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4586"/>
  </p:normalViewPr>
  <p:slideViewPr>
    <p:cSldViewPr snapToObjects="1" showGuides="1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9A69-406D-DD45-9AA5-47300041E804}" type="datetimeFigureOut">
              <a:rPr lang="en-US" smtClean="0"/>
              <a:t>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80B7-0950-0E45-BB7B-EBE8B496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854A2AB-B4CF-9C47-B2A2-4682576F6F3A}"/>
              </a:ext>
            </a:extLst>
          </p:cNvPr>
          <p:cNvGrpSpPr/>
          <p:nvPr/>
        </p:nvGrpSpPr>
        <p:grpSpPr>
          <a:xfrm>
            <a:off x="1394198" y="962144"/>
            <a:ext cx="6108360" cy="3618985"/>
            <a:chOff x="1394198" y="962144"/>
            <a:chExt cx="6108360" cy="3618985"/>
          </a:xfrm>
        </p:grpSpPr>
        <p:sp>
          <p:nvSpPr>
            <p:cNvPr id="4" name="Rectangle 3"/>
            <p:cNvSpPr/>
            <p:nvPr/>
          </p:nvSpPr>
          <p:spPr>
            <a:xfrm>
              <a:off x="1991544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628580" y="1093493"/>
                  <a:ext cx="7376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580" y="1093493"/>
                  <a:ext cx="73763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3056942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80380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3592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16982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20938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/>
                <p:cNvSpPr/>
                <p:nvPr/>
              </p:nvSpPr>
              <p:spPr>
                <a:xfrm>
                  <a:off x="3702118" y="1691933"/>
                  <a:ext cx="4670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118" y="1691933"/>
                  <a:ext cx="4670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>
              <a:cxnSpLocks/>
              <a:endCxn id="13" idx="1"/>
            </p:cNvCxnSpPr>
            <p:nvPr/>
          </p:nvCxnSpPr>
          <p:spPr>
            <a:xfrm>
              <a:off x="2423592" y="2636912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6962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20938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36962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36962" y="382927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200958" y="2609365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2498710" y="2609365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710" y="2609365"/>
                  <a:ext cx="36798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2423592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3251161" y="3916751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61" y="3916751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1457895" y="3613248"/>
                  <a:ext cx="49308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895" y="3613248"/>
                  <a:ext cx="4930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1991544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394198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553843" y="3567796"/>
                  <a:ext cx="35067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843" y="3567796"/>
                  <a:ext cx="3506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2014676" y="3437460"/>
                  <a:ext cx="4142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676" y="3437460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3082318" y="3374868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+</a:t>
              </a:r>
              <a:endParaRPr lang="en-US" sz="2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B8D041-6824-D748-8C0D-21E1161E201B}"/>
                </a:ext>
              </a:extLst>
            </p:cNvPr>
            <p:cNvSpPr/>
            <p:nvPr/>
          </p:nvSpPr>
          <p:spPr>
            <a:xfrm>
              <a:off x="5324886" y="1484784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C7A5FB9-7A55-A84D-841F-48C0DA1E3BC3}"/>
                    </a:ext>
                  </a:extLst>
                </p:cNvPr>
                <p:cNvSpPr/>
                <p:nvPr/>
              </p:nvSpPr>
              <p:spPr>
                <a:xfrm>
                  <a:off x="4961922" y="1093493"/>
                  <a:ext cx="73763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C7A5FB9-7A55-A84D-841F-48C0DA1E3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922" y="1093493"/>
                  <a:ext cx="73763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C285CE-6CB8-4C4C-9720-8B4A781C1B2C}"/>
                </a:ext>
              </a:extLst>
            </p:cNvPr>
            <p:cNvSpPr/>
            <p:nvPr/>
          </p:nvSpPr>
          <p:spPr>
            <a:xfrm>
              <a:off x="6390284" y="1525017"/>
              <a:ext cx="360040" cy="351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8E2982-776F-C949-BAEB-3872D42324EB}"/>
                </a:ext>
              </a:extLst>
            </p:cNvPr>
            <p:cNvSpPr txBox="1"/>
            <p:nvPr/>
          </p:nvSpPr>
          <p:spPr>
            <a:xfrm>
              <a:off x="6413722" y="1469975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31344C-9983-A240-8C0A-B71E46F07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6934" y="1700808"/>
              <a:ext cx="63335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8322612-3DAF-CD4E-838E-4CF5BB22FB3D}"/>
                </a:ext>
              </a:extLst>
            </p:cNvPr>
            <p:cNvCxnSpPr>
              <a:cxnSpLocks/>
            </p:cNvCxnSpPr>
            <p:nvPr/>
          </p:nvCxnSpPr>
          <p:spPr>
            <a:xfrm>
              <a:off x="6750324" y="1700808"/>
              <a:ext cx="6333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DE7E34-17A1-E54B-BFBF-9EFC0BDFC1D8}"/>
                </a:ext>
              </a:extLst>
            </p:cNvPr>
            <p:cNvSpPr/>
            <p:nvPr/>
          </p:nvSpPr>
          <p:spPr>
            <a:xfrm>
              <a:off x="6354280" y="2420888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1F8781B-074A-674A-A1D6-674E8CF897E2}"/>
                    </a:ext>
                  </a:extLst>
                </p:cNvPr>
                <p:cNvSpPr/>
                <p:nvPr/>
              </p:nvSpPr>
              <p:spPr>
                <a:xfrm>
                  <a:off x="7035460" y="1691933"/>
                  <a:ext cx="46709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1F8781B-074A-674A-A1D6-674E8CF89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460" y="1691933"/>
                  <a:ext cx="46709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114B3C-0016-A24E-9713-9ADD3F3DD232}"/>
                </a:ext>
              </a:extLst>
            </p:cNvPr>
            <p:cNvSpPr/>
            <p:nvPr/>
          </p:nvSpPr>
          <p:spPr>
            <a:xfrm>
              <a:off x="5524088" y="2533128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D9C804-4EE7-BD41-A03E-A1471EC7BBA5}"/>
                </a:ext>
              </a:extLst>
            </p:cNvPr>
            <p:cNvCxnSpPr>
              <a:stCxn id="60" idx="3"/>
              <a:endCxn id="55" idx="1"/>
            </p:cNvCxnSpPr>
            <p:nvPr/>
          </p:nvCxnSpPr>
          <p:spPr>
            <a:xfrm>
              <a:off x="5756934" y="2636912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3AB3C0-BA07-E245-A386-5EB4C66BDABB}"/>
                </a:ext>
              </a:extLst>
            </p:cNvPr>
            <p:cNvCxnSpPr>
              <a:cxnSpLocks/>
            </p:cNvCxnSpPr>
            <p:nvPr/>
          </p:nvCxnSpPr>
          <p:spPr>
            <a:xfrm>
              <a:off x="6570304" y="1876599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596939D-26F0-0C4C-AC34-1C26287C24C3}"/>
                </a:ext>
              </a:extLst>
            </p:cNvPr>
            <p:cNvSpPr/>
            <p:nvPr/>
          </p:nvSpPr>
          <p:spPr>
            <a:xfrm>
              <a:off x="6354280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E4C76-B0E1-0040-A7D7-E05D236DA9FD}"/>
                </a:ext>
              </a:extLst>
            </p:cNvPr>
            <p:cNvCxnSpPr>
              <a:cxnSpLocks/>
            </p:cNvCxnSpPr>
            <p:nvPr/>
          </p:nvCxnSpPr>
          <p:spPr>
            <a:xfrm>
              <a:off x="6570304" y="2852936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1C1E6D-4E6F-C440-B653-D8722C47334B}"/>
                </a:ext>
              </a:extLst>
            </p:cNvPr>
            <p:cNvCxnSpPr>
              <a:cxnSpLocks/>
            </p:cNvCxnSpPr>
            <p:nvPr/>
          </p:nvCxnSpPr>
          <p:spPr>
            <a:xfrm>
              <a:off x="6570304" y="3829273"/>
              <a:ext cx="0" cy="5442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6B04B5E-49C0-C040-AC58-64D388A25B79}"/>
                </a:ext>
              </a:extLst>
            </p:cNvPr>
            <p:cNvSpPr/>
            <p:nvPr/>
          </p:nvSpPr>
          <p:spPr>
            <a:xfrm>
              <a:off x="6453881" y="4373562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B40543-CD23-7347-A32E-51EFF0FD4635}"/>
                </a:ext>
              </a:extLst>
            </p:cNvPr>
            <p:cNvSpPr/>
            <p:nvPr/>
          </p:nvSpPr>
          <p:spPr>
            <a:xfrm>
              <a:off x="6534300" y="2609365"/>
              <a:ext cx="72008" cy="720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B9C476D-7490-BF4C-BFB7-6AD383C79A34}"/>
                    </a:ext>
                  </a:extLst>
                </p:cNvPr>
                <p:cNvSpPr/>
                <p:nvPr/>
              </p:nvSpPr>
              <p:spPr>
                <a:xfrm>
                  <a:off x="5832052" y="2609365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8B9C476D-7490-BF4C-BFB7-6AD383C79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052" y="2609365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4817CE1-A3BD-CE48-8C5D-48262392D244}"/>
                </a:ext>
              </a:extLst>
            </p:cNvPr>
            <p:cNvCxnSpPr>
              <a:cxnSpLocks/>
            </p:cNvCxnSpPr>
            <p:nvPr/>
          </p:nvCxnSpPr>
          <p:spPr>
            <a:xfrm>
              <a:off x="5756934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8CFE9D-88CA-4D4F-B4CB-610306396845}"/>
                </a:ext>
              </a:extLst>
            </p:cNvPr>
            <p:cNvSpPr/>
            <p:nvPr/>
          </p:nvSpPr>
          <p:spPr>
            <a:xfrm>
              <a:off x="4494694" y="3509465"/>
              <a:ext cx="232846" cy="20756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62FA317-A99B-BF4F-B03B-A423B1D2D2C9}"/>
                    </a:ext>
                  </a:extLst>
                </p:cNvPr>
                <p:cNvSpPr/>
                <p:nvPr/>
              </p:nvSpPr>
              <p:spPr>
                <a:xfrm>
                  <a:off x="6584503" y="3916751"/>
                  <a:ext cx="367985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62FA317-A99B-BF4F-B03B-A423B1D2D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503" y="3916751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D25579C-F7A6-3D4F-8D47-CEEFBA7415BE}"/>
                    </a:ext>
                  </a:extLst>
                </p:cNvPr>
                <p:cNvSpPr/>
                <p:nvPr/>
              </p:nvSpPr>
              <p:spPr>
                <a:xfrm>
                  <a:off x="4791237" y="3613248"/>
                  <a:ext cx="493084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D25579C-F7A6-3D4F-8D47-CEEFBA7415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237" y="3613248"/>
                  <a:ext cx="49308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D10FEE1-6129-0C42-9AAB-3F389059B602}"/>
                </a:ext>
              </a:extLst>
            </p:cNvPr>
            <p:cNvCxnSpPr>
              <a:cxnSpLocks/>
            </p:cNvCxnSpPr>
            <p:nvPr/>
          </p:nvCxnSpPr>
          <p:spPr>
            <a:xfrm>
              <a:off x="5886228" y="133147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B5373B9-8B69-2B45-9A85-12D561246585}"/>
                </a:ext>
              </a:extLst>
            </p:cNvPr>
            <p:cNvCxnSpPr>
              <a:cxnSpLocks/>
            </p:cNvCxnSpPr>
            <p:nvPr/>
          </p:nvCxnSpPr>
          <p:spPr>
            <a:xfrm>
              <a:off x="5764016" y="2405573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8610B99-B9BD-2F4C-8851-8F389AC3896A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8" y="3397225"/>
              <a:ext cx="3847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9A7D8C-B63D-3240-9689-2CF6E849ADFA}"/>
                </a:ext>
              </a:extLst>
            </p:cNvPr>
            <p:cNvCxnSpPr>
              <a:cxnSpLocks/>
            </p:cNvCxnSpPr>
            <p:nvPr/>
          </p:nvCxnSpPr>
          <p:spPr>
            <a:xfrm>
              <a:off x="6814971" y="1447510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D77A614-D5C5-294E-B0DE-912632164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107" y="3806792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571DBC7-24A9-064C-AD62-FCD4A952D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6377" y="2932887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03C38E-EBFB-FC4E-BB2B-3E39F9A3A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5578" y="1931640"/>
              <a:ext cx="0" cy="3843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9462406-0D0E-BC4B-8294-BE6277737B3B}"/>
                </a:ext>
              </a:extLst>
            </p:cNvPr>
            <p:cNvSpPr txBox="1"/>
            <p:nvPr/>
          </p:nvSpPr>
          <p:spPr>
            <a:xfrm>
              <a:off x="5955579" y="96214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3D4CA25-38F8-8B4D-8B7B-A4C53EDCA2B4}"/>
                </a:ext>
              </a:extLst>
            </p:cNvPr>
            <p:cNvSpPr txBox="1"/>
            <p:nvPr/>
          </p:nvSpPr>
          <p:spPr>
            <a:xfrm>
              <a:off x="7060563" y="3829273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35F5F5-5A85-5346-BF0D-C928E443D6C7}"/>
                </a:ext>
              </a:extLst>
            </p:cNvPr>
            <p:cNvSpPr txBox="1"/>
            <p:nvPr/>
          </p:nvSpPr>
          <p:spPr>
            <a:xfrm>
              <a:off x="4881415" y="3017079"/>
              <a:ext cx="289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E33CE04-223A-1C46-A573-AA9CEB1006F5}"/>
                </a:ext>
              </a:extLst>
            </p:cNvPr>
            <p:cNvSpPr txBox="1"/>
            <p:nvPr/>
          </p:nvSpPr>
          <p:spPr>
            <a:xfrm>
              <a:off x="5940680" y="3019961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0DDBD6-3B48-AE4D-ADFD-BEBE10C526EB}"/>
                </a:ext>
              </a:extLst>
            </p:cNvPr>
            <p:cNvSpPr txBox="1"/>
            <p:nvPr/>
          </p:nvSpPr>
          <p:spPr>
            <a:xfrm>
              <a:off x="6845770" y="296531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C7DFCE-ECE2-ED47-87DE-CA2A154D2121}"/>
                </a:ext>
              </a:extLst>
            </p:cNvPr>
            <p:cNvSpPr txBox="1"/>
            <p:nvPr/>
          </p:nvSpPr>
          <p:spPr>
            <a:xfrm>
              <a:off x="5839710" y="2058316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1ADBC54-87CA-DC41-9A95-A89890EFA512}"/>
                </a:ext>
              </a:extLst>
            </p:cNvPr>
            <p:cNvSpPr txBox="1"/>
            <p:nvPr/>
          </p:nvSpPr>
          <p:spPr>
            <a:xfrm>
              <a:off x="6814971" y="1971254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0FAB20-6DD0-6E4C-BA42-958C6BDC8D50}"/>
                </a:ext>
              </a:extLst>
            </p:cNvPr>
            <p:cNvSpPr/>
            <p:nvPr/>
          </p:nvSpPr>
          <p:spPr>
            <a:xfrm>
              <a:off x="5324886" y="3397225"/>
              <a:ext cx="432048" cy="4320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2F87328-47C1-764B-8F95-C40928536BF5}"/>
                </a:ext>
              </a:extLst>
            </p:cNvPr>
            <p:cNvCxnSpPr>
              <a:cxnSpLocks/>
            </p:cNvCxnSpPr>
            <p:nvPr/>
          </p:nvCxnSpPr>
          <p:spPr>
            <a:xfrm>
              <a:off x="4727540" y="3622126"/>
              <a:ext cx="597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F6F26DD-0C24-F847-A1FC-B4D9CDCB3238}"/>
                    </a:ext>
                  </a:extLst>
                </p:cNvPr>
                <p:cNvSpPr/>
                <p:nvPr/>
              </p:nvSpPr>
              <p:spPr>
                <a:xfrm>
                  <a:off x="5887185" y="3567796"/>
                  <a:ext cx="350673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CF6F26DD-0C24-F847-A1FC-B4D9CDCB3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185" y="3567796"/>
                  <a:ext cx="35067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E13930C-A098-F842-B058-0BDD27EA9C18}"/>
                    </a:ext>
                  </a:extLst>
                </p:cNvPr>
                <p:cNvSpPr/>
                <p:nvPr/>
              </p:nvSpPr>
              <p:spPr>
                <a:xfrm>
                  <a:off x="5348018" y="3437460"/>
                  <a:ext cx="4142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E13930C-A098-F842-B058-0BDD27EA9C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018" y="3437460"/>
                  <a:ext cx="41421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57FCACA-3B82-DB41-B7E3-89D4A74DEED4}"/>
                </a:ext>
              </a:extLst>
            </p:cNvPr>
            <p:cNvCxnSpPr>
              <a:cxnSpLocks/>
            </p:cNvCxnSpPr>
            <p:nvPr/>
          </p:nvCxnSpPr>
          <p:spPr>
            <a:xfrm>
              <a:off x="4833841" y="3390850"/>
              <a:ext cx="3847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7D37801-E179-AD40-AC12-F19F78A0E56E}"/>
                </a:ext>
              </a:extLst>
            </p:cNvPr>
            <p:cNvSpPr txBox="1"/>
            <p:nvPr/>
          </p:nvSpPr>
          <p:spPr>
            <a:xfrm>
              <a:off x="6978369" y="1088258"/>
              <a:ext cx="405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DC6A071-12AB-1349-A5F9-924B6D13C701}"/>
                </a:ext>
              </a:extLst>
            </p:cNvPr>
            <p:cNvSpPr txBox="1"/>
            <p:nvPr/>
          </p:nvSpPr>
          <p:spPr>
            <a:xfrm>
              <a:off x="6415660" y="3374868"/>
              <a:ext cx="4320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/>
                <a:t>+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6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de Vries</dc:creator>
  <cp:lastModifiedBy>Bert Vries</cp:lastModifiedBy>
  <cp:revision>6</cp:revision>
  <dcterms:created xsi:type="dcterms:W3CDTF">2017-02-20T20:56:16Z</dcterms:created>
  <dcterms:modified xsi:type="dcterms:W3CDTF">2020-01-01T10:48:28Z</dcterms:modified>
</cp:coreProperties>
</file>