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Lista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Métodos</a:t>
            </a:r>
            <a:r>
              <a:rPr/>
              <a:t> </a:t>
            </a:r>
            <a:r>
              <a:rPr/>
              <a:t>Quantitativos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Isabel</a:t>
            </a:r>
            <a:r>
              <a:rPr/>
              <a:t> </a:t>
            </a:r>
            <a:r>
              <a:rPr/>
              <a:t>Eirado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19/11/2020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Preparando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Criarei uma nova coluna (abv_state) a partir da base de dados (states_and_abbreviations) para usar as abreviação dos nomes dos estados e assim facilitar a visualização dos dados no gráfico.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state_abrev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"states_and_abbreviations.xlsx"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#chamando a base de dados para colocar as abreviações </a:t>
            </a:r>
            <a:br/>
            <a:br/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(state) </a:t>
            </a:r>
            <a:r>
              <a:rPr sz="1800" i="1">
                <a:solidFill>
                  <a:srgbClr val="60A0B0"/>
                </a:solidFill>
                <a:latin typeface="Courier"/>
              </a:rPr>
              <a:t>#ordenando por nome do Estado a primeira bases de dados para poder juntar</a:t>
            </a:r>
            <a:br/>
            <a:br/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(state_abrev,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"state"</a:t>
            </a:r>
            <a:r>
              <a:rPr sz="1800">
                <a:latin typeface="Courier"/>
              </a:rPr>
              <a:t>)</a:t>
            </a:r>
            <a:r>
              <a:rPr sz="1800" i="1">
                <a:solidFill>
                  <a:srgbClr val="60A0B0"/>
                </a:solidFill>
                <a:latin typeface="Courier"/>
              </a:rPr>
              <a:t>#juntando as bases de dados a partir da coluna "states"</a:t>
            </a:r>
            <a:br/>
            <a:br/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902000"/>
                </a:solidFill>
                <a:latin typeface="Courier"/>
              </a:rPr>
              <a:t>abv_state=</a:t>
            </a:r>
            <a:r>
              <a:rPr sz="1800">
                <a:latin typeface="Courier"/>
              </a:rPr>
              <a:t>abbreviation)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#renomeando o nome da variável que indica a abreviação dos nomes dos estados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Preparando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gráfico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Calculando os valores máximos e mínimos das datas a partir de ordem crescente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(constitution_year) </a:t>
            </a:r>
            <a:r>
              <a:rPr sz="1800" i="1">
                <a:solidFill>
                  <a:srgbClr val="60A0B0"/>
                </a:solidFill>
                <a:latin typeface="Courier"/>
              </a:rPr>
              <a:t>#ordenando em ordem crescente da mais antiga à mais nova constituição</a:t>
            </a:r>
            <a:br/>
            <a:br/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(constitution_year)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#acessando a data mais antiga das constituições  R: 2004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constitution_year
##               &lt;dbl&gt;
## 1              2004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(constitution_year)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constitution_year
##               &lt;dbl&gt;
## 1              2017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#acessando a data mais recenteas constituições R: 2017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Justificando a escolha do gráfico 1</a:t>
            </a:r>
          </a:p>
          <a:p>
            <a:pPr lvl="1"/>
            <a:r>
              <a:rPr/>
              <a:t>Optou-se por utilizar o tipo de gráfico “Line Histogram” pelos seguintes motivos: ** O objetivo é observar a distribuição das constituições ao longo do tempo ** O ano da constituição vigente (constitution_year) é a variável em foco, variável única ** Como os Estados Unidos têm muitos estados, totalizando 50, existem muitos “data points” e por isso optou-se pelo histograma em linha, para evidenciar o pico da promulgação de constituições.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Comentando os códigos do gráfico 1</a:t>
            </a:r>
          </a:p>
          <a:p>
            <a:pPr lvl="1"/>
            <a:r>
              <a:rPr/>
              <a:t>O gráfico terá as seguintes características:</a:t>
            </a:r>
          </a:p>
          <a:p>
            <a:pPr lvl="1">
              <a:buAutoNum type="arabicPeriod"/>
            </a:pPr>
            <a:r>
              <a:rPr/>
              <a:t>Gemoetria de densidade - para identificar quantas constituições foram promulgadas em cada ano e conseguir visualizar bem a distribuição ao longo do tempo. geom_density()</a:t>
            </a:r>
          </a:p>
          <a:p>
            <a:pPr lvl="1">
              <a:buAutoNum type="arabicPeriod"/>
            </a:pPr>
            <a:r>
              <a:rPr/>
              <a:t>Estética: 1.1 O eixo x será composto pelas datas para que as alterações possam ser bem visualizadas: x=constitution_year 1.1 O eixo y indicará a densidade</a:t>
            </a:r>
          </a:p>
          <a:p>
            <a:pPr lvl="1">
              <a:buAutoNum type="arabicPeriod"/>
            </a:pPr>
            <a:r>
              <a:rPr/>
              <a:t>Tema classic - fundo branco e sem grades para facilitar a visualização</a:t>
            </a:r>
          </a:p>
          <a:p>
            <a:pPr lvl="1">
              <a:buAutoNum type="arabicPeriod"/>
            </a:pPr>
            <a:r>
              <a:rPr/>
              <a:t>Cor de contorno será preta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grafico1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constitution_year))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i="1">
                <a:solidFill>
                  <a:srgbClr val="60A0B0"/>
                </a:solidFill>
                <a:latin typeface="Courier"/>
              </a:rPr>
              <a:t># estabelecendo o eixo x - univa variavel que será ano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#definindo a cor e o tamanho da linha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#estabelecendo o tema do gráfico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"Promulgação de constituições ao longo do tempo"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 de promulgação"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"densidade"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#nomeando os eixos</a:t>
            </a:r>
            <a:br/>
            <a:br/>
            <a:r>
              <a:rPr sz="1800">
                <a:latin typeface="Courier"/>
              </a:rPr>
              <a:t>grafico1                                   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a_3_apresentacao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Justificando a escolha do gráfico 2</a:t>
            </a:r>
          </a:p>
          <a:p>
            <a:pPr lvl="1"/>
            <a:r>
              <a:rPr/>
              <a:t>Optou-se por utilizar o tipo de gráfico de pontos (scatter chart) pelos seguintes motivos: ** O objetivo é observar a distribuição do número de palavras nas constituições de cada estado ** Temos duas variáveis em foco - total_word e state - para evidenciar a distribuição de palavras nas constituições dos Estados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Manipulando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gráfico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Ordenando a partir da ordem crescente de palavras para facilitar uma visualização linear no gráfico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(total_words)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Comentando</a:t>
            </a:r>
            <a:r>
              <a:rPr/>
              <a:t> </a:t>
            </a:r>
            <a:r>
              <a:rPr/>
              <a:t>os</a:t>
            </a:r>
            <a:r>
              <a:rPr/>
              <a:t> </a:t>
            </a:r>
            <a:r>
              <a:rPr/>
              <a:t>códigos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gráfico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gráfico terá as seguintes características:</a:t>
            </a:r>
          </a:p>
          <a:p>
            <a:pPr lvl="1">
              <a:buAutoNum type="arabicPeriod"/>
            </a:pPr>
            <a:r>
              <a:rPr/>
              <a:t>Gemoetria de pontos - para identificar o número de palavras em cada constituição a partir dos Estados. geom_point()</a:t>
            </a:r>
          </a:p>
          <a:p>
            <a:pPr lvl="1">
              <a:buAutoNum type="arabicPeriod"/>
            </a:pPr>
            <a:r>
              <a:rPr/>
              <a:t>Estética: 1.1 O eixo x será composto pelas abreviações dos nomes dos estados 1.1 O eixo y indicará o total de palavras na constituição daquele Estado. Optou-se por essa dinâmica para possibilitar que a variação entre o número de palavras nas constituições seja comunicado</a:t>
            </a:r>
          </a:p>
          <a:p>
            <a:pPr lvl="1">
              <a:buAutoNum type="arabicPeriod"/>
            </a:pPr>
            <a:r>
              <a:rPr/>
              <a:t>Tema classic - fundo branco e sem grades para facilitar a visualização</a:t>
            </a:r>
          </a:p>
          <a:p>
            <a:pPr lvl="1">
              <a:buAutoNum type="arabicPeriod"/>
            </a:pPr>
            <a:r>
              <a:rPr/>
              <a:t>Cor de contorno será vermelha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grafico2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(state_constitutions_word_count,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abv_state,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total_words))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#definindo os dados a serem projetados nos eixos x e y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i="1">
                <a:solidFill>
                  <a:srgbClr val="60A0B0"/>
                </a:solidFill>
                <a:latin typeface="Courier"/>
              </a:rPr>
              <a:t>#definindo a geometria scatter com cor de contorno e preenchimento vermelhas e o tamanho do preenchimento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340000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#definindo os valores a serem mostrados no gráfico no eixo y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#definindo o tema classico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angle=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 i="1">
                <a:solidFill>
                  <a:srgbClr val="60A0B0"/>
                </a:solidFill>
                <a:latin typeface="Courier"/>
              </a:rPr>
              <a:t>#definindo a posição vertical para o eixo x</a:t>
            </a:r>
            <a:br/>
            <a:r>
              <a:rPr sz="1800">
                <a:latin typeface="Courier"/>
              </a:rPr>
              <a:t>     </a:t>
            </a:r>
            <a:br/>
            <a:br/>
            <a:r>
              <a:rPr sz="1800">
                <a:latin typeface="Courier"/>
              </a:rPr>
              <a:t>grafico2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a_3_apresentacao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conjunto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Aborda constituições norte-americanas</a:t>
            </a:r>
          </a:p>
          <a:p>
            <a:pPr lvl="1"/>
            <a:r>
              <a:rPr/>
              <a:t>Traz informações sobre as Constituições de cada Estado da Federação dos Estados Unidos, informando as datas desde a primeira até a vigente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Lendo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conjunto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Obs: esta lista foi criada como um projeto que, como pode-se ver no local do arquivo, estará disponível no GitHub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(readxl)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3.3.2     v dplyr   1.0.2
## v tibble  3.0.3     v stringr 1.4.0
## v tidyr   1.1.2     v forcats 0.5.0
## v purrr   0.3.4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"state_constitutions_word_count.xlsx"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Informações</a:t>
            </a:r>
            <a:r>
              <a:rPr/>
              <a:t> </a:t>
            </a:r>
            <a:r>
              <a:rPr/>
              <a:t>trazidas</a:t>
            </a:r>
            <a:r>
              <a:rPr/>
              <a:t> </a:t>
            </a:r>
            <a:r>
              <a:rPr/>
              <a:t>pela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antigas Constituições, não-vigentes, são indicadaspelo número 0 da coluna “current_constitution”.</a:t>
            </a:r>
          </a:p>
          <a:p>
            <a:pPr lvl="1"/>
            <a:r>
              <a:rPr/>
              <a:t>As Constituições vigentes em cada Estado são indicada pelo número 1 da coluna “current_constitution”.</a:t>
            </a:r>
          </a:p>
          <a:p>
            <a:pPr lvl="1"/>
            <a:r>
              <a:rPr/>
              <a:t>Cada variável informa o número de palavras daquele grupo naquela constituição.</a:t>
            </a:r>
          </a:p>
          <a:p>
            <a:pPr lvl="1"/>
            <a:r>
              <a:rPr/>
              <a:t>Exemplo: a variável “discrimination” informa quantas palavras associadas à discriminação foram encontradas na Constituição a qual aquela observação se refere.</a:t>
            </a:r>
          </a:p>
          <a:p>
            <a:pPr lvl="1"/>
            <a:r>
              <a:rPr/>
              <a:t>Uso a função glimpse para dar um panorama geral da base de dados, trazendo informações sobre o número de linhas, colunas, as variáveis e seus tipos.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Glimpse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glimpse</a:t>
            </a:r>
            <a:r>
              <a:rPr sz="1800">
                <a:latin typeface="Courier"/>
              </a:rPr>
              <a:t> (state_constitutions_word_count)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Rows: 203
## Columns: 38
## $ state                        &lt;chr&gt; "Alabama", "Alabama", "Alabama", "Alab...
## $ constitution_year            &lt;dbl&gt; 1819, 1861, 1865, 1867, 1875, 1901, 20...
## $ statehood                    &lt;dbl&gt; 1819, 1819, 1819, 1819, 1819, 1819, 18...
## $ state_number                 &lt;dbl&gt; 22, 22, 22, 22, 22, 22, 22, 49, 49, 48...
## $ current_constitution         &lt;dbl&gt; 0, 0, 0, 0, 0, 0, 1, 0, 1, 0, 1, 0, 0,...
## $ total_words                  &lt;dbl&gt; 9877, 9660, 8242, 10861, 14844, 28361,...
## $ preamble                     &lt;dbl&gt; 105, 60, 66, 62, 54, 43, 43, 42, 42, 1...
## $ state_boundaries             &lt;dbl&gt; 113, 137, 152, 152, 151, 196, 196, 37,...
## $ declaration_rights           &lt;dbl&gt; 975, 976, 1011, 867, 1012, 1251, 1409,...
## $ religion                     &lt;dbl&gt; 212, 221, 190, 92, 146, 145, 697, 53, ...
## $ discrimination               &lt;dbl&gt; 344, 170, 170, 122, 153, 206, 255, 71,...
## $ private_property             &lt;dbl&gt; 18, 62, 67, 384, 571, 728, 840, 39, 39...
## $ suffrage_elections           &lt;dbl&gt; 251, 244, 217, 410, 423, 3745, 709, 21...
## $ people_initiative            &lt;dbl&gt; 0, 0, 0, 0, 0, 0, 5, 450, 479, 1506, 1...
## $ representation_apportionment &lt;dbl&gt; 946, 636, 502, 762, 855, 976, 976, 264...
## $ legislative                  &lt;dbl&gt; 1183, 1144, 1245, 1124, 1773, 2243, 44...
## $ executive                    &lt;dbl&gt; 1209, 1238, 1187, 1228, 1593, 2574, 25...
## $ judicial                     &lt;dbl&gt; 1345, 1497, 1406, 1597, 2062, 3253, 56...
## $ militia                      &lt;dbl&gt; 164, 161, 137, 292, 258, 359, 379, 28,...
## $ general_operations           &lt;dbl&gt; 548, 473, 449, 453, 864, 1685, 3171, 3...
## $ education                    &lt;dbl&gt; 13, 13, 24, 750, 693, 1116, 5539, 144,...
## $ taxation_finance             &lt;dbl&gt; 124, 269, 208, 316, 1071, 1907, 19051,...
## $ business_corporations        &lt;dbl&gt; 0, 21, 16, 470, 907, 1156, 4663, 31, 4...
## $ railroads_canals             &lt;dbl&gt; 0, 0, 0, 10, 142, 273, 283, 0, 0, 26, ...
## $ banking                      &lt;dbl&gt; 380, 267, 264, 281, 257, 487, 664, 0, ...
## $ social_regulations           &lt;dbl&gt; 70, 64, 76, 103, 126, 168, 541, 0, 20,...
## $ public_goods                 &lt;dbl&gt; 68, 117, 60, 122, 108, 95, 14837, 84, ...
## $ agriculture                  &lt;dbl&gt; 0, 0, 0, 59, 9, 49, 6093, 0, 0, 39, 50...
## $ natural_environment          &lt;dbl&gt; 0, 0, 0, 0, 0, 0, 12078, 763, 795, 48,...
## $ entitlements                 &lt;dbl&gt; 0, 0, 0, 23, 32, 53, 7205, 33, 55, 179...
## $ public_institutions          &lt;dbl&gt; 0, 0, 0, 8, 7, 161, 5713, 8, 8, 146, 2...
## $ state_lands                  &lt;dbl&gt; 0, 0, 0, 0, 0, 110, 120, 219, 219, 446...
## $ state_powers                 &lt;dbl&gt; 119, 132, 133, 129, 95, 137, 303, 171,...
## $ local_government             &lt;dbl&gt; 178, 107, 78, 166, 862, 3412, 236269, ...
## $ federal_government           &lt;dbl&gt; 681, 927, 288, 620, 372, 429, 3376, 14...
## $ amendment_process            &lt;dbl&gt; 192, 237, 258, 259, 224, 823, 1063, 32...
## $ schedule                     &lt;dbl&gt; 620, 447, 0, 0, 24, 548, 548, 982, 981...
## $ postscript                   &lt;dbl&gt; 19, 40, 38, 0, 0, 33, 33, 28, 0, 0, 0,...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  <a:r>
              <a:rPr/>
              <a:t> </a:t>
            </a:r>
            <a:r>
              <a:rPr/>
              <a:t>deste</a:t>
            </a:r>
            <a:r>
              <a:rPr/>
              <a:t> </a:t>
            </a:r>
            <a:r>
              <a:rPr/>
              <a:t>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Neste trabalho objetivo analisar as constituições atuais a partir do total de palavras e dos anos em que foram promulgadas. Para isso irei selecionar as colunas de interesse usando o pacote dplyr.</a:t>
            </a:r>
          </a:p>
          <a:p>
            <a:pPr lvl="1"/>
            <a:r>
              <a:rPr/>
              <a:t>Após selecionar as variáveis de interesse irei filtrar apenas as Constituições vigentes.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Selecionando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variáveis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interesse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do banco de dados, objetivo criar gráfico dois gráficos:</a:t>
            </a:r>
          </a:p>
          <a:p>
            <a:pPr lvl="1">
              <a:buAutoNum type="arabicPeriod"/>
            </a:pPr>
            <a:r>
              <a:rPr/>
              <a:t>Gráfico 1 - gráfico que evidencie a variação das datas de promulgação das constituições estaduais</a:t>
            </a:r>
          </a:p>
          <a:p>
            <a:pPr lvl="1">
              <a:buAutoNum type="arabicPeriod"/>
            </a:pPr>
            <a:r>
              <a:rPr/>
              <a:t>Gráfico 2 - gráfico que ajude a identificar a variação do número de palavras das constituições vigentes em cada Estado.</a:t>
            </a:r>
          </a:p>
          <a:p>
            <a:pPr lvl="1"/>
            <a:r>
              <a:rPr/>
              <a:t>Para isso seleciono apenas as variáveis de interesse: nome do estado, ano da constituição, constituição atual e total de palavras</a:t>
            </a:r>
          </a:p>
          <a:p>
            <a:pPr lvl="1"/>
            <a:r>
              <a:rPr/>
              <a:t>Filtro apenas as constituições vigentes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Selecionando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variáveis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interesse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state_constitutions_word_count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state_constitutions_word_count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(state, constitution_year, current_constitution, total_words)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#selecionando as variaveis de interesse - nome do estado, ano da constituição, constituição atual e total de palavras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(current_constitution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#filtrando apenas as constituições vigentes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Visualizando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  <a:r>
              <a:rPr/>
              <a:t> </a:t>
            </a:r>
            <a:r>
              <a:rPr/>
              <a:t>após</a:t>
            </a:r>
            <a:r>
              <a:rPr/>
              <a:t> </a:t>
            </a:r>
            <a:r>
              <a:rPr/>
              <a:t>manipulação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View</a:t>
            </a:r>
            <a:r>
              <a:rPr sz="1800">
                <a:latin typeface="Courier"/>
              </a:rPr>
              <a:t>(state_constitutions_word_count)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3 - Métodos Quantitativos</dc:title>
  <dc:creator>Isabel Eirado</dc:creator>
  <cp:keywords/>
  <dcterms:created xsi:type="dcterms:W3CDTF">2020-12-02T18:26:04Z</dcterms:created>
  <dcterms:modified xsi:type="dcterms:W3CDTF">2020-12-02T18:26:04Z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19/11/2020</vt:lpwstr>
  </property>
  <property fmtid="{D5CDD505-2E9C-101B-9397-08002B2CF9AE}" pid="3" name="output">
    <vt:lpwstr>powerpoint_presentation</vt:lpwstr>
  </property>
</Properties>
</file>