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66" r:id="rId13"/>
    <p:sldId id="263" r:id="rId14"/>
    <p:sldId id="264" r:id="rId15"/>
    <p:sldId id="265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7C78-87E9-478F-9ACB-2A7C69C6039F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7688-D47B-46CC-A84E-C84433088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cassandra/DataMod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Bootstrap	- add a node</a:t>
            </a:r>
          </a:p>
          <a:p>
            <a:r>
              <a:rPr lang="en-US" dirty="0" smtClean="0"/>
              <a:t>Node Decommission	- remove a node</a:t>
            </a:r>
          </a:p>
          <a:p>
            <a:r>
              <a:rPr lang="en-US" dirty="0" smtClean="0"/>
              <a:t>Node Moving		- move a node</a:t>
            </a:r>
          </a:p>
          <a:p>
            <a:r>
              <a:rPr lang="en-US" dirty="0" smtClean="0"/>
              <a:t>Node Re-balance	- load balance existing nodes</a:t>
            </a:r>
          </a:p>
          <a:p>
            <a:r>
              <a:rPr lang="en-US" dirty="0" smtClean="0"/>
              <a:t>Node Replacement	- replace a dead node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happen</a:t>
            </a:r>
          </a:p>
          <a:p>
            <a:endParaRPr lang="en-US" dirty="0"/>
          </a:p>
          <a:p>
            <a:r>
              <a:rPr lang="en-US" dirty="0" smtClean="0"/>
              <a:t>Manual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Decommission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happen</a:t>
            </a:r>
          </a:p>
          <a:p>
            <a:endParaRPr lang="en-US" dirty="0" smtClean="0"/>
          </a:p>
          <a:p>
            <a:r>
              <a:rPr lang="en-US" dirty="0" smtClean="0"/>
              <a:t>Manual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happen</a:t>
            </a:r>
          </a:p>
          <a:p>
            <a:endParaRPr lang="en-US" dirty="0" smtClean="0"/>
          </a:p>
          <a:p>
            <a:r>
              <a:rPr lang="en-US" dirty="0" smtClean="0"/>
              <a:t>Manual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Re-balance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http://wiki.apache.org/cassandra/DataModel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Run: bin/</a:t>
            </a:r>
            <a:r>
              <a:rPr lang="en-US" dirty="0" err="1" smtClean="0"/>
              <a:t>cassandra</a:t>
            </a:r>
            <a:r>
              <a:rPr lang="en-US" dirty="0" smtClean="0"/>
              <a:t> [-f]</a:t>
            </a:r>
          </a:p>
          <a:p>
            <a:r>
              <a:rPr lang="en-US" dirty="0" smtClean="0"/>
              <a:t>Configuration</a:t>
            </a:r>
            <a:r>
              <a:rPr lang="en-US" dirty="0" smtClean="0"/>
              <a:t>: conf</a:t>
            </a:r>
            <a:r>
              <a:rPr lang="en-US" dirty="0" smtClean="0"/>
              <a:t>/*</a:t>
            </a:r>
          </a:p>
          <a:p>
            <a:r>
              <a:rPr lang="en-US" dirty="0" smtClean="0"/>
              <a:t>Tool</a:t>
            </a:r>
            <a:r>
              <a:rPr lang="en-US" dirty="0" smtClean="0"/>
              <a:t>: bin/</a:t>
            </a:r>
            <a:r>
              <a:rPr lang="en-US" dirty="0" err="1" smtClean="0"/>
              <a:t>cassandra-cli</a:t>
            </a:r>
            <a:endParaRPr lang="en-US" dirty="0" smtClean="0"/>
          </a:p>
          <a:p>
            <a:pPr lvl="1"/>
            <a:r>
              <a:rPr lang="en-US" dirty="0" smtClean="0"/>
              <a:t>Connect cluster: connect </a:t>
            </a:r>
            <a:r>
              <a:rPr lang="en-US" dirty="0" err="1" smtClean="0"/>
              <a:t>localhost</a:t>
            </a:r>
            <a:r>
              <a:rPr lang="en-US" dirty="0" smtClean="0"/>
              <a:t>/9160</a:t>
            </a:r>
          </a:p>
          <a:p>
            <a:pPr lvl="1"/>
            <a:r>
              <a:rPr lang="en-US" dirty="0" smtClean="0"/>
              <a:t>List </a:t>
            </a:r>
            <a:r>
              <a:rPr lang="en-US" dirty="0" err="1" smtClean="0"/>
              <a:t>keyspaces</a:t>
            </a:r>
            <a:r>
              <a:rPr lang="en-US" dirty="0" smtClean="0"/>
              <a:t>: show </a:t>
            </a:r>
            <a:r>
              <a:rPr lang="en-US" dirty="0" err="1" smtClean="0"/>
              <a:t>keyspaces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Load given </a:t>
            </a:r>
            <a:r>
              <a:rPr lang="en-US" dirty="0" err="1" smtClean="0"/>
              <a:t>keyspace</a:t>
            </a:r>
            <a:r>
              <a:rPr lang="en-US" dirty="0" smtClean="0"/>
              <a:t>: use &lt;</a:t>
            </a:r>
            <a:r>
              <a:rPr lang="en-US" dirty="0" err="1" smtClean="0"/>
              <a:t>keyspace_name</a:t>
            </a:r>
            <a:r>
              <a:rPr lang="en-US" dirty="0" smtClean="0"/>
              <a:t>&gt;; describe;</a:t>
            </a:r>
          </a:p>
          <a:p>
            <a:pPr lvl="1"/>
            <a:r>
              <a:rPr lang="en-US" dirty="0" smtClean="0"/>
              <a:t>List data: list &lt;</a:t>
            </a:r>
            <a:r>
              <a:rPr lang="en-US" dirty="0" err="1" smtClean="0"/>
              <a:t>column_name</a:t>
            </a:r>
            <a:r>
              <a:rPr lang="en-US" dirty="0" smtClean="0"/>
              <a:t>&gt;;</a:t>
            </a:r>
          </a:p>
          <a:p>
            <a:pPr lvl="1"/>
            <a:r>
              <a:rPr lang="en-US" dirty="0" smtClean="0"/>
              <a:t>Add(Update)/Get/Delete data: help set/get/drop</a:t>
            </a:r>
            <a:r>
              <a:rPr lang="en-US" dirty="0" smtClean="0"/>
              <a:t>;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are under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cassandra</a:t>
            </a:r>
            <a:r>
              <a:rPr lang="en-US" dirty="0" smtClean="0"/>
              <a:t>/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hash ring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Cassandra cluster</a:t>
            </a:r>
          </a:p>
          <a:p>
            <a:pPr lvl="1"/>
            <a:r>
              <a:rPr lang="en-US" dirty="0" smtClean="0"/>
              <a:t>All nodes start </a:t>
            </a:r>
            <a:r>
              <a:rPr lang="en-US" dirty="0" err="1" smtClean="0"/>
              <a:t>ntpd</a:t>
            </a:r>
            <a:r>
              <a:rPr lang="en-US" dirty="0" smtClean="0"/>
              <a:t> to sync time from one server</a:t>
            </a:r>
          </a:p>
          <a:p>
            <a:pPr lvl="1"/>
            <a:r>
              <a:rPr lang="en-US" dirty="0" smtClean="0"/>
              <a:t>Configure ./</a:t>
            </a:r>
            <a:r>
              <a:rPr lang="en-US" dirty="0" smtClean="0"/>
              <a:t>conf/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lvl="2"/>
            <a:r>
              <a:rPr lang="en-US" dirty="0" smtClean="0"/>
              <a:t>Add all nodes in cluster as seeds</a:t>
            </a:r>
          </a:p>
          <a:p>
            <a:pPr lvl="2"/>
            <a:r>
              <a:rPr lang="en-US" dirty="0" smtClean="0"/>
              <a:t>Leave </a:t>
            </a:r>
            <a:r>
              <a:rPr lang="en-US" dirty="0" err="1" smtClean="0"/>
              <a:t>listen_address</a:t>
            </a:r>
            <a:r>
              <a:rPr lang="en-US" dirty="0" smtClean="0"/>
              <a:t> as blank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ring: ./bin/</a:t>
            </a:r>
            <a:r>
              <a:rPr lang="en-US" dirty="0" err="1" smtClean="0"/>
              <a:t>nodetool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Repair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142</Words>
  <Application>Microsoft Office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Cassandra</vt:lpstr>
      <vt:lpstr>Data Model</vt:lpstr>
      <vt:lpstr>User Manual</vt:lpstr>
      <vt:lpstr>Data Distribution</vt:lpstr>
      <vt:lpstr>Ring Management</vt:lpstr>
      <vt:lpstr>Data Replication</vt:lpstr>
      <vt:lpstr>Replication Manual</vt:lpstr>
      <vt:lpstr>Data Consistency</vt:lpstr>
      <vt:lpstr>Data Repair Manual</vt:lpstr>
      <vt:lpstr>Data Backup</vt:lpstr>
      <vt:lpstr>Data Monitoring</vt:lpstr>
      <vt:lpstr>Node Management</vt:lpstr>
      <vt:lpstr>Node Bootstrap</vt:lpstr>
      <vt:lpstr>Node Decommission</vt:lpstr>
      <vt:lpstr>Node Moving</vt:lpstr>
      <vt:lpstr>Node Re-balance</vt:lpstr>
      <vt:lpstr>Node Replacement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</dc:title>
  <dc:creator>EMC</dc:creator>
  <cp:lastModifiedBy>EMC</cp:lastModifiedBy>
  <cp:revision>10</cp:revision>
  <dcterms:created xsi:type="dcterms:W3CDTF">2011-12-05T11:30:53Z</dcterms:created>
  <dcterms:modified xsi:type="dcterms:W3CDTF">2011-12-06T13:24:22Z</dcterms:modified>
</cp:coreProperties>
</file>