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55ac013d-f4ff-4910-82bd-3e7659c7e88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14cee705c6840a1" /><Relationship Type="http://schemas.openxmlformats.org/officeDocument/2006/relationships/hyperlink" Target="https://app.powerbi.com/reports/55ac013d-f4ff-4910-82bd-3e7659c7e88d/ReportSection?pbi_source=PowerPoint" TargetMode="External" Id="RelId0" /><Relationship Type="http://schemas.openxmlformats.org/officeDocument/2006/relationships/image" Target="/ppt/media/image4.png" Id="imgId10066134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covid-19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6/25/2020 11:19:26 PM Central Asia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6/25/2020 11:16:02 PM Central Asia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0661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