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1"/>
  </p:normalViewPr>
  <p:slideViewPr>
    <p:cSldViewPr snapToGrid="0" snapToObjects="1">
      <p:cViewPr varScale="1">
        <p:scale>
          <a:sx n="90" d="100"/>
          <a:sy n="90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FCC20-9C63-A146-9E31-D6DC0B7B5CE6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F75F39-E388-7D4A-B8A8-BD28B4BBAAFF}">
      <dgm:prSet phldrT="[Text]"/>
      <dgm:spPr/>
      <dgm:t>
        <a:bodyPr/>
        <a:lstStyle/>
        <a:p>
          <a:r>
            <a:rPr lang="en-US" dirty="0" smtClean="0"/>
            <a:t>Practice</a:t>
          </a:r>
          <a:endParaRPr lang="en-US" dirty="0"/>
        </a:p>
      </dgm:t>
    </dgm:pt>
    <dgm:pt modelId="{0C6CD880-EE46-4846-B4B9-54E259D2D73F}" type="parTrans" cxnId="{B26269DF-B632-2247-8B98-3DFF58CF3170}">
      <dgm:prSet/>
      <dgm:spPr/>
      <dgm:t>
        <a:bodyPr/>
        <a:lstStyle/>
        <a:p>
          <a:endParaRPr lang="en-US"/>
        </a:p>
      </dgm:t>
    </dgm:pt>
    <dgm:pt modelId="{0F62FF61-6C2D-8F4E-8206-334BC9826837}" type="sibTrans" cxnId="{B26269DF-B632-2247-8B98-3DFF58CF3170}">
      <dgm:prSet/>
      <dgm:spPr/>
      <dgm:t>
        <a:bodyPr/>
        <a:lstStyle/>
        <a:p>
          <a:endParaRPr lang="en-US"/>
        </a:p>
      </dgm:t>
    </dgm:pt>
    <dgm:pt modelId="{BEF1CD14-B76F-5E4F-8BA2-05BDCCC67702}">
      <dgm:prSet phldrT="[Text]"/>
      <dgm:spPr/>
      <dgm:t>
        <a:bodyPr/>
        <a:lstStyle/>
        <a:p>
          <a:r>
            <a:rPr lang="en-US" dirty="0" smtClean="0"/>
            <a:t>Practice</a:t>
          </a:r>
          <a:endParaRPr lang="en-US" dirty="0"/>
        </a:p>
      </dgm:t>
    </dgm:pt>
    <dgm:pt modelId="{A71FCC91-5135-C845-AFDE-EDD23E08C763}" type="parTrans" cxnId="{76D1B0AC-6F05-3145-AC95-DE5139A39BCB}">
      <dgm:prSet/>
      <dgm:spPr/>
      <dgm:t>
        <a:bodyPr/>
        <a:lstStyle/>
        <a:p>
          <a:endParaRPr lang="en-US"/>
        </a:p>
      </dgm:t>
    </dgm:pt>
    <dgm:pt modelId="{BEA0FA98-6545-7844-8D25-4015E33A39F1}" type="sibTrans" cxnId="{76D1B0AC-6F05-3145-AC95-DE5139A39BCB}">
      <dgm:prSet/>
      <dgm:spPr/>
      <dgm:t>
        <a:bodyPr/>
        <a:lstStyle/>
        <a:p>
          <a:endParaRPr lang="en-US"/>
        </a:p>
      </dgm:t>
    </dgm:pt>
    <dgm:pt modelId="{C068E6BD-55E5-4A43-A23F-A2A6F860DA2F}">
      <dgm:prSet phldrT="[Text]"/>
      <dgm:spPr/>
      <dgm:t>
        <a:bodyPr/>
        <a:lstStyle/>
        <a:p>
          <a:r>
            <a:rPr lang="en-US" dirty="0" smtClean="0"/>
            <a:t>Replication 1</a:t>
          </a:r>
          <a:endParaRPr lang="en-US" dirty="0"/>
        </a:p>
      </dgm:t>
    </dgm:pt>
    <dgm:pt modelId="{4FB103DD-B1F4-B646-87A4-F6BBBEE50BC9}" type="parTrans" cxnId="{12BD7D35-7D92-B64F-9B58-0DC1905818BD}">
      <dgm:prSet/>
      <dgm:spPr/>
      <dgm:t>
        <a:bodyPr/>
        <a:lstStyle/>
        <a:p>
          <a:endParaRPr lang="en-US"/>
        </a:p>
      </dgm:t>
    </dgm:pt>
    <dgm:pt modelId="{2D1BF04E-EDCE-384A-A0C7-A463B6C6E7B8}" type="sibTrans" cxnId="{12BD7D35-7D92-B64F-9B58-0DC1905818BD}">
      <dgm:prSet/>
      <dgm:spPr/>
      <dgm:t>
        <a:bodyPr/>
        <a:lstStyle/>
        <a:p>
          <a:endParaRPr lang="en-US"/>
        </a:p>
      </dgm:t>
    </dgm:pt>
    <dgm:pt modelId="{E214A52E-F14D-2644-ACAE-F804B1DA7AB5}">
      <dgm:prSet phldrT="[Text]"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KPB-1</a:t>
          </a:r>
          <a:endParaRPr lang="en-US" dirty="0" smtClean="0"/>
        </a:p>
        <a:p>
          <a:r>
            <a:rPr lang="en-US" dirty="0" smtClean="0"/>
            <a:t>≤15</a:t>
          </a:r>
          <a:r>
            <a:rPr lang="en-US" dirty="0" smtClean="0"/>
            <a:t>’</a:t>
          </a:r>
        </a:p>
      </dgm:t>
    </dgm:pt>
    <dgm:pt modelId="{F6F3B74F-C25B-944D-8529-3A1256C6600E}" type="parTrans" cxnId="{E7BE2C6C-D3B8-474E-B9BF-389873F7F585}">
      <dgm:prSet/>
      <dgm:spPr/>
      <dgm:t>
        <a:bodyPr/>
        <a:lstStyle/>
        <a:p>
          <a:endParaRPr lang="en-US"/>
        </a:p>
      </dgm:t>
    </dgm:pt>
    <dgm:pt modelId="{B1522531-F67D-6147-96AC-DF0054DC7B81}" type="sibTrans" cxnId="{E7BE2C6C-D3B8-474E-B9BF-389873F7F585}">
      <dgm:prSet/>
      <dgm:spPr/>
      <dgm:t>
        <a:bodyPr/>
        <a:lstStyle/>
        <a:p>
          <a:endParaRPr lang="en-US"/>
        </a:p>
      </dgm:t>
    </dgm:pt>
    <dgm:pt modelId="{E1748270-B090-B441-85E3-9FA70CF8274A}">
      <dgm:prSet phldrT="[Text]"/>
      <dgm:spPr/>
      <dgm:t>
        <a:bodyPr/>
        <a:lstStyle/>
        <a:p>
          <a:r>
            <a:rPr lang="en-US" smtClean="0"/>
            <a:t>Replication 2</a:t>
          </a:r>
          <a:endParaRPr lang="en-US" dirty="0"/>
        </a:p>
      </dgm:t>
    </dgm:pt>
    <dgm:pt modelId="{5EDD223B-E3F7-574C-A92A-6913DBCFFEF4}" type="parTrans" cxnId="{4A64169E-165C-BF46-9177-A8BA9601AFAA}">
      <dgm:prSet/>
      <dgm:spPr/>
      <dgm:t>
        <a:bodyPr/>
        <a:lstStyle/>
        <a:p>
          <a:endParaRPr lang="en-US"/>
        </a:p>
      </dgm:t>
    </dgm:pt>
    <dgm:pt modelId="{01DB1BE4-FDA0-104D-AC54-02005513FA2C}" type="sibTrans" cxnId="{4A64169E-165C-BF46-9177-A8BA9601AFAA}">
      <dgm:prSet/>
      <dgm:spPr/>
      <dgm:t>
        <a:bodyPr/>
        <a:lstStyle/>
        <a:p>
          <a:endParaRPr lang="en-US"/>
        </a:p>
      </dgm:t>
    </dgm:pt>
    <dgm:pt modelId="{2FCCC1BD-A12A-3447-8357-591A01D9243C}">
      <dgm:prSet phldrT="[Text]"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KPB-2</a:t>
          </a:r>
          <a:endParaRPr lang="en-US" dirty="0" smtClean="0"/>
        </a:p>
        <a:p>
          <a:r>
            <a:rPr lang="en-US" dirty="0" smtClean="0"/>
            <a:t>≤15</a:t>
          </a:r>
          <a:r>
            <a:rPr lang="en-US" dirty="0" smtClean="0"/>
            <a:t>’</a:t>
          </a:r>
          <a:endParaRPr lang="en-US" dirty="0"/>
        </a:p>
      </dgm:t>
    </dgm:pt>
    <dgm:pt modelId="{1B7CD6A3-E08F-2B4A-AAA2-88D7930D345D}" type="parTrans" cxnId="{62EC2AC4-E09C-634C-97D1-B20D3A6F2E64}">
      <dgm:prSet/>
      <dgm:spPr/>
      <dgm:t>
        <a:bodyPr/>
        <a:lstStyle/>
        <a:p>
          <a:endParaRPr lang="en-US"/>
        </a:p>
      </dgm:t>
    </dgm:pt>
    <dgm:pt modelId="{90A70B7F-78CF-3D48-A4F1-13373F37253F}" type="sibTrans" cxnId="{62EC2AC4-E09C-634C-97D1-B20D3A6F2E64}">
      <dgm:prSet/>
      <dgm:spPr/>
      <dgm:t>
        <a:bodyPr/>
        <a:lstStyle/>
        <a:p>
          <a:endParaRPr lang="en-US"/>
        </a:p>
      </dgm:t>
    </dgm:pt>
    <dgm:pt modelId="{F3DCD255-2206-634C-91CC-E0835C50FB95}">
      <dgm:prSet phldrT="[Text]"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KPB-Practice</a:t>
          </a:r>
          <a:endParaRPr lang="en-US" dirty="0" smtClean="0"/>
        </a:p>
        <a:p>
          <a:r>
            <a:rPr lang="en-US" dirty="0" smtClean="0"/>
            <a:t>~55’</a:t>
          </a:r>
          <a:endParaRPr lang="en-US" dirty="0"/>
        </a:p>
      </dgm:t>
    </dgm:pt>
    <dgm:pt modelId="{0D7F1F85-F7E9-1742-973D-BCBA5C60D77A}" type="parTrans" cxnId="{4FCC53CD-E388-F04A-B93C-2533266BFBD7}">
      <dgm:prSet/>
      <dgm:spPr/>
      <dgm:t>
        <a:bodyPr/>
        <a:lstStyle/>
        <a:p>
          <a:endParaRPr lang="en-US"/>
        </a:p>
      </dgm:t>
    </dgm:pt>
    <dgm:pt modelId="{419902C5-1E9D-DC4F-8466-EA785137878D}" type="sibTrans" cxnId="{4FCC53CD-E388-F04A-B93C-2533266BFBD7}">
      <dgm:prSet/>
      <dgm:spPr/>
      <dgm:t>
        <a:bodyPr/>
        <a:lstStyle/>
        <a:p>
          <a:endParaRPr lang="en-US"/>
        </a:p>
      </dgm:t>
    </dgm:pt>
    <dgm:pt modelId="{8EFE804B-06E0-A040-80BF-139D9ED4500F}">
      <dgm:prSet/>
      <dgm:spPr/>
      <dgm:t>
        <a:bodyPr/>
        <a:lstStyle/>
        <a:p>
          <a:r>
            <a:rPr lang="en-US" dirty="0" smtClean="0"/>
            <a:t>Replication 3</a:t>
          </a:r>
          <a:endParaRPr lang="en-US" dirty="0"/>
        </a:p>
      </dgm:t>
    </dgm:pt>
    <dgm:pt modelId="{CB8A3E8E-F738-B540-9B85-22CB6E8C9FE0}" type="parTrans" cxnId="{E4C40F8E-76F3-6449-9D97-BC61E1270891}">
      <dgm:prSet/>
      <dgm:spPr/>
      <dgm:t>
        <a:bodyPr/>
        <a:lstStyle/>
        <a:p>
          <a:endParaRPr lang="en-US"/>
        </a:p>
      </dgm:t>
    </dgm:pt>
    <dgm:pt modelId="{1C111EEC-EEE7-D647-A81E-6A703F4EDD7B}" type="sibTrans" cxnId="{E4C40F8E-76F3-6449-9D97-BC61E1270891}">
      <dgm:prSet/>
      <dgm:spPr/>
      <dgm:t>
        <a:bodyPr/>
        <a:lstStyle/>
        <a:p>
          <a:endParaRPr lang="en-US"/>
        </a:p>
      </dgm:t>
    </dgm:pt>
    <dgm:pt modelId="{CE91E925-E77F-8E42-9B5F-F0BE88F1484D}">
      <dgm:prSet/>
      <dgm:spPr/>
      <dgm:t>
        <a:bodyPr/>
        <a:lstStyle/>
        <a:p>
          <a:r>
            <a:rPr lang="en-US" dirty="0" smtClean="0"/>
            <a:t>Replication 4</a:t>
          </a:r>
          <a:endParaRPr lang="en-US" dirty="0"/>
        </a:p>
      </dgm:t>
    </dgm:pt>
    <dgm:pt modelId="{088A2039-F8AE-7748-B21F-9D575EAB043D}" type="parTrans" cxnId="{B0EB0781-341F-FF4D-9747-D56F0751FC06}">
      <dgm:prSet/>
      <dgm:spPr/>
      <dgm:t>
        <a:bodyPr/>
        <a:lstStyle/>
        <a:p>
          <a:endParaRPr lang="en-US"/>
        </a:p>
      </dgm:t>
    </dgm:pt>
    <dgm:pt modelId="{A05D0B7F-9F9C-B844-AED3-3887EFE7434E}" type="sibTrans" cxnId="{B0EB0781-341F-FF4D-9747-D56F0751FC06}">
      <dgm:prSet/>
      <dgm:spPr/>
      <dgm:t>
        <a:bodyPr/>
        <a:lstStyle/>
        <a:p>
          <a:endParaRPr lang="en-US"/>
        </a:p>
      </dgm:t>
    </dgm:pt>
    <dgm:pt modelId="{0F7BC09D-898A-AC43-B13E-2A08FEFF137C}">
      <dgm:prSet/>
      <dgm:spPr/>
      <dgm:t>
        <a:bodyPr/>
        <a:lstStyle/>
        <a:p>
          <a:r>
            <a:rPr lang="en-US" dirty="0" smtClean="0"/>
            <a:t>Replication 5</a:t>
          </a:r>
          <a:endParaRPr lang="en-US" dirty="0"/>
        </a:p>
      </dgm:t>
    </dgm:pt>
    <dgm:pt modelId="{347142F8-20CD-1D4D-9162-B283DDE6561B}" type="parTrans" cxnId="{6A27C6E0-CC67-A747-A64C-303E5F4EBAA3}">
      <dgm:prSet/>
      <dgm:spPr/>
      <dgm:t>
        <a:bodyPr/>
        <a:lstStyle/>
        <a:p>
          <a:endParaRPr lang="en-US"/>
        </a:p>
      </dgm:t>
    </dgm:pt>
    <dgm:pt modelId="{6AF31938-695C-9342-B31C-009943B058B8}" type="sibTrans" cxnId="{6A27C6E0-CC67-A747-A64C-303E5F4EBAA3}">
      <dgm:prSet/>
      <dgm:spPr/>
      <dgm:t>
        <a:bodyPr/>
        <a:lstStyle/>
        <a:p>
          <a:endParaRPr lang="en-US"/>
        </a:p>
      </dgm:t>
    </dgm:pt>
    <dgm:pt modelId="{A4C0FFF3-68C9-3644-9F6B-9D7FB8F6D02C}">
      <dgm:prSet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KPB-3</a:t>
          </a:r>
          <a:endParaRPr lang="en-US" dirty="0" smtClean="0"/>
        </a:p>
        <a:p>
          <a:r>
            <a:rPr lang="en-US" dirty="0" smtClean="0"/>
            <a:t>≤15</a:t>
          </a:r>
          <a:r>
            <a:rPr lang="en-US" dirty="0" smtClean="0"/>
            <a:t>’</a:t>
          </a:r>
          <a:endParaRPr lang="en-US" dirty="0"/>
        </a:p>
      </dgm:t>
    </dgm:pt>
    <dgm:pt modelId="{301611DE-DB71-6746-9EB9-7CB048472A9A}" type="parTrans" cxnId="{7E111169-FB3B-794F-BD04-4D744F451D09}">
      <dgm:prSet/>
      <dgm:spPr/>
      <dgm:t>
        <a:bodyPr/>
        <a:lstStyle/>
        <a:p>
          <a:endParaRPr lang="en-US"/>
        </a:p>
      </dgm:t>
    </dgm:pt>
    <dgm:pt modelId="{DAF48F03-3E26-8D45-A355-C79604365748}" type="sibTrans" cxnId="{7E111169-FB3B-794F-BD04-4D744F451D09}">
      <dgm:prSet/>
      <dgm:spPr/>
      <dgm:t>
        <a:bodyPr/>
        <a:lstStyle/>
        <a:p>
          <a:endParaRPr lang="en-US"/>
        </a:p>
      </dgm:t>
    </dgm:pt>
    <dgm:pt modelId="{CD240F33-66E1-C14C-9C1A-6397FEC49663}">
      <dgm:prSet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KPB-4</a:t>
          </a:r>
          <a:endParaRPr lang="en-US" dirty="0" smtClean="0"/>
        </a:p>
        <a:p>
          <a:r>
            <a:rPr lang="en-US" dirty="0" smtClean="0"/>
            <a:t>≤15</a:t>
          </a:r>
          <a:r>
            <a:rPr lang="en-US" dirty="0" smtClean="0"/>
            <a:t>’</a:t>
          </a:r>
          <a:endParaRPr lang="en-US" dirty="0"/>
        </a:p>
      </dgm:t>
    </dgm:pt>
    <dgm:pt modelId="{255F2343-C188-EF4C-8DCD-761B574E38D6}" type="parTrans" cxnId="{2B9259A2-005A-4646-9DD2-4FDB1E039431}">
      <dgm:prSet/>
      <dgm:spPr/>
      <dgm:t>
        <a:bodyPr/>
        <a:lstStyle/>
        <a:p>
          <a:endParaRPr lang="en-US"/>
        </a:p>
      </dgm:t>
    </dgm:pt>
    <dgm:pt modelId="{8867AAAE-1BD4-0E43-A5FF-A1ABBFFA3495}" type="sibTrans" cxnId="{2B9259A2-005A-4646-9DD2-4FDB1E039431}">
      <dgm:prSet/>
      <dgm:spPr/>
      <dgm:t>
        <a:bodyPr/>
        <a:lstStyle/>
        <a:p>
          <a:endParaRPr lang="en-US"/>
        </a:p>
      </dgm:t>
    </dgm:pt>
    <dgm:pt modelId="{92B80E8E-3B1E-F14F-90AE-767B1DCE4A04}">
      <dgm:prSet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KPB-5</a:t>
          </a:r>
          <a:endParaRPr lang="en-US" dirty="0" smtClean="0"/>
        </a:p>
        <a:p>
          <a:r>
            <a:rPr lang="en-US" smtClean="0"/>
            <a:t>≤15</a:t>
          </a:r>
          <a:r>
            <a:rPr lang="en-US" dirty="0" smtClean="0"/>
            <a:t>’</a:t>
          </a:r>
          <a:endParaRPr lang="en-US" dirty="0"/>
        </a:p>
      </dgm:t>
    </dgm:pt>
    <dgm:pt modelId="{DDFD75E3-BD5B-0944-B4AC-18380B4238AC}" type="parTrans" cxnId="{6C8A17DD-99AF-7A48-9FF7-CCD4AAD006F7}">
      <dgm:prSet/>
      <dgm:spPr/>
      <dgm:t>
        <a:bodyPr/>
        <a:lstStyle/>
        <a:p>
          <a:endParaRPr lang="en-US"/>
        </a:p>
      </dgm:t>
    </dgm:pt>
    <dgm:pt modelId="{34692049-6757-7547-A16B-737F0C3D2D44}" type="sibTrans" cxnId="{6C8A17DD-99AF-7A48-9FF7-CCD4AAD006F7}">
      <dgm:prSet/>
      <dgm:spPr/>
      <dgm:t>
        <a:bodyPr/>
        <a:lstStyle/>
        <a:p>
          <a:endParaRPr lang="en-US"/>
        </a:p>
      </dgm:t>
    </dgm:pt>
    <dgm:pt modelId="{C178EE31-D856-CC45-AA23-2F2AB0F8624C}" type="pres">
      <dgm:prSet presAssocID="{F60FCC20-9C63-A146-9E31-D6DC0B7B5CE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C2B061-B0B5-4241-8FCF-4A8504DDACA9}" type="pres">
      <dgm:prSet presAssocID="{41F75F39-E388-7D4A-B8A8-BD28B4BBAAFF}" presName="composite" presStyleCnt="0"/>
      <dgm:spPr/>
    </dgm:pt>
    <dgm:pt modelId="{257ADDF6-3136-8F4E-8097-3EFB647DCA56}" type="pres">
      <dgm:prSet presAssocID="{41F75F39-E388-7D4A-B8A8-BD28B4BBAAFF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91ED6-1C20-F44F-B034-24ADBAC27B3F}" type="pres">
      <dgm:prSet presAssocID="{41F75F39-E388-7D4A-B8A8-BD28B4BBAAFF}" presName="parSh" presStyleLbl="node1" presStyleIdx="0" presStyleCnt="6" custLinFactNeighborX="0"/>
      <dgm:spPr/>
      <dgm:t>
        <a:bodyPr/>
        <a:lstStyle/>
        <a:p>
          <a:endParaRPr lang="en-US"/>
        </a:p>
      </dgm:t>
    </dgm:pt>
    <dgm:pt modelId="{9D1C711B-62AF-0C40-A5B9-90495E113DEF}" type="pres">
      <dgm:prSet presAssocID="{41F75F39-E388-7D4A-B8A8-BD28B4BBAAFF}" presName="desTx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04A5B-C2B5-6C41-9C67-3EE5D0B95093}" type="pres">
      <dgm:prSet presAssocID="{0F62FF61-6C2D-8F4E-8206-334BC982683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66D61CA-9609-4841-A906-13F999B0BE38}" type="pres">
      <dgm:prSet presAssocID="{0F62FF61-6C2D-8F4E-8206-334BC9826837}" presName="connTx" presStyleLbl="sibTrans2D1" presStyleIdx="0" presStyleCnt="5"/>
      <dgm:spPr/>
      <dgm:t>
        <a:bodyPr/>
        <a:lstStyle/>
        <a:p>
          <a:endParaRPr lang="en-US"/>
        </a:p>
      </dgm:t>
    </dgm:pt>
    <dgm:pt modelId="{DBFEA5EF-4A70-3F4F-80D7-B553AF043245}" type="pres">
      <dgm:prSet presAssocID="{C068E6BD-55E5-4A43-A23F-A2A6F860DA2F}" presName="composite" presStyleCnt="0"/>
      <dgm:spPr/>
    </dgm:pt>
    <dgm:pt modelId="{5B932792-6105-B94C-B56F-B5BB43F84BCC}" type="pres">
      <dgm:prSet presAssocID="{C068E6BD-55E5-4A43-A23F-A2A6F860DA2F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43E59-0CD3-7547-80EB-BA7B1571BB01}" type="pres">
      <dgm:prSet presAssocID="{C068E6BD-55E5-4A43-A23F-A2A6F860DA2F}" presName="parSh" presStyleLbl="node1" presStyleIdx="1" presStyleCnt="6"/>
      <dgm:spPr/>
      <dgm:t>
        <a:bodyPr/>
        <a:lstStyle/>
        <a:p>
          <a:endParaRPr lang="en-US"/>
        </a:p>
      </dgm:t>
    </dgm:pt>
    <dgm:pt modelId="{5760D035-7459-054E-944F-0BF77EFEA882}" type="pres">
      <dgm:prSet presAssocID="{C068E6BD-55E5-4A43-A23F-A2A6F860DA2F}" presName="desTx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37755-7327-0849-A240-8DCF9CBC22D4}" type="pres">
      <dgm:prSet presAssocID="{2D1BF04E-EDCE-384A-A0C7-A463B6C6E7B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3155B7C-8082-3548-9A44-322620ABD1BE}" type="pres">
      <dgm:prSet presAssocID="{2D1BF04E-EDCE-384A-A0C7-A463B6C6E7B8}" presName="connTx" presStyleLbl="sibTrans2D1" presStyleIdx="1" presStyleCnt="5"/>
      <dgm:spPr/>
      <dgm:t>
        <a:bodyPr/>
        <a:lstStyle/>
        <a:p>
          <a:endParaRPr lang="en-US"/>
        </a:p>
      </dgm:t>
    </dgm:pt>
    <dgm:pt modelId="{E68A5FFC-5CF6-F44B-9311-9863E41F15B1}" type="pres">
      <dgm:prSet presAssocID="{E1748270-B090-B441-85E3-9FA70CF8274A}" presName="composite" presStyleCnt="0"/>
      <dgm:spPr/>
    </dgm:pt>
    <dgm:pt modelId="{E854BD62-95D4-D447-9486-AA6CB80A8C9E}" type="pres">
      <dgm:prSet presAssocID="{E1748270-B090-B441-85E3-9FA70CF8274A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10EDE-15A6-9B42-8458-86918BE25982}" type="pres">
      <dgm:prSet presAssocID="{E1748270-B090-B441-85E3-9FA70CF8274A}" presName="parSh" presStyleLbl="node1" presStyleIdx="2" presStyleCnt="6"/>
      <dgm:spPr/>
      <dgm:t>
        <a:bodyPr/>
        <a:lstStyle/>
        <a:p>
          <a:endParaRPr lang="en-US"/>
        </a:p>
      </dgm:t>
    </dgm:pt>
    <dgm:pt modelId="{C9C07C3E-6C43-B94F-B371-EF41DAAB1436}" type="pres">
      <dgm:prSet presAssocID="{E1748270-B090-B441-85E3-9FA70CF8274A}" presName="desTx" presStyleLbl="fgAcc1" presStyleIdx="2" presStyleCnt="6" custLinFactNeighborY="6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54B25-6A07-C343-81B0-96C2FF0635BF}" type="pres">
      <dgm:prSet presAssocID="{01DB1BE4-FDA0-104D-AC54-02005513FA2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134D6E-91F3-A749-8AB2-FD24D1072E7A}" type="pres">
      <dgm:prSet presAssocID="{01DB1BE4-FDA0-104D-AC54-02005513FA2C}" presName="connTx" presStyleLbl="sibTrans2D1" presStyleIdx="2" presStyleCnt="5"/>
      <dgm:spPr/>
      <dgm:t>
        <a:bodyPr/>
        <a:lstStyle/>
        <a:p>
          <a:endParaRPr lang="en-US"/>
        </a:p>
      </dgm:t>
    </dgm:pt>
    <dgm:pt modelId="{E435335F-C2FD-1D42-BC0A-E4F6AA57B958}" type="pres">
      <dgm:prSet presAssocID="{8EFE804B-06E0-A040-80BF-139D9ED4500F}" presName="composite" presStyleCnt="0"/>
      <dgm:spPr/>
    </dgm:pt>
    <dgm:pt modelId="{47E36266-6E19-E44C-8D8F-D8AA530A5F78}" type="pres">
      <dgm:prSet presAssocID="{8EFE804B-06E0-A040-80BF-139D9ED4500F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E3212-367E-6A46-A3D3-52CD299F98DC}" type="pres">
      <dgm:prSet presAssocID="{8EFE804B-06E0-A040-80BF-139D9ED4500F}" presName="parSh" presStyleLbl="node1" presStyleIdx="3" presStyleCnt="6"/>
      <dgm:spPr/>
      <dgm:t>
        <a:bodyPr/>
        <a:lstStyle/>
        <a:p>
          <a:endParaRPr lang="en-US"/>
        </a:p>
      </dgm:t>
    </dgm:pt>
    <dgm:pt modelId="{6736B543-7FA7-3D43-AA02-AA44CEC54423}" type="pres">
      <dgm:prSet presAssocID="{8EFE804B-06E0-A040-80BF-139D9ED4500F}" presName="desTx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070A8-1C51-014A-A89B-501296286A28}" type="pres">
      <dgm:prSet presAssocID="{1C111EEC-EEE7-D647-A81E-6A703F4EDD7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4FE5EAD6-B5A2-5642-8183-AD52427C21F8}" type="pres">
      <dgm:prSet presAssocID="{1C111EEC-EEE7-D647-A81E-6A703F4EDD7B}" presName="connTx" presStyleLbl="sibTrans2D1" presStyleIdx="3" presStyleCnt="5"/>
      <dgm:spPr/>
      <dgm:t>
        <a:bodyPr/>
        <a:lstStyle/>
        <a:p>
          <a:endParaRPr lang="en-US"/>
        </a:p>
      </dgm:t>
    </dgm:pt>
    <dgm:pt modelId="{34536196-AEED-F64C-AB4F-11EC5B124458}" type="pres">
      <dgm:prSet presAssocID="{CE91E925-E77F-8E42-9B5F-F0BE88F1484D}" presName="composite" presStyleCnt="0"/>
      <dgm:spPr/>
    </dgm:pt>
    <dgm:pt modelId="{D0610E22-A034-9D4D-99BF-1B91236E40D1}" type="pres">
      <dgm:prSet presAssocID="{CE91E925-E77F-8E42-9B5F-F0BE88F1484D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FCE18-B86E-8F48-A655-2EFD62575A4D}" type="pres">
      <dgm:prSet presAssocID="{CE91E925-E77F-8E42-9B5F-F0BE88F1484D}" presName="parSh" presStyleLbl="node1" presStyleIdx="4" presStyleCnt="6"/>
      <dgm:spPr/>
      <dgm:t>
        <a:bodyPr/>
        <a:lstStyle/>
        <a:p>
          <a:endParaRPr lang="en-US"/>
        </a:p>
      </dgm:t>
    </dgm:pt>
    <dgm:pt modelId="{F7B443F4-ECDC-914E-A251-2300444047D3}" type="pres">
      <dgm:prSet presAssocID="{CE91E925-E77F-8E42-9B5F-F0BE88F1484D}" presName="desTx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4CCFF-A7C4-FE4E-8784-71EFD3457F29}" type="pres">
      <dgm:prSet presAssocID="{A05D0B7F-9F9C-B844-AED3-3887EFE7434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3715837-5025-064C-A761-7AD341079C82}" type="pres">
      <dgm:prSet presAssocID="{A05D0B7F-9F9C-B844-AED3-3887EFE7434E}" presName="connTx" presStyleLbl="sibTrans2D1" presStyleIdx="4" presStyleCnt="5"/>
      <dgm:spPr/>
      <dgm:t>
        <a:bodyPr/>
        <a:lstStyle/>
        <a:p>
          <a:endParaRPr lang="en-US"/>
        </a:p>
      </dgm:t>
    </dgm:pt>
    <dgm:pt modelId="{180EAAA4-2026-1649-86BE-186FA75D472C}" type="pres">
      <dgm:prSet presAssocID="{0F7BC09D-898A-AC43-B13E-2A08FEFF137C}" presName="composite" presStyleCnt="0"/>
      <dgm:spPr/>
    </dgm:pt>
    <dgm:pt modelId="{ACD1D688-C0A3-E84E-81E9-F516C27023A6}" type="pres">
      <dgm:prSet presAssocID="{0F7BC09D-898A-AC43-B13E-2A08FEFF137C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21558-116B-B144-A893-366DC110DAB1}" type="pres">
      <dgm:prSet presAssocID="{0F7BC09D-898A-AC43-B13E-2A08FEFF137C}" presName="parSh" presStyleLbl="node1" presStyleIdx="5" presStyleCnt="6"/>
      <dgm:spPr/>
      <dgm:t>
        <a:bodyPr/>
        <a:lstStyle/>
        <a:p>
          <a:endParaRPr lang="en-US"/>
        </a:p>
      </dgm:t>
    </dgm:pt>
    <dgm:pt modelId="{5840ECED-3368-5249-8292-CE5D5843BC91}" type="pres">
      <dgm:prSet presAssocID="{0F7BC09D-898A-AC43-B13E-2A08FEFF137C}" presName="desTx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AB2859-822A-644B-B9CF-50757BDB3D16}" type="presOf" srcId="{01DB1BE4-FDA0-104D-AC54-02005513FA2C}" destId="{D1B54B25-6A07-C343-81B0-96C2FF0635BF}" srcOrd="0" destOrd="0" presId="urn:microsoft.com/office/officeart/2005/8/layout/process3"/>
    <dgm:cxn modelId="{FE88E5AF-F1CD-984C-85E3-DD236286E796}" type="presOf" srcId="{0F62FF61-6C2D-8F4E-8206-334BC9826837}" destId="{E66D61CA-9609-4841-A906-13F999B0BE38}" srcOrd="1" destOrd="0" presId="urn:microsoft.com/office/officeart/2005/8/layout/process3"/>
    <dgm:cxn modelId="{D58F0A72-BF69-4B41-836D-6D89ED7C4DA2}" type="presOf" srcId="{C068E6BD-55E5-4A43-A23F-A2A6F860DA2F}" destId="{5B932792-6105-B94C-B56F-B5BB43F84BCC}" srcOrd="0" destOrd="0" presId="urn:microsoft.com/office/officeart/2005/8/layout/process3"/>
    <dgm:cxn modelId="{2B9259A2-005A-4646-9DD2-4FDB1E039431}" srcId="{CE91E925-E77F-8E42-9B5F-F0BE88F1484D}" destId="{CD240F33-66E1-C14C-9C1A-6397FEC49663}" srcOrd="0" destOrd="0" parTransId="{255F2343-C188-EF4C-8DCD-761B574E38D6}" sibTransId="{8867AAAE-1BD4-0E43-A5FF-A1ABBFFA3495}"/>
    <dgm:cxn modelId="{B26269DF-B632-2247-8B98-3DFF58CF3170}" srcId="{F60FCC20-9C63-A146-9E31-D6DC0B7B5CE6}" destId="{41F75F39-E388-7D4A-B8A8-BD28B4BBAAFF}" srcOrd="0" destOrd="0" parTransId="{0C6CD880-EE46-4846-B4B9-54E259D2D73F}" sibTransId="{0F62FF61-6C2D-8F4E-8206-334BC9826837}"/>
    <dgm:cxn modelId="{4FCC53CD-E388-F04A-B93C-2533266BFBD7}" srcId="{41F75F39-E388-7D4A-B8A8-BD28B4BBAAFF}" destId="{F3DCD255-2206-634C-91CC-E0835C50FB95}" srcOrd="1" destOrd="0" parTransId="{0D7F1F85-F7E9-1742-973D-BCBA5C60D77A}" sibTransId="{419902C5-1E9D-DC4F-8466-EA785137878D}"/>
    <dgm:cxn modelId="{11CFA6FF-1FAF-AE4B-A6DA-FC4B5C6F7D75}" type="presOf" srcId="{E214A52E-F14D-2644-ACAE-F804B1DA7AB5}" destId="{5760D035-7459-054E-944F-0BF77EFEA882}" srcOrd="0" destOrd="0" presId="urn:microsoft.com/office/officeart/2005/8/layout/process3"/>
    <dgm:cxn modelId="{4A64169E-165C-BF46-9177-A8BA9601AFAA}" srcId="{F60FCC20-9C63-A146-9E31-D6DC0B7B5CE6}" destId="{E1748270-B090-B441-85E3-9FA70CF8274A}" srcOrd="2" destOrd="0" parTransId="{5EDD223B-E3F7-574C-A92A-6913DBCFFEF4}" sibTransId="{01DB1BE4-FDA0-104D-AC54-02005513FA2C}"/>
    <dgm:cxn modelId="{1FCCB4AC-6BA3-6C43-9B73-9DC35E8CCD13}" type="presOf" srcId="{2FCCC1BD-A12A-3447-8357-591A01D9243C}" destId="{C9C07C3E-6C43-B94F-B371-EF41DAAB1436}" srcOrd="0" destOrd="0" presId="urn:microsoft.com/office/officeart/2005/8/layout/process3"/>
    <dgm:cxn modelId="{9ACDA59B-7FAE-DF4F-ADDA-4AD05DD2207A}" type="presOf" srcId="{CE91E925-E77F-8E42-9B5F-F0BE88F1484D}" destId="{D0610E22-A034-9D4D-99BF-1B91236E40D1}" srcOrd="0" destOrd="0" presId="urn:microsoft.com/office/officeart/2005/8/layout/process3"/>
    <dgm:cxn modelId="{805A545A-4187-0C40-9B9F-405B54CAACC5}" type="presOf" srcId="{92B80E8E-3B1E-F14F-90AE-767B1DCE4A04}" destId="{5840ECED-3368-5249-8292-CE5D5843BC91}" srcOrd="0" destOrd="0" presId="urn:microsoft.com/office/officeart/2005/8/layout/process3"/>
    <dgm:cxn modelId="{334C1E38-2E9B-D246-BE61-9A1011EC6CA0}" type="presOf" srcId="{BEF1CD14-B76F-5E4F-8BA2-05BDCCC67702}" destId="{9D1C711B-62AF-0C40-A5B9-90495E113DEF}" srcOrd="0" destOrd="0" presId="urn:microsoft.com/office/officeart/2005/8/layout/process3"/>
    <dgm:cxn modelId="{E4C40F8E-76F3-6449-9D97-BC61E1270891}" srcId="{F60FCC20-9C63-A146-9E31-D6DC0B7B5CE6}" destId="{8EFE804B-06E0-A040-80BF-139D9ED4500F}" srcOrd="3" destOrd="0" parTransId="{CB8A3E8E-F738-B540-9B85-22CB6E8C9FE0}" sibTransId="{1C111EEC-EEE7-D647-A81E-6A703F4EDD7B}"/>
    <dgm:cxn modelId="{811D4FE0-EDEA-EB42-AC76-3E4E8ACFFB0B}" type="presOf" srcId="{0F7BC09D-898A-AC43-B13E-2A08FEFF137C}" destId="{C5B21558-116B-B144-A893-366DC110DAB1}" srcOrd="1" destOrd="0" presId="urn:microsoft.com/office/officeart/2005/8/layout/process3"/>
    <dgm:cxn modelId="{FB8AF341-8F7C-7D4A-BBF8-B933873F56AD}" type="presOf" srcId="{E1748270-B090-B441-85E3-9FA70CF8274A}" destId="{BDA10EDE-15A6-9B42-8458-86918BE25982}" srcOrd="1" destOrd="0" presId="urn:microsoft.com/office/officeart/2005/8/layout/process3"/>
    <dgm:cxn modelId="{62EC2AC4-E09C-634C-97D1-B20D3A6F2E64}" srcId="{E1748270-B090-B441-85E3-9FA70CF8274A}" destId="{2FCCC1BD-A12A-3447-8357-591A01D9243C}" srcOrd="0" destOrd="0" parTransId="{1B7CD6A3-E08F-2B4A-AAA2-88D7930D345D}" sibTransId="{90A70B7F-78CF-3D48-A4F1-13373F37253F}"/>
    <dgm:cxn modelId="{B95B7FEB-5EAE-0044-B6EF-C2B44937FBE4}" type="presOf" srcId="{CE91E925-E77F-8E42-9B5F-F0BE88F1484D}" destId="{3ACFCE18-B86E-8F48-A655-2EFD62575A4D}" srcOrd="1" destOrd="0" presId="urn:microsoft.com/office/officeart/2005/8/layout/process3"/>
    <dgm:cxn modelId="{6A27C6E0-CC67-A747-A64C-303E5F4EBAA3}" srcId="{F60FCC20-9C63-A146-9E31-D6DC0B7B5CE6}" destId="{0F7BC09D-898A-AC43-B13E-2A08FEFF137C}" srcOrd="5" destOrd="0" parTransId="{347142F8-20CD-1D4D-9162-B283DDE6561B}" sibTransId="{6AF31938-695C-9342-B31C-009943B058B8}"/>
    <dgm:cxn modelId="{080E8FE5-331C-CF4A-ACC8-1EFD6846D4A2}" type="presOf" srcId="{0F62FF61-6C2D-8F4E-8206-334BC9826837}" destId="{C6D04A5B-C2B5-6C41-9C67-3EE5D0B95093}" srcOrd="0" destOrd="0" presId="urn:microsoft.com/office/officeart/2005/8/layout/process3"/>
    <dgm:cxn modelId="{71A7411F-EE5A-154E-9FD7-178B82962AA2}" type="presOf" srcId="{41F75F39-E388-7D4A-B8A8-BD28B4BBAAFF}" destId="{257ADDF6-3136-8F4E-8097-3EFB647DCA56}" srcOrd="0" destOrd="0" presId="urn:microsoft.com/office/officeart/2005/8/layout/process3"/>
    <dgm:cxn modelId="{DD577DED-0275-9D42-864F-AFA47EDB31FE}" type="presOf" srcId="{CD240F33-66E1-C14C-9C1A-6397FEC49663}" destId="{F7B443F4-ECDC-914E-A251-2300444047D3}" srcOrd="0" destOrd="0" presId="urn:microsoft.com/office/officeart/2005/8/layout/process3"/>
    <dgm:cxn modelId="{38862DB6-60E8-1446-BD07-FCB409ACA8F3}" type="presOf" srcId="{01DB1BE4-FDA0-104D-AC54-02005513FA2C}" destId="{D8134D6E-91F3-A749-8AB2-FD24D1072E7A}" srcOrd="1" destOrd="0" presId="urn:microsoft.com/office/officeart/2005/8/layout/process3"/>
    <dgm:cxn modelId="{B0EB0781-341F-FF4D-9747-D56F0751FC06}" srcId="{F60FCC20-9C63-A146-9E31-D6DC0B7B5CE6}" destId="{CE91E925-E77F-8E42-9B5F-F0BE88F1484D}" srcOrd="4" destOrd="0" parTransId="{088A2039-F8AE-7748-B21F-9D575EAB043D}" sibTransId="{A05D0B7F-9F9C-B844-AED3-3887EFE7434E}"/>
    <dgm:cxn modelId="{05BF3272-0581-9649-8C5C-E94F01C1F47C}" type="presOf" srcId="{2D1BF04E-EDCE-384A-A0C7-A463B6C6E7B8}" destId="{5E937755-7327-0849-A240-8DCF9CBC22D4}" srcOrd="0" destOrd="0" presId="urn:microsoft.com/office/officeart/2005/8/layout/process3"/>
    <dgm:cxn modelId="{6C8A17DD-99AF-7A48-9FF7-CCD4AAD006F7}" srcId="{0F7BC09D-898A-AC43-B13E-2A08FEFF137C}" destId="{92B80E8E-3B1E-F14F-90AE-767B1DCE4A04}" srcOrd="0" destOrd="0" parTransId="{DDFD75E3-BD5B-0944-B4AC-18380B4238AC}" sibTransId="{34692049-6757-7547-A16B-737F0C3D2D44}"/>
    <dgm:cxn modelId="{348A1B3B-C6FC-674C-A70F-26361A019A68}" type="presOf" srcId="{E1748270-B090-B441-85E3-9FA70CF8274A}" destId="{E854BD62-95D4-D447-9486-AA6CB80A8C9E}" srcOrd="0" destOrd="0" presId="urn:microsoft.com/office/officeart/2005/8/layout/process3"/>
    <dgm:cxn modelId="{E7BE2C6C-D3B8-474E-B9BF-389873F7F585}" srcId="{C068E6BD-55E5-4A43-A23F-A2A6F860DA2F}" destId="{E214A52E-F14D-2644-ACAE-F804B1DA7AB5}" srcOrd="0" destOrd="0" parTransId="{F6F3B74F-C25B-944D-8529-3A1256C6600E}" sibTransId="{B1522531-F67D-6147-96AC-DF0054DC7B81}"/>
    <dgm:cxn modelId="{463F6AAD-580F-EF46-A026-D47B582E1837}" type="presOf" srcId="{F3DCD255-2206-634C-91CC-E0835C50FB95}" destId="{9D1C711B-62AF-0C40-A5B9-90495E113DEF}" srcOrd="0" destOrd="1" presId="urn:microsoft.com/office/officeart/2005/8/layout/process3"/>
    <dgm:cxn modelId="{A4A1CB88-D9E3-7C44-831B-37E1E4358026}" type="presOf" srcId="{41F75F39-E388-7D4A-B8A8-BD28B4BBAAFF}" destId="{61891ED6-1C20-F44F-B034-24ADBAC27B3F}" srcOrd="1" destOrd="0" presId="urn:microsoft.com/office/officeart/2005/8/layout/process3"/>
    <dgm:cxn modelId="{E0172483-33CC-3A4E-AC2F-5EFD824EDDD1}" type="presOf" srcId="{C068E6BD-55E5-4A43-A23F-A2A6F860DA2F}" destId="{10E43E59-0CD3-7547-80EB-BA7B1571BB01}" srcOrd="1" destOrd="0" presId="urn:microsoft.com/office/officeart/2005/8/layout/process3"/>
    <dgm:cxn modelId="{D2C80C96-5AF0-0C45-9F19-273643765184}" type="presOf" srcId="{0F7BC09D-898A-AC43-B13E-2A08FEFF137C}" destId="{ACD1D688-C0A3-E84E-81E9-F516C27023A6}" srcOrd="0" destOrd="0" presId="urn:microsoft.com/office/officeart/2005/8/layout/process3"/>
    <dgm:cxn modelId="{0B5D7A77-EF07-5A4B-81BA-1E4D515A15FE}" type="presOf" srcId="{2D1BF04E-EDCE-384A-A0C7-A463B6C6E7B8}" destId="{E3155B7C-8082-3548-9A44-322620ABD1BE}" srcOrd="1" destOrd="0" presId="urn:microsoft.com/office/officeart/2005/8/layout/process3"/>
    <dgm:cxn modelId="{7E111169-FB3B-794F-BD04-4D744F451D09}" srcId="{8EFE804B-06E0-A040-80BF-139D9ED4500F}" destId="{A4C0FFF3-68C9-3644-9F6B-9D7FB8F6D02C}" srcOrd="0" destOrd="0" parTransId="{301611DE-DB71-6746-9EB9-7CB048472A9A}" sibTransId="{DAF48F03-3E26-8D45-A355-C79604365748}"/>
    <dgm:cxn modelId="{C4175F4B-99E6-1845-90D4-BAD194AC292A}" type="presOf" srcId="{8EFE804B-06E0-A040-80BF-139D9ED4500F}" destId="{AB2E3212-367E-6A46-A3D3-52CD299F98DC}" srcOrd="1" destOrd="0" presId="urn:microsoft.com/office/officeart/2005/8/layout/process3"/>
    <dgm:cxn modelId="{76D1B0AC-6F05-3145-AC95-DE5139A39BCB}" srcId="{41F75F39-E388-7D4A-B8A8-BD28B4BBAAFF}" destId="{BEF1CD14-B76F-5E4F-8BA2-05BDCCC67702}" srcOrd="0" destOrd="0" parTransId="{A71FCC91-5135-C845-AFDE-EDD23E08C763}" sibTransId="{BEA0FA98-6545-7844-8D25-4015E33A39F1}"/>
    <dgm:cxn modelId="{12BD7D35-7D92-B64F-9B58-0DC1905818BD}" srcId="{F60FCC20-9C63-A146-9E31-D6DC0B7B5CE6}" destId="{C068E6BD-55E5-4A43-A23F-A2A6F860DA2F}" srcOrd="1" destOrd="0" parTransId="{4FB103DD-B1F4-B646-87A4-F6BBBEE50BC9}" sibTransId="{2D1BF04E-EDCE-384A-A0C7-A463B6C6E7B8}"/>
    <dgm:cxn modelId="{C2A36C9B-0F55-1047-9C40-D30AA2089C5C}" type="presOf" srcId="{A05D0B7F-9F9C-B844-AED3-3887EFE7434E}" destId="{5114CCFF-A7C4-FE4E-8784-71EFD3457F29}" srcOrd="0" destOrd="0" presId="urn:microsoft.com/office/officeart/2005/8/layout/process3"/>
    <dgm:cxn modelId="{EA340CB2-7674-2C42-B5AA-F9EC6720EC05}" type="presOf" srcId="{8EFE804B-06E0-A040-80BF-139D9ED4500F}" destId="{47E36266-6E19-E44C-8D8F-D8AA530A5F78}" srcOrd="0" destOrd="0" presId="urn:microsoft.com/office/officeart/2005/8/layout/process3"/>
    <dgm:cxn modelId="{36B54D36-53A6-BE4B-B88B-CB1ED7A351FA}" type="presOf" srcId="{A4C0FFF3-68C9-3644-9F6B-9D7FB8F6D02C}" destId="{6736B543-7FA7-3D43-AA02-AA44CEC54423}" srcOrd="0" destOrd="0" presId="urn:microsoft.com/office/officeart/2005/8/layout/process3"/>
    <dgm:cxn modelId="{3936D899-CE5D-BA41-A1D4-2E1867DCA294}" type="presOf" srcId="{A05D0B7F-9F9C-B844-AED3-3887EFE7434E}" destId="{13715837-5025-064C-A761-7AD341079C82}" srcOrd="1" destOrd="0" presId="urn:microsoft.com/office/officeart/2005/8/layout/process3"/>
    <dgm:cxn modelId="{0013718C-649F-084F-9BD7-51284556F24D}" type="presOf" srcId="{F60FCC20-9C63-A146-9E31-D6DC0B7B5CE6}" destId="{C178EE31-D856-CC45-AA23-2F2AB0F8624C}" srcOrd="0" destOrd="0" presId="urn:microsoft.com/office/officeart/2005/8/layout/process3"/>
    <dgm:cxn modelId="{DD316E73-2E75-1B4B-9FC5-F4E9488A682C}" type="presOf" srcId="{1C111EEC-EEE7-D647-A81E-6A703F4EDD7B}" destId="{388070A8-1C51-014A-A89B-501296286A28}" srcOrd="0" destOrd="0" presId="urn:microsoft.com/office/officeart/2005/8/layout/process3"/>
    <dgm:cxn modelId="{843508BE-81AB-3142-9393-17B2BD2617BE}" type="presOf" srcId="{1C111EEC-EEE7-D647-A81E-6A703F4EDD7B}" destId="{4FE5EAD6-B5A2-5642-8183-AD52427C21F8}" srcOrd="1" destOrd="0" presId="urn:microsoft.com/office/officeart/2005/8/layout/process3"/>
    <dgm:cxn modelId="{5E5D5D3C-3EE7-FB4D-85A1-A925CB0692DA}" type="presParOf" srcId="{C178EE31-D856-CC45-AA23-2F2AB0F8624C}" destId="{09C2B061-B0B5-4241-8FCF-4A8504DDACA9}" srcOrd="0" destOrd="0" presId="urn:microsoft.com/office/officeart/2005/8/layout/process3"/>
    <dgm:cxn modelId="{95F55233-3774-2D4C-B7F1-EEB2B20DEA24}" type="presParOf" srcId="{09C2B061-B0B5-4241-8FCF-4A8504DDACA9}" destId="{257ADDF6-3136-8F4E-8097-3EFB647DCA56}" srcOrd="0" destOrd="0" presId="urn:microsoft.com/office/officeart/2005/8/layout/process3"/>
    <dgm:cxn modelId="{992687E2-40A1-E844-9F6C-0CDE4BB7699C}" type="presParOf" srcId="{09C2B061-B0B5-4241-8FCF-4A8504DDACA9}" destId="{61891ED6-1C20-F44F-B034-24ADBAC27B3F}" srcOrd="1" destOrd="0" presId="urn:microsoft.com/office/officeart/2005/8/layout/process3"/>
    <dgm:cxn modelId="{375613DE-1680-BD44-A48C-D31DEC5664A6}" type="presParOf" srcId="{09C2B061-B0B5-4241-8FCF-4A8504DDACA9}" destId="{9D1C711B-62AF-0C40-A5B9-90495E113DEF}" srcOrd="2" destOrd="0" presId="urn:microsoft.com/office/officeart/2005/8/layout/process3"/>
    <dgm:cxn modelId="{0EE0B350-784B-A849-B95C-A0820CC1DFDB}" type="presParOf" srcId="{C178EE31-D856-CC45-AA23-2F2AB0F8624C}" destId="{C6D04A5B-C2B5-6C41-9C67-3EE5D0B95093}" srcOrd="1" destOrd="0" presId="urn:microsoft.com/office/officeart/2005/8/layout/process3"/>
    <dgm:cxn modelId="{9BD8096B-F6F1-E54D-B060-106278B63C21}" type="presParOf" srcId="{C6D04A5B-C2B5-6C41-9C67-3EE5D0B95093}" destId="{E66D61CA-9609-4841-A906-13F999B0BE38}" srcOrd="0" destOrd="0" presId="urn:microsoft.com/office/officeart/2005/8/layout/process3"/>
    <dgm:cxn modelId="{60E45284-7F6B-AC49-9C5D-045F30EE813A}" type="presParOf" srcId="{C178EE31-D856-CC45-AA23-2F2AB0F8624C}" destId="{DBFEA5EF-4A70-3F4F-80D7-B553AF043245}" srcOrd="2" destOrd="0" presId="urn:microsoft.com/office/officeart/2005/8/layout/process3"/>
    <dgm:cxn modelId="{56214F3F-67D0-EF4D-9A22-FBC12106B24C}" type="presParOf" srcId="{DBFEA5EF-4A70-3F4F-80D7-B553AF043245}" destId="{5B932792-6105-B94C-B56F-B5BB43F84BCC}" srcOrd="0" destOrd="0" presId="urn:microsoft.com/office/officeart/2005/8/layout/process3"/>
    <dgm:cxn modelId="{AB5E7731-9B83-F140-B5BC-2E7B8C900653}" type="presParOf" srcId="{DBFEA5EF-4A70-3F4F-80D7-B553AF043245}" destId="{10E43E59-0CD3-7547-80EB-BA7B1571BB01}" srcOrd="1" destOrd="0" presId="urn:microsoft.com/office/officeart/2005/8/layout/process3"/>
    <dgm:cxn modelId="{AF2FF376-81F9-9D48-9691-2BAAF2C18826}" type="presParOf" srcId="{DBFEA5EF-4A70-3F4F-80D7-B553AF043245}" destId="{5760D035-7459-054E-944F-0BF77EFEA882}" srcOrd="2" destOrd="0" presId="urn:microsoft.com/office/officeart/2005/8/layout/process3"/>
    <dgm:cxn modelId="{BAD2DC59-291F-C943-A58E-0DF1728C263E}" type="presParOf" srcId="{C178EE31-D856-CC45-AA23-2F2AB0F8624C}" destId="{5E937755-7327-0849-A240-8DCF9CBC22D4}" srcOrd="3" destOrd="0" presId="urn:microsoft.com/office/officeart/2005/8/layout/process3"/>
    <dgm:cxn modelId="{C4CC0F78-538D-D540-A3DE-70F3F7492301}" type="presParOf" srcId="{5E937755-7327-0849-A240-8DCF9CBC22D4}" destId="{E3155B7C-8082-3548-9A44-322620ABD1BE}" srcOrd="0" destOrd="0" presId="urn:microsoft.com/office/officeart/2005/8/layout/process3"/>
    <dgm:cxn modelId="{EE9F5D56-48D4-544F-B7A0-0E56FE2949D1}" type="presParOf" srcId="{C178EE31-D856-CC45-AA23-2F2AB0F8624C}" destId="{E68A5FFC-5CF6-F44B-9311-9863E41F15B1}" srcOrd="4" destOrd="0" presId="urn:microsoft.com/office/officeart/2005/8/layout/process3"/>
    <dgm:cxn modelId="{4DAD9233-823E-D64B-9894-2159DFBD891C}" type="presParOf" srcId="{E68A5FFC-5CF6-F44B-9311-9863E41F15B1}" destId="{E854BD62-95D4-D447-9486-AA6CB80A8C9E}" srcOrd="0" destOrd="0" presId="urn:microsoft.com/office/officeart/2005/8/layout/process3"/>
    <dgm:cxn modelId="{42393146-A486-DE43-8E8B-D3301ADBECFE}" type="presParOf" srcId="{E68A5FFC-5CF6-F44B-9311-9863E41F15B1}" destId="{BDA10EDE-15A6-9B42-8458-86918BE25982}" srcOrd="1" destOrd="0" presId="urn:microsoft.com/office/officeart/2005/8/layout/process3"/>
    <dgm:cxn modelId="{57FA6776-BE56-E440-99D1-D09CCAC79441}" type="presParOf" srcId="{E68A5FFC-5CF6-F44B-9311-9863E41F15B1}" destId="{C9C07C3E-6C43-B94F-B371-EF41DAAB1436}" srcOrd="2" destOrd="0" presId="urn:microsoft.com/office/officeart/2005/8/layout/process3"/>
    <dgm:cxn modelId="{D1322350-64E9-3E43-879B-F6595A54D224}" type="presParOf" srcId="{C178EE31-D856-CC45-AA23-2F2AB0F8624C}" destId="{D1B54B25-6A07-C343-81B0-96C2FF0635BF}" srcOrd="5" destOrd="0" presId="urn:microsoft.com/office/officeart/2005/8/layout/process3"/>
    <dgm:cxn modelId="{DBA5133F-642D-4B48-A157-B562A38CAA3A}" type="presParOf" srcId="{D1B54B25-6A07-C343-81B0-96C2FF0635BF}" destId="{D8134D6E-91F3-A749-8AB2-FD24D1072E7A}" srcOrd="0" destOrd="0" presId="urn:microsoft.com/office/officeart/2005/8/layout/process3"/>
    <dgm:cxn modelId="{339F0DC0-620F-404A-8D53-E43B33B3A7C2}" type="presParOf" srcId="{C178EE31-D856-CC45-AA23-2F2AB0F8624C}" destId="{E435335F-C2FD-1D42-BC0A-E4F6AA57B958}" srcOrd="6" destOrd="0" presId="urn:microsoft.com/office/officeart/2005/8/layout/process3"/>
    <dgm:cxn modelId="{74E34E37-0B4F-D94B-A3E8-F6676E351DA4}" type="presParOf" srcId="{E435335F-C2FD-1D42-BC0A-E4F6AA57B958}" destId="{47E36266-6E19-E44C-8D8F-D8AA530A5F78}" srcOrd="0" destOrd="0" presId="urn:microsoft.com/office/officeart/2005/8/layout/process3"/>
    <dgm:cxn modelId="{00DC1345-842D-8747-BB6A-034A4E6F3C65}" type="presParOf" srcId="{E435335F-C2FD-1D42-BC0A-E4F6AA57B958}" destId="{AB2E3212-367E-6A46-A3D3-52CD299F98DC}" srcOrd="1" destOrd="0" presId="urn:microsoft.com/office/officeart/2005/8/layout/process3"/>
    <dgm:cxn modelId="{3D69CC27-658F-2947-BC1E-5DF950FCAA71}" type="presParOf" srcId="{E435335F-C2FD-1D42-BC0A-E4F6AA57B958}" destId="{6736B543-7FA7-3D43-AA02-AA44CEC54423}" srcOrd="2" destOrd="0" presId="urn:microsoft.com/office/officeart/2005/8/layout/process3"/>
    <dgm:cxn modelId="{7D7D9D17-BF97-814B-9769-C10D10D5AB76}" type="presParOf" srcId="{C178EE31-D856-CC45-AA23-2F2AB0F8624C}" destId="{388070A8-1C51-014A-A89B-501296286A28}" srcOrd="7" destOrd="0" presId="urn:microsoft.com/office/officeart/2005/8/layout/process3"/>
    <dgm:cxn modelId="{FD3C9FB8-5A42-1C4A-911A-1AC49A6D1339}" type="presParOf" srcId="{388070A8-1C51-014A-A89B-501296286A28}" destId="{4FE5EAD6-B5A2-5642-8183-AD52427C21F8}" srcOrd="0" destOrd="0" presId="urn:microsoft.com/office/officeart/2005/8/layout/process3"/>
    <dgm:cxn modelId="{74848B16-743E-7148-8F5C-493247D5DE7D}" type="presParOf" srcId="{C178EE31-D856-CC45-AA23-2F2AB0F8624C}" destId="{34536196-AEED-F64C-AB4F-11EC5B124458}" srcOrd="8" destOrd="0" presId="urn:microsoft.com/office/officeart/2005/8/layout/process3"/>
    <dgm:cxn modelId="{8DF5F1A3-4855-704C-BA74-2B3AB29E24F5}" type="presParOf" srcId="{34536196-AEED-F64C-AB4F-11EC5B124458}" destId="{D0610E22-A034-9D4D-99BF-1B91236E40D1}" srcOrd="0" destOrd="0" presId="urn:microsoft.com/office/officeart/2005/8/layout/process3"/>
    <dgm:cxn modelId="{5AD448CB-F343-264A-BC27-25B920278812}" type="presParOf" srcId="{34536196-AEED-F64C-AB4F-11EC5B124458}" destId="{3ACFCE18-B86E-8F48-A655-2EFD62575A4D}" srcOrd="1" destOrd="0" presId="urn:microsoft.com/office/officeart/2005/8/layout/process3"/>
    <dgm:cxn modelId="{22CF3733-A45F-0B4F-B2D4-8B92379D8DE4}" type="presParOf" srcId="{34536196-AEED-F64C-AB4F-11EC5B124458}" destId="{F7B443F4-ECDC-914E-A251-2300444047D3}" srcOrd="2" destOrd="0" presId="urn:microsoft.com/office/officeart/2005/8/layout/process3"/>
    <dgm:cxn modelId="{5122B179-CCD0-964A-9331-BADC86C2855B}" type="presParOf" srcId="{C178EE31-D856-CC45-AA23-2F2AB0F8624C}" destId="{5114CCFF-A7C4-FE4E-8784-71EFD3457F29}" srcOrd="9" destOrd="0" presId="urn:microsoft.com/office/officeart/2005/8/layout/process3"/>
    <dgm:cxn modelId="{238E6372-AE8E-F74C-A5CD-7E762AF3BAE8}" type="presParOf" srcId="{5114CCFF-A7C4-FE4E-8784-71EFD3457F29}" destId="{13715837-5025-064C-A761-7AD341079C82}" srcOrd="0" destOrd="0" presId="urn:microsoft.com/office/officeart/2005/8/layout/process3"/>
    <dgm:cxn modelId="{4A70C429-5AFF-6D4D-9755-FCCCA291FC9B}" type="presParOf" srcId="{C178EE31-D856-CC45-AA23-2F2AB0F8624C}" destId="{180EAAA4-2026-1649-86BE-186FA75D472C}" srcOrd="10" destOrd="0" presId="urn:microsoft.com/office/officeart/2005/8/layout/process3"/>
    <dgm:cxn modelId="{C6814DDF-BCFC-5F46-A09C-D6D32F1C01F2}" type="presParOf" srcId="{180EAAA4-2026-1649-86BE-186FA75D472C}" destId="{ACD1D688-C0A3-E84E-81E9-F516C27023A6}" srcOrd="0" destOrd="0" presId="urn:microsoft.com/office/officeart/2005/8/layout/process3"/>
    <dgm:cxn modelId="{5D8CF22D-6FDA-9F49-8FD6-8935EFD2DEC8}" type="presParOf" srcId="{180EAAA4-2026-1649-86BE-186FA75D472C}" destId="{C5B21558-116B-B144-A893-366DC110DAB1}" srcOrd="1" destOrd="0" presId="urn:microsoft.com/office/officeart/2005/8/layout/process3"/>
    <dgm:cxn modelId="{B5B7C5FA-2810-5648-9581-311368E7FFD4}" type="presParOf" srcId="{180EAAA4-2026-1649-86BE-186FA75D472C}" destId="{5840ECED-3368-5249-8292-CE5D5843BC9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91ED6-1C20-F44F-B034-24ADBAC27B3F}">
      <dsp:nvSpPr>
        <dsp:cNvPr id="0" name=""/>
        <dsp:cNvSpPr/>
      </dsp:nvSpPr>
      <dsp:spPr>
        <a:xfrm>
          <a:off x="2072" y="3999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Practice</a:t>
          </a:r>
          <a:endParaRPr lang="en-US" sz="900" kern="1200" dirty="0"/>
        </a:p>
      </dsp:txBody>
      <dsp:txXfrm>
        <a:off x="2072" y="399949"/>
        <a:ext cx="879514" cy="259200"/>
      </dsp:txXfrm>
    </dsp:sp>
    <dsp:sp modelId="{9D1C711B-62AF-0C40-A5B9-90495E113DEF}">
      <dsp:nvSpPr>
        <dsp:cNvPr id="0" name=""/>
        <dsp:cNvSpPr/>
      </dsp:nvSpPr>
      <dsp:spPr>
        <a:xfrm>
          <a:off x="182214" y="659149"/>
          <a:ext cx="879514" cy="858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Practice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KPB-Practice</a:t>
          </a:r>
          <a:endParaRPr lang="en-US" sz="900" kern="120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~55’</a:t>
          </a:r>
          <a:endParaRPr lang="en-US" sz="900" kern="1200" dirty="0"/>
        </a:p>
      </dsp:txBody>
      <dsp:txXfrm>
        <a:off x="207362" y="684297"/>
        <a:ext cx="829218" cy="808304"/>
      </dsp:txXfrm>
    </dsp:sp>
    <dsp:sp modelId="{C6D04A5B-C2B5-6C41-9C67-3EE5D0B95093}">
      <dsp:nvSpPr>
        <dsp:cNvPr id="0" name=""/>
        <dsp:cNvSpPr/>
      </dsp:nvSpPr>
      <dsp:spPr>
        <a:xfrm>
          <a:off x="1014918" y="4200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014918" y="463857"/>
        <a:ext cx="216970" cy="131383"/>
      </dsp:txXfrm>
    </dsp:sp>
    <dsp:sp modelId="{10E43E59-0CD3-7547-80EB-BA7B1571BB01}">
      <dsp:nvSpPr>
        <dsp:cNvPr id="0" name=""/>
        <dsp:cNvSpPr/>
      </dsp:nvSpPr>
      <dsp:spPr>
        <a:xfrm>
          <a:off x="1414912" y="3999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Replication 1</a:t>
          </a:r>
          <a:endParaRPr lang="en-US" sz="900" kern="1200" dirty="0"/>
        </a:p>
      </dsp:txBody>
      <dsp:txXfrm>
        <a:off x="1414912" y="399949"/>
        <a:ext cx="879514" cy="259200"/>
      </dsp:txXfrm>
    </dsp:sp>
    <dsp:sp modelId="{5760D035-7459-054E-944F-0BF77EFEA882}">
      <dsp:nvSpPr>
        <dsp:cNvPr id="0" name=""/>
        <dsp:cNvSpPr/>
      </dsp:nvSpPr>
      <dsp:spPr>
        <a:xfrm>
          <a:off x="1595053" y="659149"/>
          <a:ext cx="879514" cy="858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KPB-1</a:t>
          </a:r>
          <a:endParaRPr lang="en-US" sz="900" kern="120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≤15</a:t>
          </a:r>
          <a:r>
            <a:rPr lang="en-US" sz="900" kern="1200" dirty="0" smtClean="0"/>
            <a:t>’</a:t>
          </a:r>
        </a:p>
      </dsp:txBody>
      <dsp:txXfrm>
        <a:off x="1620201" y="684297"/>
        <a:ext cx="829218" cy="808304"/>
      </dsp:txXfrm>
    </dsp:sp>
    <dsp:sp modelId="{5E937755-7327-0849-A240-8DCF9CBC22D4}">
      <dsp:nvSpPr>
        <dsp:cNvPr id="0" name=""/>
        <dsp:cNvSpPr/>
      </dsp:nvSpPr>
      <dsp:spPr>
        <a:xfrm>
          <a:off x="2427758" y="4200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427758" y="463857"/>
        <a:ext cx="216970" cy="131383"/>
      </dsp:txXfrm>
    </dsp:sp>
    <dsp:sp modelId="{BDA10EDE-15A6-9B42-8458-86918BE25982}">
      <dsp:nvSpPr>
        <dsp:cNvPr id="0" name=""/>
        <dsp:cNvSpPr/>
      </dsp:nvSpPr>
      <dsp:spPr>
        <a:xfrm>
          <a:off x="2827752" y="3999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Replication 2</a:t>
          </a:r>
          <a:endParaRPr lang="en-US" sz="900" kern="1200" dirty="0"/>
        </a:p>
      </dsp:txBody>
      <dsp:txXfrm>
        <a:off x="2827752" y="399949"/>
        <a:ext cx="879514" cy="259200"/>
      </dsp:txXfrm>
    </dsp:sp>
    <dsp:sp modelId="{C9C07C3E-6C43-B94F-B371-EF41DAAB1436}">
      <dsp:nvSpPr>
        <dsp:cNvPr id="0" name=""/>
        <dsp:cNvSpPr/>
      </dsp:nvSpPr>
      <dsp:spPr>
        <a:xfrm>
          <a:off x="3007893" y="711979"/>
          <a:ext cx="879514" cy="858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KPB-2</a:t>
          </a:r>
          <a:endParaRPr lang="en-US" sz="900" kern="120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≤15</a:t>
          </a:r>
          <a:r>
            <a:rPr lang="en-US" sz="900" kern="1200" dirty="0" smtClean="0"/>
            <a:t>’</a:t>
          </a:r>
          <a:endParaRPr lang="en-US" sz="900" kern="1200" dirty="0"/>
        </a:p>
      </dsp:txBody>
      <dsp:txXfrm>
        <a:off x="3033041" y="737127"/>
        <a:ext cx="829218" cy="808304"/>
      </dsp:txXfrm>
    </dsp:sp>
    <dsp:sp modelId="{D1B54B25-6A07-C343-81B0-96C2FF0635BF}">
      <dsp:nvSpPr>
        <dsp:cNvPr id="0" name=""/>
        <dsp:cNvSpPr/>
      </dsp:nvSpPr>
      <dsp:spPr>
        <a:xfrm>
          <a:off x="3840597" y="4200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840597" y="463857"/>
        <a:ext cx="216970" cy="131383"/>
      </dsp:txXfrm>
    </dsp:sp>
    <dsp:sp modelId="{AB2E3212-367E-6A46-A3D3-52CD299F98DC}">
      <dsp:nvSpPr>
        <dsp:cNvPr id="0" name=""/>
        <dsp:cNvSpPr/>
      </dsp:nvSpPr>
      <dsp:spPr>
        <a:xfrm>
          <a:off x="4240591" y="3999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Replication 3</a:t>
          </a:r>
          <a:endParaRPr lang="en-US" sz="900" kern="1200" dirty="0"/>
        </a:p>
      </dsp:txBody>
      <dsp:txXfrm>
        <a:off x="4240591" y="399949"/>
        <a:ext cx="879514" cy="259200"/>
      </dsp:txXfrm>
    </dsp:sp>
    <dsp:sp modelId="{6736B543-7FA7-3D43-AA02-AA44CEC54423}">
      <dsp:nvSpPr>
        <dsp:cNvPr id="0" name=""/>
        <dsp:cNvSpPr/>
      </dsp:nvSpPr>
      <dsp:spPr>
        <a:xfrm>
          <a:off x="4420733" y="659149"/>
          <a:ext cx="879514" cy="858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KPB-3</a:t>
          </a:r>
          <a:endParaRPr lang="en-US" sz="900" kern="120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≤15</a:t>
          </a:r>
          <a:r>
            <a:rPr lang="en-US" sz="900" kern="1200" dirty="0" smtClean="0"/>
            <a:t>’</a:t>
          </a:r>
          <a:endParaRPr lang="en-US" sz="900" kern="1200" dirty="0"/>
        </a:p>
      </dsp:txBody>
      <dsp:txXfrm>
        <a:off x="4445881" y="684297"/>
        <a:ext cx="829218" cy="808304"/>
      </dsp:txXfrm>
    </dsp:sp>
    <dsp:sp modelId="{388070A8-1C51-014A-A89B-501296286A28}">
      <dsp:nvSpPr>
        <dsp:cNvPr id="0" name=""/>
        <dsp:cNvSpPr/>
      </dsp:nvSpPr>
      <dsp:spPr>
        <a:xfrm>
          <a:off x="5253437" y="4200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253437" y="463857"/>
        <a:ext cx="216970" cy="131383"/>
      </dsp:txXfrm>
    </dsp:sp>
    <dsp:sp modelId="{3ACFCE18-B86E-8F48-A655-2EFD62575A4D}">
      <dsp:nvSpPr>
        <dsp:cNvPr id="0" name=""/>
        <dsp:cNvSpPr/>
      </dsp:nvSpPr>
      <dsp:spPr>
        <a:xfrm>
          <a:off x="5653431" y="3999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Replication 4</a:t>
          </a:r>
          <a:endParaRPr lang="en-US" sz="900" kern="1200" dirty="0"/>
        </a:p>
      </dsp:txBody>
      <dsp:txXfrm>
        <a:off x="5653431" y="399949"/>
        <a:ext cx="879514" cy="259200"/>
      </dsp:txXfrm>
    </dsp:sp>
    <dsp:sp modelId="{F7B443F4-ECDC-914E-A251-2300444047D3}">
      <dsp:nvSpPr>
        <dsp:cNvPr id="0" name=""/>
        <dsp:cNvSpPr/>
      </dsp:nvSpPr>
      <dsp:spPr>
        <a:xfrm>
          <a:off x="5833572" y="659149"/>
          <a:ext cx="879514" cy="858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KPB-4</a:t>
          </a:r>
          <a:endParaRPr lang="en-US" sz="900" kern="120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≤15</a:t>
          </a:r>
          <a:r>
            <a:rPr lang="en-US" sz="900" kern="1200" dirty="0" smtClean="0"/>
            <a:t>’</a:t>
          </a:r>
          <a:endParaRPr lang="en-US" sz="900" kern="1200" dirty="0"/>
        </a:p>
      </dsp:txBody>
      <dsp:txXfrm>
        <a:off x="5858720" y="684297"/>
        <a:ext cx="829218" cy="808304"/>
      </dsp:txXfrm>
    </dsp:sp>
    <dsp:sp modelId="{5114CCFF-A7C4-FE4E-8784-71EFD3457F29}">
      <dsp:nvSpPr>
        <dsp:cNvPr id="0" name=""/>
        <dsp:cNvSpPr/>
      </dsp:nvSpPr>
      <dsp:spPr>
        <a:xfrm>
          <a:off x="6666277" y="4200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666277" y="463857"/>
        <a:ext cx="216970" cy="131383"/>
      </dsp:txXfrm>
    </dsp:sp>
    <dsp:sp modelId="{C5B21558-116B-B144-A893-366DC110DAB1}">
      <dsp:nvSpPr>
        <dsp:cNvPr id="0" name=""/>
        <dsp:cNvSpPr/>
      </dsp:nvSpPr>
      <dsp:spPr>
        <a:xfrm>
          <a:off x="7066271" y="3999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Replication 5</a:t>
          </a:r>
          <a:endParaRPr lang="en-US" sz="900" kern="1200" dirty="0"/>
        </a:p>
      </dsp:txBody>
      <dsp:txXfrm>
        <a:off x="7066271" y="399949"/>
        <a:ext cx="879514" cy="259200"/>
      </dsp:txXfrm>
    </dsp:sp>
    <dsp:sp modelId="{5840ECED-3368-5249-8292-CE5D5843BC91}">
      <dsp:nvSpPr>
        <dsp:cNvPr id="0" name=""/>
        <dsp:cNvSpPr/>
      </dsp:nvSpPr>
      <dsp:spPr>
        <a:xfrm>
          <a:off x="7246412" y="659149"/>
          <a:ext cx="879514" cy="858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KPB-5</a:t>
          </a:r>
          <a:endParaRPr lang="en-US" sz="900" kern="120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≤15</a:t>
          </a:r>
          <a:r>
            <a:rPr lang="en-US" sz="900" kern="1200" dirty="0" smtClean="0"/>
            <a:t>’</a:t>
          </a:r>
          <a:endParaRPr lang="en-US" sz="900" kern="1200" dirty="0"/>
        </a:p>
      </dsp:txBody>
      <dsp:txXfrm>
        <a:off x="7271560" y="684297"/>
        <a:ext cx="829218" cy="808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6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7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3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4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7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EE76-2A4A-8942-B0E0-53580450195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14252114"/>
              </p:ext>
            </p:extLst>
          </p:nvPr>
        </p:nvGraphicFramePr>
        <p:xfrm>
          <a:off x="2032000" y="2578101"/>
          <a:ext cx="8128000" cy="1917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5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48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4</cp:revision>
  <dcterms:created xsi:type="dcterms:W3CDTF">2016-08-21T22:28:27Z</dcterms:created>
  <dcterms:modified xsi:type="dcterms:W3CDTF">2016-09-13T03:54:38Z</dcterms:modified>
</cp:coreProperties>
</file>