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9021072317999"/>
          <c:y val="0.12035374268842799"/>
          <c:w val="0.76399800471323098"/>
          <c:h val="0.678500694823268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4.4902009426941278</c:v>
                </c:pt>
                <c:pt idx="4">
                  <c:v>6.5756259052348396</c:v>
                </c:pt>
                <c:pt idx="5">
                  <c:v>9.4732300612236493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FixedReadout!$C$40:$H$40</c:f>
              <c:numCache>
                <c:formatCode>General</c:formatCode>
                <c:ptCount val="6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52688.7</c:v>
                </c:pt>
                <c:pt idx="4">
                  <c:v>104390.3</c:v>
                </c:pt>
                <c:pt idx="5">
                  <c:v>189480.4</c:v>
                </c:pt>
              </c:numCache>
            </c:numRef>
          </c:xVal>
          <c:yVal>
            <c:numRef>
              <c:f>FixedReadout!$C$41:$H$41</c:f>
              <c:numCache>
                <c:formatCode>0.00</c:formatCode>
                <c:ptCount val="6"/>
                <c:pt idx="0">
                  <c:v>26.3999080142578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28.70486486486487</c:v>
                </c:pt>
                <c:pt idx="4">
                  <c:v>28.03242219334372</c:v>
                </c:pt>
                <c:pt idx="5">
                  <c:v>28.17506488857067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053952"/>
        <c:axId val="123068800"/>
      </c:scatterChart>
      <c:valAx>
        <c:axId val="123053952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591157174937"/>
              <c:y val="0.905942033025009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068800"/>
        <c:crossesAt val="0"/>
        <c:crossBetween val="midCat"/>
      </c:valAx>
      <c:valAx>
        <c:axId val="1230688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>
            <c:manualLayout>
              <c:xMode val="edge"/>
              <c:yMode val="edge"/>
              <c:x val="3.5785307252747402E-2"/>
              <c:y val="0.3572910652496780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053952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68000"/>
        <c:axId val="117557120"/>
      </c:scatterChart>
      <c:valAx>
        <c:axId val="89968000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557120"/>
        <c:crosses val="autoZero"/>
        <c:crossBetween val="midCat"/>
      </c:valAx>
      <c:valAx>
        <c:axId val="11755712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9968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5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5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8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9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6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5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2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4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5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8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3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7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1192-2559-4137-A056-32224560FAB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 – near 5 kHz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864840"/>
              </p:ext>
            </p:extLst>
          </p:nvPr>
        </p:nvGraphicFramePr>
        <p:xfrm>
          <a:off x="685800" y="1143000"/>
          <a:ext cx="7331277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86138" y="4692784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0646" y="357939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3668" y="26951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 crates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Readout trigger rate ~ 5kHz</a:t>
            </a:r>
          </a:p>
        </p:txBody>
      </p:sp>
    </p:spTree>
    <p:extLst>
      <p:ext uri="{BB962C8B-B14F-4D97-AF65-F5344CB8AC3E}">
        <p14:creationId xmlns:p14="http://schemas.microsoft.com/office/powerpoint/2010/main" val="5185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 Suppression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64070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No Pedestal 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Suppression (8ADCs)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prstClr val="black"/>
                </a:solidFill>
              </a:rPr>
              <a:t>Pedestal </a:t>
            </a:r>
          </a:p>
          <a:p>
            <a:pPr algn="r"/>
            <a:r>
              <a:rPr lang="en-US" sz="2000" b="1" dirty="0">
                <a:solidFill>
                  <a:prstClr val="black"/>
                </a:solidFill>
              </a:rPr>
              <a:t>Suppressed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7224" y="2362200"/>
            <a:ext cx="230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Single Crate</a:t>
            </a:r>
          </a:p>
          <a:p>
            <a:r>
              <a:rPr lang="en-US" dirty="0">
                <a:solidFill>
                  <a:prstClr val="black"/>
                </a:solidFill>
              </a:rPr>
              <a:t>8 ADCs</a:t>
            </a:r>
          </a:p>
          <a:p>
            <a:r>
              <a:rPr lang="en-US" dirty="0">
                <a:solidFill>
                  <a:prstClr val="black"/>
                </a:solidFill>
              </a:rPr>
              <a:t>Buffer level =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11/10/2015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4364" y="3886200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Dead time at</a:t>
            </a:r>
          </a:p>
          <a:p>
            <a:r>
              <a:rPr lang="en-US" dirty="0">
                <a:solidFill>
                  <a:prstClr val="black"/>
                </a:solidFill>
              </a:rPr>
              <a:t>Local ~ 200 kHz and Readout ~5kHz</a:t>
            </a:r>
          </a:p>
          <a:p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~40%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JLab_Theme</vt:lpstr>
      <vt:lpstr>1_JLab_Theme</vt:lpstr>
      <vt:lpstr>PowerPoint Presentation</vt:lpstr>
      <vt:lpstr>Trigger Switching – near 5 kHz</vt:lpstr>
      <vt:lpstr>Pedestal Suppression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Moffit</dc:creator>
  <cp:lastModifiedBy>Bryan Moffit</cp:lastModifiedBy>
  <cp:revision>1</cp:revision>
  <dcterms:created xsi:type="dcterms:W3CDTF">2015-11-11T00:12:08Z</dcterms:created>
  <dcterms:modified xsi:type="dcterms:W3CDTF">2015-11-11T00:13:14Z</dcterms:modified>
</cp:coreProperties>
</file>