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59" r:id="rId6"/>
    <p:sldId id="268" r:id="rId7"/>
    <p:sldId id="260" r:id="rId8"/>
    <p:sldId id="261" r:id="rId9"/>
    <p:sldId id="263" r:id="rId10"/>
    <p:sldId id="278" r:id="rId11"/>
    <p:sldId id="267" r:id="rId12"/>
    <p:sldId id="265" r:id="rId13"/>
    <p:sldId id="272" r:id="rId14"/>
    <p:sldId id="274" r:id="rId15"/>
    <p:sldId id="273" r:id="rId16"/>
    <p:sldId id="266" r:id="rId17"/>
    <p:sldId id="275" r:id="rId18"/>
    <p:sldId id="270" r:id="rId19"/>
    <p:sldId id="271" r:id="rId20"/>
    <p:sldId id="27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893263342082"/>
          <c:y val="3.4312573443008199E-2"/>
          <c:w val="0.84123409962094398"/>
          <c:h val="0.80927560905650597"/>
        </c:manualLayout>
      </c:layout>
      <c:scatterChart>
        <c:scatterStyle val="lineMarker"/>
        <c:varyColors val="0"/>
        <c:ser>
          <c:idx val="0"/>
          <c:order val="0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'FixedLocal-1DAQ'!$B$9:$H$9</c:f>
              <c:numCache>
                <c:formatCode>General</c:formatCode>
                <c:ptCount val="7"/>
                <c:pt idx="0">
                  <c:v>1145.4000000000001</c:v>
                </c:pt>
                <c:pt idx="1">
                  <c:v>8119.1</c:v>
                </c:pt>
                <c:pt idx="2">
                  <c:v>10814.7</c:v>
                </c:pt>
                <c:pt idx="3">
                  <c:v>4913.8999999999996</c:v>
                </c:pt>
                <c:pt idx="4">
                  <c:v>13093.1</c:v>
                </c:pt>
                <c:pt idx="5">
                  <c:v>16890</c:v>
                </c:pt>
                <c:pt idx="6">
                  <c:v>22452.5</c:v>
                </c:pt>
              </c:numCache>
            </c:numRef>
          </c:xVal>
          <c:yVal>
            <c:numRef>
              <c:f>'FixedLocal-1DAQ'!$B$11:$H$11</c:f>
              <c:numCache>
                <c:formatCode>0.00</c:formatCode>
                <c:ptCount val="7"/>
                <c:pt idx="0">
                  <c:v>10.1100052383447</c:v>
                </c:pt>
                <c:pt idx="1">
                  <c:v>14.597677082435251</c:v>
                </c:pt>
                <c:pt idx="2">
                  <c:v>15.743386316772551</c:v>
                </c:pt>
                <c:pt idx="3">
                  <c:v>12.920490852479711</c:v>
                </c:pt>
                <c:pt idx="4">
                  <c:v>17.3198096707426</c:v>
                </c:pt>
                <c:pt idx="5">
                  <c:v>23.043220840734119</c:v>
                </c:pt>
                <c:pt idx="6">
                  <c:v>34.899899788442227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EB-4785-90F1-18F40A6B124B}"/>
            </c:ext>
          </c:extLst>
        </c:ser>
        <c:ser>
          <c:idx val="1"/>
          <c:order val="1"/>
          <c:tx>
            <c:v>Local_100kHz_pedeSup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'FixedLocal-1DAQ'!$B$21:$H$21</c:f>
              <c:numCache>
                <c:formatCode>General</c:formatCode>
                <c:ptCount val="7"/>
                <c:pt idx="0">
                  <c:v>1229</c:v>
                </c:pt>
                <c:pt idx="1">
                  <c:v>2546.5</c:v>
                </c:pt>
                <c:pt idx="2">
                  <c:v>4739</c:v>
                </c:pt>
                <c:pt idx="3">
                  <c:v>7059.6</c:v>
                </c:pt>
                <c:pt idx="4">
                  <c:v>10610.4</c:v>
                </c:pt>
                <c:pt idx="5">
                  <c:v>17665.2</c:v>
                </c:pt>
                <c:pt idx="6">
                  <c:v>22771</c:v>
                </c:pt>
              </c:numCache>
            </c:numRef>
          </c:xVal>
          <c:yVal>
            <c:numRef>
              <c:f>'FixedLocal-1DAQ'!$B$23:$H$23</c:f>
              <c:numCache>
                <c:formatCode>0.00</c:formatCode>
                <c:ptCount val="7"/>
                <c:pt idx="0">
                  <c:v>18.53539462978031</c:v>
                </c:pt>
                <c:pt idx="1">
                  <c:v>18.93972118594149</c:v>
                </c:pt>
                <c:pt idx="2">
                  <c:v>20.56341000211015</c:v>
                </c:pt>
                <c:pt idx="3">
                  <c:v>21.208000453283471</c:v>
                </c:pt>
                <c:pt idx="4">
                  <c:v>23.132021412953328</c:v>
                </c:pt>
                <c:pt idx="5">
                  <c:v>28.938817562212719</c:v>
                </c:pt>
                <c:pt idx="6">
                  <c:v>37.052830354398139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EB-4785-90F1-18F40A6B124B}"/>
            </c:ext>
          </c:extLst>
        </c:ser>
        <c:ser>
          <c:idx val="2"/>
          <c:order val="2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'FixedLocal-1DAQ'!$B$33:$H$33</c:f>
              <c:numCache>
                <c:formatCode>General</c:formatCode>
                <c:ptCount val="7"/>
                <c:pt idx="0">
                  <c:v>1238.8</c:v>
                </c:pt>
                <c:pt idx="1">
                  <c:v>2612.6</c:v>
                </c:pt>
                <c:pt idx="2">
                  <c:v>5253</c:v>
                </c:pt>
                <c:pt idx="3">
                  <c:v>8418.4</c:v>
                </c:pt>
                <c:pt idx="4">
                  <c:v>12498.2</c:v>
                </c:pt>
                <c:pt idx="5">
                  <c:v>19905.900000000001</c:v>
                </c:pt>
                <c:pt idx="6">
                  <c:v>23678.3</c:v>
                </c:pt>
              </c:numCache>
            </c:numRef>
          </c:xVal>
          <c:yVal>
            <c:numRef>
              <c:f>'FixedLocal-1DAQ'!$B$35:$H$35</c:f>
              <c:numCache>
                <c:formatCode>0.00</c:formatCode>
                <c:ptCount val="7"/>
                <c:pt idx="0">
                  <c:v>25.637713916693571</c:v>
                </c:pt>
                <c:pt idx="1">
                  <c:v>26.743473934012101</c:v>
                </c:pt>
                <c:pt idx="2">
                  <c:v>27.93070626308776</c:v>
                </c:pt>
                <c:pt idx="3">
                  <c:v>28.947305901358931</c:v>
                </c:pt>
                <c:pt idx="4">
                  <c:v>30.224352306732172</c:v>
                </c:pt>
                <c:pt idx="5">
                  <c:v>35.836611255959284</c:v>
                </c:pt>
                <c:pt idx="6">
                  <c:v>40.877512321408197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CEB-4785-90F1-18F40A6B124B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'FixedLocal-1DAQ'!$B$69:$K$69</c:f>
              <c:numCache>
                <c:formatCode>General</c:formatCode>
                <c:ptCount val="10"/>
                <c:pt idx="0">
                  <c:v>4299.3999999999996</c:v>
                </c:pt>
                <c:pt idx="1">
                  <c:v>5198.8</c:v>
                </c:pt>
                <c:pt idx="2">
                  <c:v>2920.1</c:v>
                </c:pt>
                <c:pt idx="3">
                  <c:v>1254.4000000000001</c:v>
                </c:pt>
                <c:pt idx="4">
                  <c:v>8065.3</c:v>
                </c:pt>
                <c:pt idx="5">
                  <c:v>12585.7</c:v>
                </c:pt>
                <c:pt idx="6">
                  <c:v>19174.5</c:v>
                </c:pt>
                <c:pt idx="7">
                  <c:v>23432.9</c:v>
                </c:pt>
                <c:pt idx="8">
                  <c:v>3494.3</c:v>
                </c:pt>
                <c:pt idx="9">
                  <c:v>2443.6</c:v>
                </c:pt>
              </c:numCache>
            </c:numRef>
          </c:xVal>
          <c:yVal>
            <c:numRef>
              <c:f>'FixedLocal-1DAQ'!$B$71:$K$71</c:f>
              <c:numCache>
                <c:formatCode>0.00</c:formatCode>
                <c:ptCount val="10"/>
                <c:pt idx="0">
                  <c:v>24.803460948039259</c:v>
                </c:pt>
                <c:pt idx="1">
                  <c:v>42.948372701392643</c:v>
                </c:pt>
                <c:pt idx="2">
                  <c:v>12.46532652991336</c:v>
                </c:pt>
                <c:pt idx="3">
                  <c:v>10.068558673469401</c:v>
                </c:pt>
                <c:pt idx="4">
                  <c:v>57.417579011320093</c:v>
                </c:pt>
                <c:pt idx="5">
                  <c:v>72.421875620744174</c:v>
                </c:pt>
                <c:pt idx="6">
                  <c:v>81.830034681477997</c:v>
                </c:pt>
                <c:pt idx="7">
                  <c:v>85.115371977006575</c:v>
                </c:pt>
                <c:pt idx="8">
                  <c:v>13.27876827976992</c:v>
                </c:pt>
                <c:pt idx="9">
                  <c:v>12.09281388115895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CEB-4785-90F1-18F40A6B124B}"/>
            </c:ext>
          </c:extLst>
        </c:ser>
        <c:ser>
          <c:idx val="4"/>
          <c:order val="4"/>
          <c:tx>
            <c:v>Local_100kHz_NopedSup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53.832857769973643</c:v>
                </c:pt>
                <c:pt idx="5">
                  <c:v>67.574323886414746</c:v>
                </c:pt>
                <c:pt idx="6">
                  <c:v>78.129584048134049</c:v>
                </c:pt>
                <c:pt idx="7">
                  <c:v>84.567847201554528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CEB-4785-90F1-18F40A6B124B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'FixedLocal-1DAQ'!$B$45:$K$45</c:f>
              <c:numCache>
                <c:formatCode>General</c:formatCode>
                <c:ptCount val="10"/>
                <c:pt idx="0">
                  <c:v>1317.7</c:v>
                </c:pt>
                <c:pt idx="1">
                  <c:v>2285.1</c:v>
                </c:pt>
                <c:pt idx="2">
                  <c:v>5174.1000000000004</c:v>
                </c:pt>
                <c:pt idx="3">
                  <c:v>6698.1</c:v>
                </c:pt>
                <c:pt idx="4">
                  <c:v>4848.2</c:v>
                </c:pt>
                <c:pt idx="6">
                  <c:v>11577.5</c:v>
                </c:pt>
                <c:pt idx="7">
                  <c:v>16911.099999999999</c:v>
                </c:pt>
                <c:pt idx="9">
                  <c:v>4159.8</c:v>
                </c:pt>
              </c:numCache>
            </c:numRef>
          </c:xVal>
          <c:yVal>
            <c:numRef>
              <c:f>'FixedLocal-1DAQ'!$B$47:$K$47</c:f>
              <c:numCache>
                <c:formatCode>0.00</c:formatCode>
                <c:ptCount val="10"/>
                <c:pt idx="0">
                  <c:v>25.111937466798199</c:v>
                </c:pt>
                <c:pt idx="1">
                  <c:v>26.19579011859437</c:v>
                </c:pt>
                <c:pt idx="2">
                  <c:v>38.980692294312043</c:v>
                </c:pt>
                <c:pt idx="3">
                  <c:v>52.402920231110308</c:v>
                </c:pt>
                <c:pt idx="4">
                  <c:v>34.371519326760449</c:v>
                </c:pt>
                <c:pt idx="6">
                  <c:v>69.973655797883808</c:v>
                </c:pt>
                <c:pt idx="7">
                  <c:v>79.108987588033841</c:v>
                </c:pt>
                <c:pt idx="9">
                  <c:v>28.051829414875719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CEB-4785-90F1-18F40A6B1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98816"/>
        <c:axId val="81701120"/>
      </c:scatterChart>
      <c:valAx>
        <c:axId val="81698816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701120"/>
        <c:crosses val="autoZero"/>
        <c:crossBetween val="midCat"/>
      </c:valAx>
      <c:valAx>
        <c:axId val="81701120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816988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Local_50kHz_pedSup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'FixedLocal-3DAQ'!$B$10:$I$10</c:f>
              <c:numCache>
                <c:formatCode>General</c:formatCode>
                <c:ptCount val="8"/>
                <c:pt idx="0">
                  <c:v>1179.4000000000001</c:v>
                </c:pt>
                <c:pt idx="1">
                  <c:v>1302.5999999999999</c:v>
                </c:pt>
                <c:pt idx="2">
                  <c:v>2259.6999999999998</c:v>
                </c:pt>
                <c:pt idx="3">
                  <c:v>3761.9</c:v>
                </c:pt>
                <c:pt idx="4">
                  <c:v>3194</c:v>
                </c:pt>
                <c:pt idx="5">
                  <c:v>7769.2</c:v>
                </c:pt>
                <c:pt idx="6">
                  <c:v>12436.7</c:v>
                </c:pt>
                <c:pt idx="7">
                  <c:v>17482.099999999999</c:v>
                </c:pt>
              </c:numCache>
            </c:numRef>
          </c:xVal>
          <c:yVal>
            <c:numRef>
              <c:f>'FixedLocal-3DAQ'!$B$12:$I$12</c:f>
              <c:numCache>
                <c:formatCode>0.00</c:formatCode>
                <c:ptCount val="8"/>
                <c:pt idx="0">
                  <c:v>0.92419874512463795</c:v>
                </c:pt>
                <c:pt idx="1">
                  <c:v>1.1515430677107359</c:v>
                </c:pt>
                <c:pt idx="2">
                  <c:v>1.960437226180467</c:v>
                </c:pt>
                <c:pt idx="3">
                  <c:v>2.1212685079348148</c:v>
                </c:pt>
                <c:pt idx="4">
                  <c:v>2.038196618659982</c:v>
                </c:pt>
                <c:pt idx="5">
                  <c:v>2.3335735983112782</c:v>
                </c:pt>
                <c:pt idx="6">
                  <c:v>4.0074939493595494</c:v>
                </c:pt>
                <c:pt idx="7">
                  <c:v>11.6421940155931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A1B-46C8-9317-A6CD2A376A8C}"/>
            </c:ext>
          </c:extLst>
        </c:ser>
        <c:ser>
          <c:idx val="1"/>
          <c:order val="1"/>
          <c:tx>
            <c:v>Local_100kHz_pedSup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'FixedLocal-3DAQ'!$D$22:$L$22</c:f>
              <c:numCache>
                <c:formatCode>General</c:formatCode>
                <c:ptCount val="9"/>
                <c:pt idx="0">
                  <c:v>1198.5999999999999</c:v>
                </c:pt>
                <c:pt idx="1">
                  <c:v>1898.1</c:v>
                </c:pt>
                <c:pt idx="2">
                  <c:v>3364</c:v>
                </c:pt>
                <c:pt idx="3">
                  <c:v>5959.4</c:v>
                </c:pt>
                <c:pt idx="4">
                  <c:v>10277.9</c:v>
                </c:pt>
                <c:pt idx="5">
                  <c:v>17516.5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xVal>
          <c:yVal>
            <c:numRef>
              <c:f>'FixedLocal-3DAQ'!$D$24:$L$24</c:f>
              <c:numCache>
                <c:formatCode>0.00</c:formatCode>
                <c:ptCount val="9"/>
                <c:pt idx="0">
                  <c:v>3.220423827799102</c:v>
                </c:pt>
                <c:pt idx="1">
                  <c:v>3.840682788051208</c:v>
                </c:pt>
                <c:pt idx="2">
                  <c:v>4.1557669441141467</c:v>
                </c:pt>
                <c:pt idx="3">
                  <c:v>4.4366882572071002</c:v>
                </c:pt>
                <c:pt idx="4">
                  <c:v>5.2403701145175559</c:v>
                </c:pt>
                <c:pt idx="5">
                  <c:v>12.845031827134409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A1B-46C8-9317-A6CD2A376A8C}"/>
            </c:ext>
          </c:extLst>
        </c:ser>
        <c:ser>
          <c:idx val="2"/>
          <c:order val="2"/>
          <c:tx>
            <c:v>Local_200kHz_pedSup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'FixedLocal-3DAQ'!$C$34:$H$34</c:f>
              <c:numCache>
                <c:formatCode>General</c:formatCode>
                <c:ptCount val="6"/>
                <c:pt idx="0">
                  <c:v>8251.7000000000007</c:v>
                </c:pt>
                <c:pt idx="1">
                  <c:v>6649.9</c:v>
                </c:pt>
                <c:pt idx="2">
                  <c:v>3229.6</c:v>
                </c:pt>
                <c:pt idx="3">
                  <c:v>1308.2</c:v>
                </c:pt>
                <c:pt idx="4">
                  <c:v>10791.8</c:v>
                </c:pt>
                <c:pt idx="5">
                  <c:v>17003.5</c:v>
                </c:pt>
              </c:numCache>
            </c:numRef>
          </c:xVal>
          <c:yVal>
            <c:numRef>
              <c:f>'FixedLocal-3DAQ'!$C$36:$H$36</c:f>
              <c:numCache>
                <c:formatCode>0.00</c:formatCode>
                <c:ptCount val="6"/>
                <c:pt idx="0">
                  <c:v>5.8896954566937767</c:v>
                </c:pt>
                <c:pt idx="1">
                  <c:v>6.0542263793440476</c:v>
                </c:pt>
                <c:pt idx="2">
                  <c:v>5.635372801585337</c:v>
                </c:pt>
                <c:pt idx="3">
                  <c:v>5.4196606023543801</c:v>
                </c:pt>
                <c:pt idx="4">
                  <c:v>6.5447840026686874</c:v>
                </c:pt>
                <c:pt idx="5">
                  <c:v>10.478430911282979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A1B-46C8-9317-A6CD2A376A8C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</c:spPr>
          </c:marker>
          <c:xVal>
            <c:numRef>
              <c:f>'FixedLocal-3DAQ'!$B$70:$P$70</c:f>
              <c:numCache>
                <c:formatCode>General</c:formatCode>
                <c:ptCount val="15"/>
                <c:pt idx="0">
                  <c:v>4572</c:v>
                </c:pt>
                <c:pt idx="1">
                  <c:v>3425.5</c:v>
                </c:pt>
                <c:pt idx="2">
                  <c:v>2141.1999999999998</c:v>
                </c:pt>
                <c:pt idx="3">
                  <c:v>11429</c:v>
                </c:pt>
                <c:pt idx="4">
                  <c:v>9380.799999999992</c:v>
                </c:pt>
                <c:pt idx="5">
                  <c:v>2665.3</c:v>
                </c:pt>
                <c:pt idx="6">
                  <c:v>6771.1</c:v>
                </c:pt>
                <c:pt idx="7">
                  <c:v>11943.2</c:v>
                </c:pt>
                <c:pt idx="8">
                  <c:v>7609.7</c:v>
                </c:pt>
                <c:pt idx="9">
                  <c:v>13076.5</c:v>
                </c:pt>
                <c:pt idx="10">
                  <c:v>0</c:v>
                </c:pt>
                <c:pt idx="11">
                  <c:v>1162.5</c:v>
                </c:pt>
                <c:pt idx="12">
                  <c:v>7989.5</c:v>
                </c:pt>
                <c:pt idx="13">
                  <c:v>10065.1</c:v>
                </c:pt>
                <c:pt idx="14">
                  <c:v>7829.4</c:v>
                </c:pt>
              </c:numCache>
            </c:numRef>
          </c:xVal>
          <c:yVal>
            <c:numRef>
              <c:f>'FixedLocal-3DAQ'!$B$72:$P$72</c:f>
              <c:numCache>
                <c:formatCode>0.00</c:formatCode>
                <c:ptCount val="15"/>
                <c:pt idx="0">
                  <c:v>2.2200349956255421</c:v>
                </c:pt>
                <c:pt idx="1">
                  <c:v>1.4362866734783259</c:v>
                </c:pt>
                <c:pt idx="2">
                  <c:v>1.0648234634784259</c:v>
                </c:pt>
                <c:pt idx="3">
                  <c:v>31.73943477119608</c:v>
                </c:pt>
                <c:pt idx="4">
                  <c:v>15.408067542213891</c:v>
                </c:pt>
                <c:pt idx="5">
                  <c:v>1.301917232581695</c:v>
                </c:pt>
                <c:pt idx="6">
                  <c:v>3.5282302727769439</c:v>
                </c:pt>
                <c:pt idx="7">
                  <c:v>32.24345234108111</c:v>
                </c:pt>
                <c:pt idx="8">
                  <c:v>4.4679816549929656</c:v>
                </c:pt>
                <c:pt idx="9">
                  <c:v>38.85596298703782</c:v>
                </c:pt>
                <c:pt idx="10">
                  <c:v>0</c:v>
                </c:pt>
                <c:pt idx="11">
                  <c:v>0.739784946236555</c:v>
                </c:pt>
                <c:pt idx="12">
                  <c:v>8.6513549033105868</c:v>
                </c:pt>
                <c:pt idx="13">
                  <c:v>20.83238119839843</c:v>
                </c:pt>
                <c:pt idx="14">
                  <c:v>7.95335530181113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A1B-46C8-9317-A6CD2A376A8C}"/>
            </c:ext>
          </c:extLst>
        </c:ser>
        <c:ser>
          <c:idx val="4"/>
          <c:order val="4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'FixedLocal-3DAQ'!$C$58:$O$58</c:f>
              <c:numCache>
                <c:formatCode>General</c:formatCode>
                <c:ptCount val="13"/>
                <c:pt idx="0">
                  <c:v>3105.2</c:v>
                </c:pt>
                <c:pt idx="1">
                  <c:v>2350.3000000000002</c:v>
                </c:pt>
                <c:pt idx="2">
                  <c:v>10192.799999999999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</c:v>
                </c:pt>
                <c:pt idx="10">
                  <c:v>5330.5</c:v>
                </c:pt>
                <c:pt idx="11">
                  <c:v>4292.8</c:v>
                </c:pt>
                <c:pt idx="12">
                  <c:v>1191.9000000000001</c:v>
                </c:pt>
              </c:numCache>
            </c:numRef>
          </c:xVal>
          <c:yVal>
            <c:numRef>
              <c:f>'FixedLocal-3DAQ'!$C$60:$O$60</c:f>
              <c:numCache>
                <c:formatCode>0.00</c:formatCode>
                <c:ptCount val="13"/>
                <c:pt idx="0">
                  <c:v>2.3380136545150032</c:v>
                </c:pt>
                <c:pt idx="1">
                  <c:v>2.2167382887291032</c:v>
                </c:pt>
                <c:pt idx="2">
                  <c:v>23.815830782513149</c:v>
                </c:pt>
                <c:pt idx="3">
                  <c:v>9.2238484445289206</c:v>
                </c:pt>
                <c:pt idx="4">
                  <c:v>37.88638913124759</c:v>
                </c:pt>
                <c:pt idx="5">
                  <c:v>44.016764916345799</c:v>
                </c:pt>
                <c:pt idx="6">
                  <c:v>34.480520000961768</c:v>
                </c:pt>
                <c:pt idx="7">
                  <c:v>31.835099263404231</c:v>
                </c:pt>
                <c:pt idx="8">
                  <c:v>8.8881187991734318</c:v>
                </c:pt>
                <c:pt idx="9">
                  <c:v>6.7968636561637874</c:v>
                </c:pt>
                <c:pt idx="10">
                  <c:v>4.15720851702467</c:v>
                </c:pt>
                <c:pt idx="11">
                  <c:v>2.8745806932538209</c:v>
                </c:pt>
                <c:pt idx="12">
                  <c:v>1.426294152193974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A1B-46C8-9317-A6CD2A376A8C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</c:spPr>
          </c:marker>
          <c:xVal>
            <c:numRef>
              <c:f>'FixedLocal-3DAQ'!$B$46:$M$46</c:f>
              <c:numCache>
                <c:formatCode>General</c:formatCode>
                <c:ptCount val="12"/>
                <c:pt idx="0">
                  <c:v>1127.9000000000001</c:v>
                </c:pt>
                <c:pt idx="1">
                  <c:v>2324.9</c:v>
                </c:pt>
                <c:pt idx="2">
                  <c:v>0</c:v>
                </c:pt>
                <c:pt idx="3">
                  <c:v>4423.5</c:v>
                </c:pt>
                <c:pt idx="4">
                  <c:v>7616.1</c:v>
                </c:pt>
                <c:pt idx="5">
                  <c:v>10029.200000000001</c:v>
                </c:pt>
                <c:pt idx="6">
                  <c:v>15035.4</c:v>
                </c:pt>
                <c:pt idx="7">
                  <c:v>11842.3</c:v>
                </c:pt>
                <c:pt idx="8">
                  <c:v>8394.7000000000007</c:v>
                </c:pt>
                <c:pt idx="9">
                  <c:v>17954.3</c:v>
                </c:pt>
                <c:pt idx="10">
                  <c:v>21696.400000000001</c:v>
                </c:pt>
                <c:pt idx="11">
                  <c:v>5757.3</c:v>
                </c:pt>
              </c:numCache>
            </c:numRef>
          </c:xVal>
          <c:yVal>
            <c:numRef>
              <c:f>'FixedLocal-3DAQ'!$B$48:$M$48</c:f>
              <c:numCache>
                <c:formatCode>0.00</c:formatCode>
                <c:ptCount val="12"/>
                <c:pt idx="0">
                  <c:v>4.539409522120752</c:v>
                </c:pt>
                <c:pt idx="1">
                  <c:v>5.1787173641876976</c:v>
                </c:pt>
                <c:pt idx="2">
                  <c:v>0</c:v>
                </c:pt>
                <c:pt idx="3">
                  <c:v>5.7375381485249228</c:v>
                </c:pt>
                <c:pt idx="4">
                  <c:v>10.96624256509237</c:v>
                </c:pt>
                <c:pt idx="5">
                  <c:v>20.85111474494477</c:v>
                </c:pt>
                <c:pt idx="6">
                  <c:v>49.097463319898367</c:v>
                </c:pt>
                <c:pt idx="7">
                  <c:v>31.861209393445531</c:v>
                </c:pt>
                <c:pt idx="8">
                  <c:v>12.64607430879007</c:v>
                </c:pt>
                <c:pt idx="9">
                  <c:v>56.715104459655898</c:v>
                </c:pt>
                <c:pt idx="10">
                  <c:v>63.4492358179237</c:v>
                </c:pt>
                <c:pt idx="11">
                  <c:v>7.5695204349260896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A1B-46C8-9317-A6CD2A376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24864"/>
        <c:axId val="54789632"/>
      </c:scatterChart>
      <c:valAx>
        <c:axId val="54724864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4789632"/>
        <c:crosses val="autoZero"/>
        <c:crossBetween val="midCat"/>
      </c:valAx>
      <c:valAx>
        <c:axId val="54789632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547248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3.7419380603422399</c:v>
                </c:pt>
                <c:pt idx="2">
                  <c:v>4.1960721054966301</c:v>
                </c:pt>
                <c:pt idx="3">
                  <c:v>6.5881833861457597</c:v>
                </c:pt>
                <c:pt idx="4">
                  <c:v>2.0286562643231498</c:v>
                </c:pt>
                <c:pt idx="5">
                  <c:v>1.3511068218831099</c:v>
                </c:pt>
                <c:pt idx="6">
                  <c:v>6.8403908794788286</c:v>
                </c:pt>
                <c:pt idx="7">
                  <c:v>5.28668217211042</c:v>
                </c:pt>
                <c:pt idx="8">
                  <c:v>3.0340507869382201</c:v>
                </c:pt>
                <c:pt idx="9">
                  <c:v>3.6756840856492801</c:v>
                </c:pt>
                <c:pt idx="10">
                  <c:v>1.13285483508169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037-4256-A393-D4E9A60DE223}"/>
            </c:ext>
          </c:extLst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74031.600000000006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1.7390764904154361</c:v>
                </c:pt>
                <c:pt idx="1">
                  <c:v>2.3605807518735529</c:v>
                </c:pt>
                <c:pt idx="2">
                  <c:v>2.6502387695615299</c:v>
                </c:pt>
                <c:pt idx="3">
                  <c:v>4.4902009426941216</c:v>
                </c:pt>
                <c:pt idx="4">
                  <c:v>6.5756259052348378</c:v>
                </c:pt>
                <c:pt idx="5">
                  <c:v>9.4732300612236475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7-4256-A393-D4E9A60DE223}"/>
            </c:ext>
          </c:extLst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FixedReadout!$C$40:$I$40</c:f>
              <c:numCache>
                <c:formatCode>General</c:formatCode>
                <c:ptCount val="7"/>
                <c:pt idx="0">
                  <c:v>10626.2</c:v>
                </c:pt>
                <c:pt idx="1">
                  <c:v>25253.9</c:v>
                </c:pt>
                <c:pt idx="2">
                  <c:v>5043.6000000000004</c:v>
                </c:pt>
                <c:pt idx="3">
                  <c:v>0</c:v>
                </c:pt>
                <c:pt idx="4">
                  <c:v>52688.7</c:v>
                </c:pt>
                <c:pt idx="5">
                  <c:v>104390.3</c:v>
                </c:pt>
                <c:pt idx="6">
                  <c:v>189480.4</c:v>
                </c:pt>
              </c:numCache>
            </c:numRef>
          </c:xVal>
          <c:yVal>
            <c:numRef>
              <c:f>FixedReadout!$C$41:$I$41</c:f>
              <c:numCache>
                <c:formatCode>0.00</c:formatCode>
                <c:ptCount val="7"/>
                <c:pt idx="0">
                  <c:v>26.39990801425779</c:v>
                </c:pt>
                <c:pt idx="1">
                  <c:v>26.12135388002201</c:v>
                </c:pt>
                <c:pt idx="2">
                  <c:v>27.593307593307589</c:v>
                </c:pt>
                <c:pt idx="3">
                  <c:v>0</c:v>
                </c:pt>
                <c:pt idx="4">
                  <c:v>28.70486486486487</c:v>
                </c:pt>
                <c:pt idx="5">
                  <c:v>28.032422193343749</c:v>
                </c:pt>
                <c:pt idx="6">
                  <c:v>28.17506488857067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37-4256-A393-D4E9A60DE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79840"/>
        <c:axId val="73790592"/>
      </c:scatterChart>
      <c:valAx>
        <c:axId val="73779840"/>
        <c:scaling>
          <c:orientation val="minMax"/>
          <c:max val="200000"/>
        </c:scaling>
        <c:delete val="0"/>
        <c:axPos val="b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3790592"/>
        <c:crossesAt val="0"/>
        <c:crossBetween val="midCat"/>
      </c:valAx>
      <c:valAx>
        <c:axId val="737905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3779840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11/3/2015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11/3/2015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298516"/>
              </p:ext>
            </p:extLst>
          </p:nvPr>
        </p:nvGraphicFramePr>
        <p:xfrm>
          <a:off x="1295400" y="1326536"/>
          <a:ext cx="6341180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61444" y="4951359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 crates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952" y="38379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 crates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8974" y="160344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crates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 pedestal suppression (8ADC)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005984"/>
            <a:ext cx="279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Readout trigger rate ~ 5kHz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Crates, Buffer Level = 4</a:t>
            </a:r>
          </a:p>
        </p:txBody>
      </p:sp>
    </p:spTree>
    <p:extLst>
      <p:ext uri="{BB962C8B-B14F-4D97-AF65-F5344CB8AC3E}">
        <p14:creationId xmlns:p14="http://schemas.microsoft.com/office/powerpoint/2010/main" val="37282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22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004380" y="619050"/>
            <a:ext cx="5878574" cy="439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Hadron Arm - HCAL DAQ: proton trigger</a:t>
            </a:r>
            <a:endParaRPr lang="it-I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4/Nov/2014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DOE SBS Review / SBS DAQ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411" y="1905195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1315931" y="946675"/>
            <a:ext cx="158976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HPS firmware  installed on 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INFN MPD used for several years using custom C++ package</a:t>
            </a:r>
          </a:p>
          <a:p>
            <a:r>
              <a:rPr lang="en-US" dirty="0" smtClean="0"/>
              <a:t>Package ported to intel CPU</a:t>
            </a:r>
          </a:p>
          <a:p>
            <a:r>
              <a:rPr lang="en-US" dirty="0" smtClean="0"/>
              <a:t>New C library written for easy integration into </a:t>
            </a:r>
            <a:r>
              <a:rPr lang="en-US" smtClean="0"/>
              <a:t>CODA </a:t>
            </a:r>
          </a:p>
          <a:p>
            <a:pPr marL="0" indent="0">
              <a:buNone/>
            </a:pPr>
            <a:r>
              <a:rPr lang="en-US" smtClean="0"/>
              <a:t>( </a:t>
            </a: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Evarsito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</a:p>
          <a:p>
            <a:r>
              <a:rPr lang="en-US" dirty="0" smtClean="0"/>
              <a:t>CODA configuration running</a:t>
            </a:r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VME part seems to work</a:t>
            </a:r>
          </a:p>
          <a:p>
            <a:r>
              <a:rPr lang="en-US" dirty="0" smtClean="0"/>
              <a:t>Data structure looks fine but no data from APV  </a:t>
            </a:r>
          </a:p>
          <a:p>
            <a:r>
              <a:rPr lang="en-US" dirty="0" smtClean="0"/>
              <a:t>Maybe issue with communication with APV (I2C timing ) being investigated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Aurora protocol based</a:t>
            </a:r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 : 250 MB/s per link</a:t>
            </a:r>
          </a:p>
          <a:p>
            <a:r>
              <a:rPr lang="en-US" dirty="0" smtClean="0"/>
              <a:t>Readout up to 32 MPD in parallel : 8 GB/s bandwidth compared to 100 MB/s using VME</a:t>
            </a:r>
          </a:p>
          <a:p>
            <a:r>
              <a:rPr lang="en-US" dirty="0" smtClean="0"/>
              <a:t>SSP readout library being tested</a:t>
            </a:r>
          </a:p>
          <a:p>
            <a:r>
              <a:rPr lang="en-US" dirty="0" smtClean="0"/>
              <a:t>Link from MPD to SSP module working from Ben </a:t>
            </a:r>
            <a:r>
              <a:rPr lang="en-US" dirty="0" err="1" smtClean="0"/>
              <a:t>Raydo</a:t>
            </a:r>
            <a:endParaRPr lang="en-US" dirty="0" smtClean="0"/>
          </a:p>
          <a:p>
            <a:r>
              <a:rPr lang="en-US" dirty="0" smtClean="0"/>
              <a:t>MPD functions implementation in Optical module in progress by Paolo </a:t>
            </a:r>
            <a:r>
              <a:rPr lang="en-US" dirty="0" err="1" smtClean="0"/>
              <a:t>Musico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26042"/>
            <a:ext cx="8229600" cy="11430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580581"/>
              </p:ext>
            </p:extLst>
          </p:nvPr>
        </p:nvGraphicFramePr>
        <p:xfrm>
          <a:off x="304800" y="868681"/>
          <a:ext cx="8763000" cy="553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="" xmlns:a16="http://schemas.microsoft.com/office/drawing/2014/main" val="2383147881"/>
                    </a:ext>
                  </a:extLst>
                </a:gridCol>
                <a:gridCol w="2190750">
                  <a:extLst>
                    <a:ext uri="{9D8B030D-6E8A-4147-A177-3AD203B41FA5}">
                      <a16:colId xmlns="" xmlns:a16="http://schemas.microsoft.com/office/drawing/2014/main" val="3539225061"/>
                    </a:ext>
                  </a:extLst>
                </a:gridCol>
                <a:gridCol w="2190750">
                  <a:extLst>
                    <a:ext uri="{9D8B030D-6E8A-4147-A177-3AD203B41FA5}">
                      <a16:colId xmlns="" xmlns:a16="http://schemas.microsoft.com/office/drawing/2014/main" val="449586720"/>
                    </a:ext>
                  </a:extLst>
                </a:gridCol>
                <a:gridCol w="2190750">
                  <a:extLst>
                    <a:ext uri="{9D8B030D-6E8A-4147-A177-3AD203B41FA5}">
                      <a16:colId xmlns="" xmlns:a16="http://schemas.microsoft.com/office/drawing/2014/main" val="3861353694"/>
                    </a:ext>
                  </a:extLst>
                </a:gridCol>
              </a:tblGrid>
              <a:tr h="63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863743"/>
                  </a:ext>
                </a:extLst>
              </a:tr>
              <a:tr h="489867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</a:t>
                      </a:r>
                    </a:p>
                    <a:p>
                      <a:pPr algn="l"/>
                      <a:r>
                        <a:rPr lang="en-US" sz="1600" dirty="0" smtClean="0"/>
                        <a:t>Test </a:t>
                      </a:r>
                    </a:p>
                    <a:p>
                      <a:pPr lvl="1" algn="l"/>
                      <a:r>
                        <a:rPr lang="en-US" sz="1600" dirty="0" smtClean="0"/>
                        <a:t>200 KHz L1 and 5 kHz </a:t>
                      </a:r>
                      <a:r>
                        <a:rPr lang="en-US" sz="1600" dirty="0" err="1" smtClean="0"/>
                        <a:t>coinc</a:t>
                      </a:r>
                      <a:r>
                        <a:rPr lang="en-US" sz="1600" dirty="0" smtClean="0"/>
                        <a:t> with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, MPD, and HCAL FADC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DVCS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Tritium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56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/>
          <a:lstStyle/>
          <a:p>
            <a:r>
              <a:rPr lang="en-US" dirty="0" smtClean="0"/>
              <a:t>SBS requirements</a:t>
            </a:r>
          </a:p>
          <a:p>
            <a:r>
              <a:rPr lang="en-US" dirty="0" smtClean="0"/>
              <a:t>Fastbus Readout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</a:p>
          <a:p>
            <a:r>
              <a:rPr lang="en-US" dirty="0" smtClean="0"/>
              <a:t>HCAL : FADC ready, trigger implemented and being tested</a:t>
            </a:r>
          </a:p>
          <a:p>
            <a:r>
              <a:rPr lang="en-US" dirty="0" smtClean="0"/>
              <a:t>MPD : CODA readout implemented, debugging of the C code, Optical readout in progress</a:t>
            </a:r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SBS DAQ requirements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200 kHz L1, 3 kHz of L2 Electromagnetic Calorimeter Fastbus</a:t>
                </a:r>
              </a:p>
              <a:p>
                <a:pPr lvl="1"/>
                <a:r>
                  <a:rPr lang="en-US" dirty="0" smtClean="0"/>
                  <a:t>Coordinate detector </a:t>
                </a:r>
                <a:r>
                  <a:rPr lang="en-US" dirty="0" err="1" smtClean="0"/>
                  <a:t>Fastbus</a:t>
                </a:r>
                <a:r>
                  <a:rPr lang="en-US" dirty="0" smtClean="0"/>
                  <a:t> readout 1877S</a:t>
                </a:r>
              </a:p>
              <a:p>
                <a:pPr lvl="1"/>
                <a:r>
                  <a:rPr lang="en-US" dirty="0" smtClean="0"/>
                  <a:t>GEM readout VME</a:t>
                </a:r>
              </a:p>
              <a:p>
                <a:pPr lvl="1"/>
                <a:r>
                  <a:rPr lang="en-US" dirty="0" smtClean="0"/>
                  <a:t>HCAL trigger pipeline FADC and L2 trigger</a:t>
                </a:r>
                <a:br>
                  <a:rPr lang="en-US" dirty="0" smtClean="0"/>
                </a:b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Bigbite</a:t>
                </a:r>
                <a:r>
                  <a:rPr lang="en-US" dirty="0" smtClean="0"/>
                  <a:t> readout Fastbus</a:t>
                </a:r>
              </a:p>
              <a:p>
                <a:pPr lvl="1"/>
                <a:r>
                  <a:rPr lang="en-US" dirty="0" smtClean="0"/>
                  <a:t>HCAL as neutron detector using FADC and high resolution TDC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  <a:blipFill rotWithShape="1">
                <a:blip r:embed="rId2"/>
                <a:stretch>
                  <a:fillRect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6028" y="1371601"/>
            <a:ext cx="6626772" cy="440119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aux.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Minion Pro"/>
                <a:cs typeface="Times New Roman" pitchFamily="18" charset="0"/>
              </a:rPr>
              <a:t>Like to scrounge ~3 </a:t>
            </a:r>
            <a:r>
              <a:rPr lang="en-US" sz="2000" dirty="0">
                <a:solidFill>
                  <a:srgbClr val="C00000"/>
                </a:solidFill>
                <a:latin typeface="Minion Pro"/>
                <a:cs typeface="Times New Roman" pitchFamily="18" charset="0"/>
              </a:rPr>
              <a:t>more SFI </a:t>
            </a:r>
            <a:r>
              <a:rPr lang="en-US" sz="1200" dirty="0">
                <a:latin typeface="Minion Pro"/>
                <a:cs typeface="Times New Roman" pitchFamily="18" charset="0"/>
              </a:rPr>
              <a:t>(Struck  </a:t>
            </a:r>
            <a:r>
              <a:rPr lang="en-US" sz="1200" dirty="0" err="1">
                <a:latin typeface="Minion Pro"/>
                <a:cs typeface="Times New Roman" pitchFamily="18" charset="0"/>
              </a:rPr>
              <a:t>Fastbus</a:t>
            </a:r>
            <a:r>
              <a:rPr lang="en-US" sz="1200" dirty="0">
                <a:latin typeface="Minion Pro"/>
                <a:cs typeface="Times New Roman" pitchFamily="18" charset="0"/>
              </a:rPr>
              <a:t> Interface)</a:t>
            </a:r>
          </a:p>
          <a:p>
            <a:pPr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nion Pro"/>
                <a:cs typeface="Times New Roman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nion Pro"/>
                <a:cs typeface="Times New Roman" pitchFamily="18" charset="0"/>
              </a:rPr>
              <a:t>(backup plan:  fewer crates, reduced performance)</a:t>
            </a:r>
          </a:p>
          <a:p>
            <a:pPr eaLnBrk="1" hangingPunct="1">
              <a:buFont typeface="Arial" charset="0"/>
              <a:buChar char="•"/>
            </a:pPr>
            <a:endParaRPr lang="en-US" sz="12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Making 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 switching 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 pipelining VME  --  to 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1917" y="2808684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934610" y="5507420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684280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695141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408" y="168116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00" y="840058"/>
            <a:ext cx="8948160" cy="540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A591E-0AAE-49BD-BAFD-8583FDD55043}" type="datetime1">
              <a:rPr lang="en-US" smtClean="0"/>
              <a:t>11/3/2015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345" y="5410062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1758" y="3298351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80" y="4957253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6028" y="2947517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870231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Crate, Buffer Level = 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95FD-4C1D-B042-AB02-9F82D4A375A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091857"/>
              </p:ext>
            </p:extLst>
          </p:nvPr>
        </p:nvGraphicFramePr>
        <p:xfrm>
          <a:off x="609600" y="814702"/>
          <a:ext cx="6084764" cy="543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4212" y="1160312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62638" y="4605492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94364" y="2916463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~40%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59199" y="1005103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</a:t>
            </a:r>
            <a:r>
              <a:rPr lang="en-US" sz="2000" dirty="0" smtClean="0">
                <a:solidFill>
                  <a:srgbClr val="0000FF"/>
                </a:solidFill>
              </a:rPr>
              <a:t>kHz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Local trigger ~ 100 kHz</a:t>
            </a:r>
          </a:p>
          <a:p>
            <a:r>
              <a:rPr lang="en-US" sz="2000" dirty="0">
                <a:solidFill>
                  <a:srgbClr val="008000"/>
                </a:solidFill>
              </a:rPr>
              <a:t>Local trigger ~ 200 kHz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1947620" y="5824782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5925065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Crates, Buffer Level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73381" y="4459585"/>
            <a:ext cx="1592560" cy="595836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079830"/>
              </p:ext>
            </p:extLst>
          </p:nvPr>
        </p:nvGraphicFramePr>
        <p:xfrm>
          <a:off x="457201" y="809012"/>
          <a:ext cx="6237164" cy="5363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4798" y="1010003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36211" y="4580623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59199" y="1005103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</a:t>
            </a:r>
            <a:r>
              <a:rPr lang="en-US" sz="2000" dirty="0" smtClean="0">
                <a:solidFill>
                  <a:srgbClr val="0000FF"/>
                </a:solidFill>
              </a:rPr>
              <a:t>kHz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Local trigger ~ 100 kHz</a:t>
            </a:r>
          </a:p>
          <a:p>
            <a:r>
              <a:rPr lang="en-US" sz="2000" dirty="0">
                <a:solidFill>
                  <a:srgbClr val="008000"/>
                </a:solidFill>
              </a:rPr>
              <a:t>Local trigger ~ 200 kHz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1947620" y="5824782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5925065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4364" y="2734795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r>
              <a:rPr lang="en-US" dirty="0" smtClean="0"/>
              <a:t> ~6%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4364" y="4506625"/>
            <a:ext cx="19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3 </a:t>
            </a:r>
            <a:r>
              <a:rPr lang="en-US" sz="2400" dirty="0" smtClean="0"/>
              <a:t> ~ (D</a:t>
            </a:r>
            <a:r>
              <a:rPr lang="en-US" sz="2400" baseline="-25000" dirty="0"/>
              <a:t>1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48187"/>
      </p:ext>
    </p:extLst>
  </p:cSld>
  <p:clrMapOvr>
    <a:masterClrMapping/>
  </p:clrMapOvr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794</Words>
  <Application>Microsoft Office PowerPoint</Application>
  <PresentationFormat>On-screen Show (4:3)</PresentationFormat>
  <Paragraphs>192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JLab_Theme</vt:lpstr>
      <vt:lpstr>JLabPowerPointMain</vt:lpstr>
      <vt:lpstr>SuperBigBite DAQ update</vt:lpstr>
      <vt:lpstr>Outline</vt:lpstr>
      <vt:lpstr>SBS DAQ requirements</vt:lpstr>
      <vt:lpstr>Fastbus update</vt:lpstr>
      <vt:lpstr>Fastbus update</vt:lpstr>
      <vt:lpstr>G_( E)^p DAQ Configuration / both arms</vt:lpstr>
      <vt:lpstr>PowerPoint Presentation</vt:lpstr>
      <vt:lpstr>Single Crate, Buffer Level = 4</vt:lpstr>
      <vt:lpstr>3 Crates, Buffer Level = 4</vt:lpstr>
      <vt:lpstr>3 Crates, Buffer Level = 4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35</cp:revision>
  <dcterms:created xsi:type="dcterms:W3CDTF">2015-10-17T21:51:26Z</dcterms:created>
  <dcterms:modified xsi:type="dcterms:W3CDTF">2015-11-03T21:38:21Z</dcterms:modified>
</cp:coreProperties>
</file>