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55063652965"/>
          <c:y val="0.0374502560137634"/>
          <c:w val="0.805213499590021"/>
          <c:h val="0.74104628445269"/>
        </c:manualLayout>
      </c:layout>
      <c:scatterChart>
        <c:scatterStyle val="lineMarker"/>
        <c:varyColors val="0"/>
        <c:ser>
          <c:idx val="0"/>
          <c:order val="0"/>
          <c:tx>
            <c:v>Single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noFill/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19.74710380858635</c:v>
                </c:pt>
                <c:pt idx="1">
                  <c:v>20.61177456526294</c:v>
                </c:pt>
                <c:pt idx="2">
                  <c:v>22.09026128266033</c:v>
                </c:pt>
                <c:pt idx="3">
                  <c:v>37.77010013468407</c:v>
                </c:pt>
                <c:pt idx="4">
                  <c:v>53.83285776997366</c:v>
                </c:pt>
                <c:pt idx="5">
                  <c:v>67.57432388641477</c:v>
                </c:pt>
                <c:pt idx="6">
                  <c:v>78.12958404813406</c:v>
                </c:pt>
                <c:pt idx="7">
                  <c:v>84.56784720155458</c:v>
                </c:pt>
              </c:numCache>
            </c:numRef>
          </c:yVal>
          <c:smooth val="0"/>
        </c:ser>
        <c:ser>
          <c:idx val="1"/>
          <c:order val="1"/>
          <c:tx>
            <c:v>3Crates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effectLst/>
            </c:spPr>
          </c:marker>
          <c:xVal>
            <c:numRef>
              <c:f>'FixedLocal-3DAQ'!$B$58:$N$58</c:f>
              <c:numCache>
                <c:formatCode>General</c:formatCode>
                <c:ptCount val="13"/>
                <c:pt idx="0">
                  <c:v>3105.2</c:v>
                </c:pt>
                <c:pt idx="1">
                  <c:v>2350.3</c:v>
                </c:pt>
                <c:pt idx="2">
                  <c:v>10192.8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6887.0</c:v>
                </c:pt>
                <c:pt idx="10">
                  <c:v>5330.5</c:v>
                </c:pt>
                <c:pt idx="11">
                  <c:v>4292.8</c:v>
                </c:pt>
                <c:pt idx="12">
                  <c:v>1191.9</c:v>
                </c:pt>
              </c:numCache>
            </c:numRef>
          </c:xVal>
          <c:yVal>
            <c:numRef>
              <c:f>'FixedLocal-3DAQ'!$B$60:$N$60</c:f>
              <c:numCache>
                <c:formatCode>0.00</c:formatCode>
                <c:ptCount val="13"/>
                <c:pt idx="0">
                  <c:v>2.338013654515003</c:v>
                </c:pt>
                <c:pt idx="1">
                  <c:v>2.216738288729103</c:v>
                </c:pt>
                <c:pt idx="2">
                  <c:v>23.81583078251315</c:v>
                </c:pt>
                <c:pt idx="3">
                  <c:v>9.223848444528926</c:v>
                </c:pt>
                <c:pt idx="4">
                  <c:v>37.88638913124767</c:v>
                </c:pt>
                <c:pt idx="5">
                  <c:v>44.0167649163458</c:v>
                </c:pt>
                <c:pt idx="6">
                  <c:v>34.48052000096177</c:v>
                </c:pt>
                <c:pt idx="7">
                  <c:v>31.83509926340423</c:v>
                </c:pt>
                <c:pt idx="8">
                  <c:v>8.888118799173439</c:v>
                </c:pt>
                <c:pt idx="9">
                  <c:v>6.796863656163787</c:v>
                </c:pt>
                <c:pt idx="10">
                  <c:v>4.15720851702467</c:v>
                </c:pt>
                <c:pt idx="11">
                  <c:v>2.874580693253825</c:v>
                </c:pt>
                <c:pt idx="12">
                  <c:v>1.426294152193974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031288"/>
        <c:axId val="2124038840"/>
      </c:scatterChart>
      <c:valAx>
        <c:axId val="2124031288"/>
        <c:scaling>
          <c:orientation val="minMax"/>
          <c:max val="17000.0"/>
          <c:min val="0.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>
            <c:manualLayout>
              <c:xMode val="edge"/>
              <c:yMode val="edge"/>
              <c:x val="0.400362611192599"/>
              <c:y val="0.88713621475304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4038840"/>
        <c:crosses val="autoZero"/>
        <c:crossBetween val="midCat"/>
      </c:valAx>
      <c:valAx>
        <c:axId val="212403884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Dead time (%)</a:t>
                </a:r>
              </a:p>
            </c:rich>
          </c:tx>
          <c:layout>
            <c:manualLayout>
              <c:xMode val="edge"/>
              <c:yMode val="edge"/>
              <c:x val="0.00497855367135665"/>
              <c:y val="0.284187698857284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21240312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69021072318"/>
          <c:y val="0.120353742688428"/>
          <c:w val="0.763998004713231"/>
          <c:h val="0.678500694823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3.74193806034224</c:v>
                </c:pt>
                <c:pt idx="2">
                  <c:v>4.19607210549663</c:v>
                </c:pt>
                <c:pt idx="3">
                  <c:v>6.58818338614576</c:v>
                </c:pt>
                <c:pt idx="4">
                  <c:v>2.02865626432315</c:v>
                </c:pt>
                <c:pt idx="5">
                  <c:v>1.35110682188311</c:v>
                </c:pt>
                <c:pt idx="6">
                  <c:v>6.840390879478829</c:v>
                </c:pt>
                <c:pt idx="7">
                  <c:v>5.28668217211042</c:v>
                </c:pt>
                <c:pt idx="8">
                  <c:v>3.03405078693822</c:v>
                </c:pt>
                <c:pt idx="9">
                  <c:v>3.67568408564928</c:v>
                </c:pt>
                <c:pt idx="10">
                  <c:v>1.13285483508169</c:v>
                </c:pt>
              </c:numCache>
            </c:numRef>
          </c:yVal>
          <c:smooth val="1"/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</c:v>
                </c:pt>
                <c:pt idx="1">
                  <c:v>2.360580751873553</c:v>
                </c:pt>
                <c:pt idx="2">
                  <c:v>2.65023876956153</c:v>
                </c:pt>
                <c:pt idx="3">
                  <c:v>4.490200942694128</c:v>
                </c:pt>
                <c:pt idx="4">
                  <c:v>6.57562590523484</c:v>
                </c:pt>
                <c:pt idx="5">
                  <c:v>9.47323006122365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FixedReadout!$C$40:$H$40</c:f>
              <c:numCache>
                <c:formatCode>General</c:formatCode>
                <c:ptCount val="6"/>
                <c:pt idx="0">
                  <c:v>10626.2</c:v>
                </c:pt>
                <c:pt idx="1">
                  <c:v>25253.9</c:v>
                </c:pt>
                <c:pt idx="2">
                  <c:v>5043.6</c:v>
                </c:pt>
                <c:pt idx="3">
                  <c:v>52688.7</c:v>
                </c:pt>
                <c:pt idx="4">
                  <c:v>104390.3</c:v>
                </c:pt>
                <c:pt idx="5">
                  <c:v>189480.4</c:v>
                </c:pt>
              </c:numCache>
            </c:numRef>
          </c:xVal>
          <c:yVal>
            <c:numRef>
              <c:f>FixedReadout!$C$41:$H$41</c:f>
              <c:numCache>
                <c:formatCode>0.00</c:formatCode>
                <c:ptCount val="6"/>
                <c:pt idx="0">
                  <c:v>26.3999080142578</c:v>
                </c:pt>
                <c:pt idx="1">
                  <c:v>26.12135388002201</c:v>
                </c:pt>
                <c:pt idx="2">
                  <c:v>27.59330759330759</c:v>
                </c:pt>
                <c:pt idx="3">
                  <c:v>28.70486486486487</c:v>
                </c:pt>
                <c:pt idx="4">
                  <c:v>28.03242219334372</c:v>
                </c:pt>
                <c:pt idx="5">
                  <c:v>28.17506488857067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717208"/>
        <c:axId val="2125393288"/>
      </c:scatterChart>
      <c:valAx>
        <c:axId val="2124717208"/>
        <c:scaling>
          <c:orientation val="minMax"/>
          <c:max val="200000.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591157174937"/>
              <c:y val="0.9059420330250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25393288"/>
        <c:crossesAt val="0.0"/>
        <c:crossBetween val="midCat"/>
      </c:valAx>
      <c:valAx>
        <c:axId val="2125393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7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>
            <c:manualLayout>
              <c:xMode val="edge"/>
              <c:yMode val="edge"/>
              <c:x val="0.0357853072527474"/>
              <c:y val="0.35729106524967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124717208"/>
        <c:crossesAt val="0.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4007-ECEE-1D43-B119-D22FB47816EC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866976"/>
              </p:ext>
            </p:extLst>
          </p:nvPr>
        </p:nvGraphicFramePr>
        <p:xfrm>
          <a:off x="771713" y="1591426"/>
          <a:ext cx="7652825" cy="495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538" y="2780976"/>
            <a:ext cx="101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Single Crate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8095" y="4508727"/>
            <a:ext cx="125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625" y="1001160"/>
            <a:ext cx="858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Local trigger ~100 kHz, Buffer Level = 4</a:t>
            </a:r>
            <a:endParaRPr lang="en-US" sz="2400" dirty="0"/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No pedestal suppression (8ADC)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04198" y="144675"/>
            <a:ext cx="672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800000"/>
                </a:solidFill>
              </a:rPr>
              <a:t>Single crate vs. Trigger switching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7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782524"/>
              </p:ext>
            </p:extLst>
          </p:nvPr>
        </p:nvGraphicFramePr>
        <p:xfrm>
          <a:off x="1061106" y="1401575"/>
          <a:ext cx="7331277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87" y="872498"/>
            <a:ext cx="8701105" cy="10581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Readout trigger rate ~ 5kHz, Buffer Level = 4,</a:t>
            </a:r>
            <a:br>
              <a:rPr lang="en-US" sz="2400" dirty="0" smtClean="0"/>
            </a:br>
            <a:r>
              <a:rPr lang="en-US" sz="2400" dirty="0" smtClean="0"/>
              <a:t>No pedestal suppression (8ADC)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61444" y="4951359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52" y="38379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74" y="295374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04198" y="144675"/>
            <a:ext cx="672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800000"/>
                </a:solidFill>
              </a:rPr>
              <a:t>Trigger switching – near 5kHz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Readout trigger rate ~ 5kHz, Buffer Level = 4, No pedestal suppression (8ADC)</vt:lpstr>
    </vt:vector>
  </TitlesOfParts>
  <Company>ODU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Dasuni Adikaram</dc:creator>
  <cp:lastModifiedBy>Dasuni Adikaram</cp:lastModifiedBy>
  <cp:revision>2</cp:revision>
  <dcterms:created xsi:type="dcterms:W3CDTF">2015-11-06T14:20:13Z</dcterms:created>
  <dcterms:modified xsi:type="dcterms:W3CDTF">2015-11-06T14:34:29Z</dcterms:modified>
</cp:coreProperties>
</file>