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178" autoAdjust="0"/>
  </p:normalViewPr>
  <p:slideViewPr>
    <p:cSldViewPr snapToGrid="0" snapToObjects="1">
      <p:cViewPr varScale="1">
        <p:scale>
          <a:sx n="135" d="100"/>
          <a:sy n="135" d="100"/>
        </p:scale>
        <p:origin x="-9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5F705-94C5-1A45-A9F7-25228A7E21F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7516-03DD-F346-92C0-07E33D0D0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851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035E7-E504-2D43-875E-CF52416D2683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BEACA-F3A0-B849-B405-250844556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401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73A9-862B-F144-8151-7526A499F9C1}" type="datetime1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B8C-CCE1-6048-9D33-D8AC084E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4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F7D3-076F-F44E-AF3C-B0C31BA859BD}" type="datetime1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B8C-CCE1-6048-9D33-D8AC084E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6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0AFB-C34C-6145-B862-8172932B2257}" type="datetime1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B8C-CCE1-6048-9D33-D8AC084E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6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E17B-537F-BA4F-B603-A60CD6A16ABE}" type="datetime1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B8C-CCE1-6048-9D33-D8AC084E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5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9163-1640-8643-9371-1C6B258D1F5D}" type="datetime1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B8C-CCE1-6048-9D33-D8AC084E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2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BB68-FF86-4E4A-B2AE-7BECB92440CD}" type="datetime1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B8C-CCE1-6048-9D33-D8AC084E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8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0C91-AAA3-BF42-9FE3-BE28D3855C45}" type="datetime1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B8C-CCE1-6048-9D33-D8AC084E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3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4376-98A0-5F47-9626-8739EF49E25A}" type="datetime1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B8C-CCE1-6048-9D33-D8AC084E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0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AD40-4CD0-6F4B-9CA3-ACE1B943A5FF}" type="datetime1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B8C-CCE1-6048-9D33-D8AC084E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8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AB5C-5DEA-6B4E-A0C9-3CDB3A9E8B6E}" type="datetime1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B8C-CCE1-6048-9D33-D8AC084E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6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94B4-0CDA-FF4C-B360-6C833BEBD53C}" type="datetime1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B8C-CCE1-6048-9D33-D8AC084E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2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BACDB-DB58-E146-8E4C-784D4ADAC2CD}" type="datetime1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BAB8C-CCE1-6048-9D33-D8AC084EA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8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witching_FixedLocal_v2_nomod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24" y="1617777"/>
            <a:ext cx="7195429" cy="438857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9487" y="1201505"/>
            <a:ext cx="8701105" cy="702302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400" dirty="0" smtClean="0"/>
              <a:t>Buffer Level = 4,</a:t>
            </a:r>
            <a:r>
              <a:rPr lang="en-US" sz="2400" dirty="0"/>
              <a:t> </a:t>
            </a:r>
            <a:r>
              <a:rPr lang="en-US" sz="2400" dirty="0" smtClean="0"/>
              <a:t>8ADC</a:t>
            </a:r>
            <a:r>
              <a:rPr lang="en-US" sz="2400" dirty="0"/>
              <a:t> </a:t>
            </a:r>
            <a:r>
              <a:rPr lang="en-US" sz="2400" dirty="0" smtClean="0"/>
              <a:t>(reading pedestals on 6 channels in each ADC)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19487" y="144675"/>
            <a:ext cx="8701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800000"/>
                </a:solidFill>
              </a:rPr>
              <a:t>Single crate vs. Trigger switching </a:t>
            </a:r>
          </a:p>
          <a:p>
            <a:pPr algn="ctr"/>
            <a:r>
              <a:rPr lang="en-US" sz="3600" dirty="0" smtClean="0">
                <a:solidFill>
                  <a:srgbClr val="800000"/>
                </a:solidFill>
              </a:rPr>
              <a:t>Local trigger rate ~ 100kHz</a:t>
            </a:r>
            <a:endParaRPr lang="en-US" sz="3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82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witching_FixedReadout_v2_nomod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66" y="1643884"/>
            <a:ext cx="7195429" cy="438857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9487" y="1201505"/>
            <a:ext cx="8701105" cy="702302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400" dirty="0" smtClean="0"/>
              <a:t>Buffer Level = 4,</a:t>
            </a:r>
            <a:r>
              <a:rPr lang="en-US" sz="2400" dirty="0"/>
              <a:t> </a:t>
            </a:r>
            <a:r>
              <a:rPr lang="en-US" sz="2400" dirty="0" smtClean="0"/>
              <a:t>8ADC</a:t>
            </a:r>
            <a:r>
              <a:rPr lang="en-US" sz="2400" dirty="0"/>
              <a:t> </a:t>
            </a:r>
            <a:r>
              <a:rPr lang="en-US" sz="2400" dirty="0" smtClean="0"/>
              <a:t>(reading pedestals on 6 channels in each ADC)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19487" y="144675"/>
            <a:ext cx="8701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800000"/>
                </a:solidFill>
              </a:rPr>
              <a:t>Single crate vs. Trigger switching </a:t>
            </a:r>
          </a:p>
          <a:p>
            <a:pPr algn="ctr"/>
            <a:r>
              <a:rPr lang="en-US" sz="3600" dirty="0" smtClean="0">
                <a:solidFill>
                  <a:srgbClr val="800000"/>
                </a:solidFill>
              </a:rPr>
              <a:t>Readout trigger rate ~ 5kHz</a:t>
            </a:r>
            <a:endParaRPr lang="en-US" sz="3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6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54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Buffer Level = 4, 8ADC (reading pedestals on 6 channels in each ADC)</vt:lpstr>
      <vt:lpstr>Buffer Level = 4, 8ADC (reading pedestals on 6 channels in each ADC)</vt:lpstr>
    </vt:vector>
  </TitlesOfParts>
  <Company>ODU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Dasuni Adikaram</dc:creator>
  <cp:lastModifiedBy>moffit</cp:lastModifiedBy>
  <cp:revision>11</cp:revision>
  <dcterms:created xsi:type="dcterms:W3CDTF">2015-11-06T14:20:13Z</dcterms:created>
  <dcterms:modified xsi:type="dcterms:W3CDTF">2015-11-11T19:57:21Z</dcterms:modified>
</cp:coreProperties>
</file>