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79" r:id="rId9"/>
    <p:sldId id="280" r:id="rId10"/>
    <p:sldId id="265" r:id="rId11"/>
    <p:sldId id="272" r:id="rId12"/>
    <p:sldId id="274" r:id="rId13"/>
    <p:sldId id="273" r:id="rId14"/>
    <p:sldId id="266" r:id="rId15"/>
    <p:sldId id="275" r:id="rId16"/>
    <p:sldId id="270" r:id="rId17"/>
    <p:sldId id="271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configuration </a:t>
            </a:r>
            <a:br>
              <a:rPr lang="en-US" sz="2400" dirty="0" smtClean="0"/>
            </a:br>
            <a:r>
              <a:rPr lang="en-US" sz="2400" dirty="0" smtClean="0"/>
              <a:t>(I2C timing) </a:t>
            </a:r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kHz L1, 3 kHz 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</a:t>
                </a:r>
                <a:r>
                  <a:rPr lang="en-US" dirty="0" err="1" smtClean="0"/>
                  <a:t>Fastbus</a:t>
                </a:r>
                <a:endParaRPr lang="en-US" dirty="0" smtClean="0"/>
              </a:p>
              <a:p>
                <a:pPr lvl="1"/>
                <a:r>
                  <a:rPr lang="en-US" dirty="0"/>
                  <a:t>GEM readout </a:t>
                </a:r>
                <a:r>
                  <a:rPr lang="en-US" dirty="0" smtClean="0"/>
                  <a:t>VME</a:t>
                </a:r>
              </a:p>
              <a:p>
                <a:pPr lvl="1"/>
                <a:r>
                  <a:rPr lang="en-US" dirty="0" smtClean="0"/>
                  <a:t>HCAL as neutron detector using FADC and high resolution 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562</Words>
  <Application>Microsoft Office PowerPoint</Application>
  <PresentationFormat>On-screen Show (4:3)</PresentationFormat>
  <Paragraphs>244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73</cp:revision>
  <dcterms:created xsi:type="dcterms:W3CDTF">2015-10-17T21:51:26Z</dcterms:created>
  <dcterms:modified xsi:type="dcterms:W3CDTF">2015-11-11T20:52:42Z</dcterms:modified>
</cp:coreProperties>
</file>