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82" r:id="rId6"/>
    <p:sldId id="281" r:id="rId7"/>
    <p:sldId id="283" r:id="rId8"/>
    <p:sldId id="259" r:id="rId9"/>
    <p:sldId id="268" r:id="rId10"/>
    <p:sldId id="260" r:id="rId11"/>
    <p:sldId id="279" r:id="rId12"/>
    <p:sldId id="280" r:id="rId13"/>
    <p:sldId id="265" r:id="rId14"/>
    <p:sldId id="272" r:id="rId15"/>
    <p:sldId id="274" r:id="rId16"/>
    <p:sldId id="273" r:id="rId17"/>
    <p:sldId id="266" r:id="rId18"/>
    <p:sldId id="270" r:id="rId19"/>
    <p:sldId id="271" r:id="rId20"/>
    <p:sldId id="27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11/13/2015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 vs. Trigger Switching</a:t>
            </a:r>
            <a:endParaRPr lang="en-US" dirty="0"/>
          </a:p>
        </p:txBody>
      </p:sp>
      <p:pic>
        <p:nvPicPr>
          <p:cNvPr id="4" name="Picture 3" descr="Switching_FixedReadout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6" y="1643884"/>
            <a:ext cx="7195429" cy="4388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8703" y="990600"/>
            <a:ext cx="762659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trigger rate ~ 5 kHz</a:t>
            </a:r>
          </a:p>
          <a:p>
            <a:pPr algn="ctr"/>
            <a:r>
              <a:rPr lang="en-US" dirty="0" smtClean="0"/>
              <a:t>Buffer </a:t>
            </a:r>
            <a:r>
              <a:rPr lang="en-US" dirty="0"/>
              <a:t>Level =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8ADC - (</a:t>
            </a:r>
            <a:r>
              <a:rPr lang="en-US" dirty="0"/>
              <a:t>reading pedestals on 6 channels in each ADC)</a:t>
            </a:r>
          </a:p>
        </p:txBody>
      </p:sp>
    </p:spTree>
    <p:extLst>
      <p:ext uri="{BB962C8B-B14F-4D97-AF65-F5344CB8AC3E}">
        <p14:creationId xmlns:p14="http://schemas.microsoft.com/office/powerpoint/2010/main" val="277091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9220"/>
              </p:ext>
            </p:extLst>
          </p:nvPr>
        </p:nvGraphicFramePr>
        <p:xfrm>
          <a:off x="152400" y="86868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61353694"/>
                    </a:ext>
                  </a:extLst>
                </a:gridCol>
              </a:tblGrid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863743"/>
                  </a:ext>
                </a:extLst>
              </a:tr>
              <a:tr h="45637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KHz L1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 (SSP)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DVCS experiment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Parasitic test: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Parasitic test: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SBS requirements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Data Event Flow</a:t>
            </a:r>
          </a:p>
          <a:p>
            <a:r>
              <a:rPr lang="en-US" dirty="0" err="1" smtClean="0"/>
              <a:t>Fastbus</a:t>
            </a:r>
            <a:r>
              <a:rPr lang="en-US" dirty="0" smtClean="0"/>
              <a:t> Readout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Event Switching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Fastbus</a:t>
            </a:r>
            <a:r>
              <a:rPr lang="en-US" dirty="0" smtClean="0"/>
              <a:t> event flipping works well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 smtClean="0"/>
                  <a:t> DAQ requirements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5385" b="-1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Focal Plane </a:t>
            </a:r>
            <a:r>
              <a:rPr lang="en-US" dirty="0" err="1"/>
              <a:t>Polarimeter</a:t>
            </a:r>
            <a:endParaRPr lang="en-US" dirty="0"/>
          </a:p>
          <a:p>
            <a:pPr lvl="1"/>
            <a:r>
              <a:rPr lang="en-US" dirty="0"/>
              <a:t>Front tracker</a:t>
            </a:r>
          </a:p>
          <a:p>
            <a:pPr lvl="1"/>
            <a:r>
              <a:rPr lang="en-US" dirty="0"/>
              <a:t>Back tracker GEM 128 K channels</a:t>
            </a:r>
          </a:p>
          <a:p>
            <a:pPr lvl="1"/>
            <a:r>
              <a:rPr lang="en-US" dirty="0"/>
              <a:t>288 channels HCAL on FADC ( 10 samples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Electron detector</a:t>
            </a:r>
          </a:p>
          <a:p>
            <a:pPr lvl="1"/>
            <a:r>
              <a:rPr lang="en-US" dirty="0"/>
              <a:t>1800 channels ECAL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</a:t>
            </a:r>
            <a:r>
              <a:rPr lang="en-US" dirty="0"/>
              <a:t>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event size </a:t>
                </a:r>
                <a:r>
                  <a:rPr lang="en-US" sz="3600" dirty="0" smtClean="0"/>
                  <a:t>(after deconvolution)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846" b="-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128750"/>
              </p:ext>
            </p:extLst>
          </p:nvPr>
        </p:nvGraphicFramePr>
        <p:xfrm>
          <a:off x="228601" y="9144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325.3 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6031468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HCAL and ECAL occupancies need to be evaluated : using 100 % for now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0498" y="5574268"/>
            <a:ext cx="305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Includes geometrical matching</a:t>
            </a:r>
          </a:p>
        </p:txBody>
      </p:sp>
    </p:spTree>
    <p:extLst>
      <p:ext uri="{BB962C8B-B14F-4D97-AF65-F5344CB8AC3E}">
        <p14:creationId xmlns:p14="http://schemas.microsoft.com/office/powerpoint/2010/main" val="39728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44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4400" b="0" i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4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44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DAQ </a:t>
                </a:r>
                <a:r>
                  <a:rPr lang="en-US" dirty="0"/>
                  <a:t>requirements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2308" b="-1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Bigbite</a:t>
            </a:r>
            <a:endParaRPr lang="en-US" dirty="0"/>
          </a:p>
          <a:p>
            <a:pPr lvl="1"/>
            <a:r>
              <a:rPr lang="en-US" dirty="0"/>
              <a:t>GEM 128 K channels</a:t>
            </a:r>
          </a:p>
          <a:p>
            <a:pPr lvl="1"/>
            <a:r>
              <a:rPr lang="en-US" dirty="0"/>
              <a:t>Shower 189 blocks (ADC)</a:t>
            </a:r>
          </a:p>
          <a:p>
            <a:pPr lvl="1"/>
            <a:r>
              <a:rPr lang="en-US" dirty="0" err="1"/>
              <a:t>Preshower</a:t>
            </a:r>
            <a:r>
              <a:rPr lang="en-US" dirty="0"/>
              <a:t> 54 blocks (ADC)</a:t>
            </a:r>
          </a:p>
          <a:p>
            <a:pPr lvl="1"/>
            <a:r>
              <a:rPr lang="en-US" dirty="0"/>
              <a:t>Scintillator 180 bars 360 PMTs ( ADC/TDC)</a:t>
            </a:r>
          </a:p>
          <a:p>
            <a:pPr lvl="1"/>
            <a:r>
              <a:rPr lang="en-US" dirty="0"/>
              <a:t>Cerenkov 550 PMTs (TDC)</a:t>
            </a:r>
          </a:p>
          <a:p>
            <a:endParaRPr lang="en-US" dirty="0"/>
          </a:p>
          <a:p>
            <a:r>
              <a:rPr lang="en-US" dirty="0"/>
              <a:t>Neutron detector</a:t>
            </a:r>
          </a:p>
          <a:p>
            <a:pPr lvl="1"/>
            <a:r>
              <a:rPr lang="en-US" dirty="0"/>
              <a:t>288 channels HCAL ( FADC + high res TDC )</a:t>
            </a:r>
          </a:p>
          <a:p>
            <a:pPr lvl="1"/>
            <a:r>
              <a:rPr lang="en-US" dirty="0" err="1"/>
              <a:t>CDet</a:t>
            </a:r>
            <a:r>
              <a:rPr lang="en-US" dirty="0"/>
              <a:t> 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200" dirty="0"/>
                  <a:t> event size </a:t>
                </a:r>
                <a:r>
                  <a:rPr lang="en-US" sz="3200" dirty="0" smtClean="0"/>
                  <a:t>(after </a:t>
                </a:r>
                <a:r>
                  <a:rPr lang="en-US" sz="3200" dirty="0"/>
                  <a:t>deconvolution)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3077" b="-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456963"/>
              </p:ext>
            </p:extLst>
          </p:nvPr>
        </p:nvGraphicFramePr>
        <p:xfrm>
          <a:off x="228600" y="9144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</a:t>
                      </a:r>
                      <a:r>
                        <a:rPr lang="en-US" dirty="0" smtClean="0"/>
                        <a:t>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6019800"/>
            <a:ext cx="373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at 5 KHz 370 MB/s Max</a:t>
            </a:r>
          </a:p>
        </p:txBody>
      </p:sp>
    </p:spTree>
    <p:extLst>
      <p:ext uri="{BB962C8B-B14F-4D97-AF65-F5344CB8AC3E}">
        <p14:creationId xmlns:p14="http://schemas.microsoft.com/office/powerpoint/2010/main" val="35440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520" y="944540"/>
            <a:ext cx="8652680" cy="52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257800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</a:t>
            </a:r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2992045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11/13/2015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5915446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TI provides timestamp for every event</a:t>
            </a:r>
            <a:endParaRPr lang="it-IT" dirty="0"/>
          </a:p>
        </p:txBody>
      </p:sp>
      <p:sp>
        <p:nvSpPr>
          <p:cNvPr id="2" name="Rectangle 1"/>
          <p:cNvSpPr/>
          <p:nvPr/>
        </p:nvSpPr>
        <p:spPr>
          <a:xfrm>
            <a:off x="228600" y="5564028"/>
            <a:ext cx="30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If no L2A, Fast Clear to Fastbus</a:t>
            </a:r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814</Words>
  <Application>Microsoft Office PowerPoint</Application>
  <PresentationFormat>On-screen Show (4:3)</PresentationFormat>
  <Paragraphs>365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JLab_Theme</vt:lpstr>
      <vt:lpstr>JLabPowerPointMain</vt:lpstr>
      <vt:lpstr>SuperBigBite DAQ update</vt:lpstr>
      <vt:lpstr>Outline</vt:lpstr>
      <vt:lpstr>G_( E)^p DAQ requirements</vt:lpstr>
      <vt:lpstr>G_( E)^p event size (after deconvolution)</vt:lpstr>
      <vt:lpstr>G_( E)^n,G_( M)^n DAQ requirements</vt:lpstr>
      <vt:lpstr>G_( E)^n,G_( M)^n event size (after deconvolution)</vt:lpstr>
      <vt:lpstr>Fastbus update</vt:lpstr>
      <vt:lpstr>Fastbus update</vt:lpstr>
      <vt:lpstr>G_( E)^p DAQ Configuration / both arms</vt:lpstr>
      <vt:lpstr>PowerPoint Presentation</vt:lpstr>
      <vt:lpstr>Single Crate vs. 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86</cp:revision>
  <dcterms:created xsi:type="dcterms:W3CDTF">2015-10-17T21:51:26Z</dcterms:created>
  <dcterms:modified xsi:type="dcterms:W3CDTF">2015-11-13T14:05:57Z</dcterms:modified>
</cp:coreProperties>
</file>