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18ED49A-06AB-43E8-99EC-452706A626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Index.html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685800"/>
            <a:ext cx="9144000" cy="4343400"/>
          </a:xfrm>
          <a:prstGeom prst="rect">
            <a:avLst/>
          </a:prstGeom>
          <a:solidFill>
            <a:srgbClr val="ffffff"/>
          </a:solidFill>
          <a:ln w="0"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685800" y="685800"/>
            <a:ext cx="8686800" cy="640800"/>
          </a:xfrm>
          <a:prstGeom prst="rect">
            <a:avLst/>
          </a:prstGeom>
          <a:solidFill>
            <a:srgbClr val="ffffff"/>
          </a:solidFill>
          <a:ln w="100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Navbar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Login buttons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914400" y="1600200"/>
            <a:ext cx="8229600" cy="3200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371600" y="2286000"/>
            <a:ext cx="7543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Podcast Info + play button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85800" y="1371600"/>
            <a:ext cx="1600200" cy="1143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Filters (sticky)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371600" y="3429000"/>
            <a:ext cx="7543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Podcast Info + play button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211920" y="1828800"/>
            <a:ext cx="36576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Category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Rules.html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28600" y="685800"/>
            <a:ext cx="9601200" cy="480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85800" y="685800"/>
            <a:ext cx="8686800" cy="640800"/>
          </a:xfrm>
          <a:prstGeom prst="rect">
            <a:avLst/>
          </a:prstGeom>
          <a:solidFill>
            <a:srgbClr val="ffffff"/>
          </a:solidFill>
          <a:ln w="100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Navbar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Login buttons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600200" y="1326600"/>
            <a:ext cx="6629400" cy="38862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828800" y="1828800"/>
            <a:ext cx="6172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828800" y="2514600"/>
            <a:ext cx="6172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1828800" y="3200400"/>
            <a:ext cx="6172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Rule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About.html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28600" y="685800"/>
            <a:ext cx="9601200" cy="480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85800" y="685800"/>
            <a:ext cx="8686800" cy="640800"/>
          </a:xfrm>
          <a:prstGeom prst="rect">
            <a:avLst/>
          </a:prstGeom>
          <a:solidFill>
            <a:srgbClr val="ffffff"/>
          </a:solidFill>
          <a:ln w="1008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Navbar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Login buttons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00200" y="1326600"/>
            <a:ext cx="6629400" cy="38862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Podscholar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828800" y="1828800"/>
            <a:ext cx="617220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About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CreateAccount.html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28600" y="685800"/>
            <a:ext cx="9601200" cy="480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00200" y="914400"/>
            <a:ext cx="6629400" cy="4298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Podscholar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3429000" y="2057400"/>
            <a:ext cx="2971800" cy="18288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Login Fields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72000" y="1371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343400" y="4114800"/>
            <a:ext cx="137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Create Account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Login.html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28600" y="685800"/>
            <a:ext cx="9601200" cy="480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00200" y="914400"/>
            <a:ext cx="6629400" cy="4298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Podscholar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3429000" y="2057400"/>
            <a:ext cx="2971800" cy="1828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4572000" y="1371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3886200" y="2286000"/>
            <a:ext cx="205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Email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3886200" y="2971800"/>
            <a:ext cx="205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Password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343400" y="4572000"/>
            <a:ext cx="137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343400" y="4114800"/>
            <a:ext cx="137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UploadPodcast.html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228600" y="685800"/>
            <a:ext cx="9601200" cy="480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1600200" y="914400"/>
            <a:ext cx="6629400" cy="4298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Podscholar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429000" y="2057400"/>
            <a:ext cx="2971800" cy="18288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Upload fields Fields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572000" y="1371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343400" y="4114800"/>
            <a:ext cx="137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Upload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343400" y="4572000"/>
            <a:ext cx="137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Back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User.html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28600" y="685800"/>
            <a:ext cx="9601200" cy="480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457200" y="914400"/>
            <a:ext cx="2743200" cy="4298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85800" y="1371600"/>
            <a:ext cx="2286000" cy="3200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User Info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429000" y="914400"/>
            <a:ext cx="6172200" cy="434340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Podcasts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657600" y="1371600"/>
            <a:ext cx="5715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3657600" y="2286000"/>
            <a:ext cx="5715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3657600" y="3200400"/>
            <a:ext cx="5715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3657600" y="4114800"/>
            <a:ext cx="5715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2022-03-16T20:35:04Z</dcterms:created>
  <dc:creator/>
  <dc:description/>
  <dc:language>en-US</dc:language>
  <cp:lastModifiedBy/>
  <dcterms:modified xsi:type="dcterms:W3CDTF">2022-03-16T20:48:38Z</dcterms:modified>
  <cp:revision>6</cp:revision>
  <dc:subject/>
  <dc:title/>
</cp:coreProperties>
</file>