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B549-E6E7-76D3-F265-5AFB3737E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D13A4-8243-A7E9-9230-43FB03E7C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C5829-E7DF-AB92-43EB-494AAA72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1906-EE8B-4F8E-B039-BF72F026A8E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70C4B-25AD-440E-7D27-E44A35DC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79D1F-93B6-61BE-842C-9572A63D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B7BB-1963-495D-8520-1C84E01A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8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DCB4-8521-D412-AAB8-6EB71E4F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81060-F6E3-3B08-95E8-24CF84342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8D1CC-C887-B224-D642-E3C5F820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1906-EE8B-4F8E-B039-BF72F026A8E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A5D18-BCEC-E945-46A4-45F98B0C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41F6-B1ED-A134-C517-6F4BCD11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B7BB-1963-495D-8520-1C84E01A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1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1CB26-8719-BEA5-2A97-DCB0C622F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E287A-AA3C-B3DF-4FD9-ED9AAC2FF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F6E7D-4670-4CEA-F023-B65584A7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1906-EE8B-4F8E-B039-BF72F026A8E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69DFB-D8CB-647C-1B81-E1B9FFF8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C79FE-0370-ACFE-6F5D-5790F2D9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B7BB-1963-495D-8520-1C84E01A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4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FA0A-DB76-8F73-93A1-3D7ABDDB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15B-5BEA-0026-5040-D85B782DA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FAD5-08C0-76A1-49D0-413A1E18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1906-EE8B-4F8E-B039-BF72F026A8E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8521E-CBC7-3379-5279-472DA5BD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EACC7-A2C2-1E71-82BF-C2CD8D1E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B7BB-1963-495D-8520-1C84E01A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0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CD1A-D03D-0EBF-12ED-2078BBFE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79018-7F67-3506-6805-4FB7B8A95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CEB63-E8A6-4C41-54AA-A90C203C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1906-EE8B-4F8E-B039-BF72F026A8E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BA21C-3EB3-6506-CA8C-0BA63D68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CBAC9-70D7-C5B8-4BF5-6D17683D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B7BB-1963-495D-8520-1C84E01A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9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E3A3-D4C9-C6D1-CA3A-7DAF7F3C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FB87-9C01-DACF-3D93-F31FB24F6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A3879-FAF5-87B8-F6A8-79CEA4653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C5C84-8F2C-107D-FDAD-92BE8408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1906-EE8B-4F8E-B039-BF72F026A8E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01FD5-D5D0-0201-A1B2-07B5B583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58ABB-EBA1-AC9B-47F3-D8EB4DA1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B7BB-1963-495D-8520-1C84E01A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3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4A50-FB61-B386-49CD-445653D7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9B0E2-803F-7ED3-F62F-09C02F6A7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B11B2-5506-2253-1772-E731E96BD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B9655-76B6-6CF7-9BDE-449F2EF5C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30024-EEFB-8C01-2874-D56098281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FFE79-839F-2AE3-1EA8-DC320172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1906-EE8B-4F8E-B039-BF72F026A8E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04D08-C7A9-2AB6-2810-5F635957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DB140-7660-4AC0-FDE0-3B09F211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B7BB-1963-495D-8520-1C84E01A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1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A0F3-BAA0-46BB-192C-243106E7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CA320-DEDA-A4D6-2C6C-EFC56FBF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1906-EE8B-4F8E-B039-BF72F026A8E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EC71A-3173-29EF-B707-DEEB0FFB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0E71F-23E9-90F1-34F6-D14E85C9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B7BB-1963-495D-8520-1C84E01A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5515B-9D0F-9BE4-33D3-FD03F7AF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1906-EE8B-4F8E-B039-BF72F026A8E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50A75-123F-E8AD-A059-8A07002B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0BCC9-1DDF-B4CB-7AE4-7BA3D73D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B7BB-1963-495D-8520-1C84E01A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7D5B-019C-9952-ECDA-8439C1E6B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4ED3F-CC79-61B0-C21D-3E5B82058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5EFA-A50B-58B6-8368-D18726049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315D7-1A82-8065-ABF7-A39E4605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1906-EE8B-4F8E-B039-BF72F026A8E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175CF-225A-E882-AF06-0D414DC9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7EEE-4027-0B63-5A03-8516F00B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B7BB-1963-495D-8520-1C84E01A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2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2B01-B13E-35CB-6426-AFE8552B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FBCE59-8A38-3351-4D4E-6359AE7FA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9D0D2-63FE-ABB6-1FA7-1D011FD57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9CF20-00AD-66FD-BCE1-8ACAC80B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1906-EE8B-4F8E-B039-BF72F026A8E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99B62-6FED-6086-0713-8E82A2A6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E83AA-0C4E-97A1-78B3-791303C7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B7BB-1963-495D-8520-1C84E01A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0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0C9D2-5307-8CB6-43EE-FFC02B94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92644-3E49-0191-73B1-8098AE3A2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E543A-D4D7-F372-7E03-ECBA1A635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71906-EE8B-4F8E-B039-BF72F026A8E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2FEAA-5288-D29F-E969-3B81A605D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A76D2-81E1-E3AF-E873-F3DAE7660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DB7BB-1963-495D-8520-1C84E01A5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0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C8CC-6A73-C0C2-0C2F-517BDB533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 Polymorphism</a:t>
            </a:r>
          </a:p>
        </p:txBody>
      </p:sp>
    </p:spTree>
    <p:extLst>
      <p:ext uri="{BB962C8B-B14F-4D97-AF65-F5344CB8AC3E}">
        <p14:creationId xmlns:p14="http://schemas.microsoft.com/office/powerpoint/2010/main" val="289435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8FBB-3216-41F3-E74C-D7866623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 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76D4D-8214-4C4C-20F8-CF7673355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Polymorphism means "many forms", and it occurs when we have many classes that are related to each other by inheritance.</a:t>
            </a:r>
          </a:p>
          <a:p>
            <a:r>
              <a:rPr lang="en-US" dirty="0"/>
              <a:t>For example, think of a superclass called Animal that has a method called animalSound(). Subclasses of Animals could be Pigs, Cats, Dogs, Birds - And they also have their own implementation of an animal sound: </a:t>
            </a:r>
            <a:r>
              <a:rPr lang="en-US" b="1" dirty="0"/>
              <a:t>see code example “E1.java”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4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3FE0-6984-5055-E2DC-DD0F2CAF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Why And When To Use "Inheritance" and "Polymorphism"?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DBCEE-8CC5-3F34-E641-9BDFB977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useful for code reusability: reuse attributes and methods of an existing class when you create a new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6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7D16-4E9E-9EA4-79C2-6EF0488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see also examples: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E12B6-E755-9F8C-B5B8-8A550142E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“E2.java” – extending from Shape class</a:t>
            </a:r>
          </a:p>
          <a:p>
            <a:r>
              <a:rPr lang="en-US" dirty="0"/>
              <a:t>“E3.java” – extending from Animal class</a:t>
            </a:r>
          </a:p>
          <a:p>
            <a:r>
              <a:rPr lang="en-US" dirty="0"/>
              <a:t>“E4.java” – extending from Motorcycle class</a:t>
            </a:r>
          </a:p>
        </p:txBody>
      </p:sp>
    </p:spTree>
    <p:extLst>
      <p:ext uri="{BB962C8B-B14F-4D97-AF65-F5344CB8AC3E}">
        <p14:creationId xmlns:p14="http://schemas.microsoft.com/office/powerpoint/2010/main" val="170314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3DB8-FCD0-24D2-E0A9-5CE2CE8F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“E5.java”</a:t>
            </a:r>
            <a:r>
              <a:rPr lang="en-US" dirty="0"/>
              <a:t>, using @Override annotation</a:t>
            </a:r>
            <a:br>
              <a:rPr lang="en-US" dirty="0"/>
            </a:br>
            <a:r>
              <a:rPr lang="en-US" dirty="0"/>
              <a:t>So… why we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B9853-2F9B-DC5F-BC58-1B4B05F66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Do it so that you can take advantage of the compiler checking to make sure you actually are overriding a method when you think you are.</a:t>
            </a:r>
          </a:p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way, if you make a common mistake of misspelling a method name or not correctly matching the parameters, you will be warned that you method does not actually override as you think it does.</a:t>
            </a:r>
          </a:p>
          <a:p>
            <a:r>
              <a:rPr lang="en-US" dirty="0">
                <a:solidFill>
                  <a:srgbClr val="232629"/>
                </a:solidFill>
                <a:latin typeface="-apple-system"/>
              </a:rPr>
              <a:t>I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 makes your code easier to understand because it is more obvious when methods are overwritten.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4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C31F-A674-3247-3EA5-F02BF090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vs Overloading </a:t>
            </a:r>
            <a:r>
              <a:rPr lang="en-US" b="1" dirty="0"/>
              <a:t>(example “E6.java”)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4C1C-300E-A4F6-96BF-7A9F0F16C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Overriding implements Runtime Polymorphism whereas Overloading implements Compile time polymorphism.</a:t>
            </a:r>
          </a:p>
          <a:p>
            <a:r>
              <a:rPr lang="en-US" dirty="0"/>
              <a:t>The method Overriding occurs between superclass and subclass. Overloading occurs between the methods in the same class.</a:t>
            </a:r>
          </a:p>
          <a:p>
            <a:r>
              <a:rPr lang="en-US" dirty="0"/>
              <a:t>Overriding methods have the same signature i.e. same name and method arguments. Overloaded method names are the same but the parameters are different.</a:t>
            </a:r>
          </a:p>
          <a:p>
            <a:r>
              <a:rPr lang="en-US" dirty="0"/>
              <a:t>With Overloading, the method to call is determined at the compile-time. With overriding, the method call is determined at the runtime based on the object type.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If overriding breaks, it can cause serious issues in our program because the effect will be visible at runtime. Whereas if overloading breaks, the compile-time error will come and it’s easy to fix.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8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380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Roboto</vt:lpstr>
      <vt:lpstr>Segoe UI</vt:lpstr>
      <vt:lpstr>Verdana</vt:lpstr>
      <vt:lpstr>Office Theme</vt:lpstr>
      <vt:lpstr>Java Polymorphism</vt:lpstr>
      <vt:lpstr>Java Polymorphism</vt:lpstr>
      <vt:lpstr>Why And When To Use "Inheritance" and "Polymorphism"?</vt:lpstr>
      <vt:lpstr>see also examples: </vt:lpstr>
      <vt:lpstr>Example “E5.java”, using @Override annotation So… why we use it?</vt:lpstr>
      <vt:lpstr>Overriding vs Overloading (example “E6.java”)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 Polymorphism</dc:title>
  <dc:creator>Bekzat B. Molutov</dc:creator>
  <cp:lastModifiedBy>Bekzat B. Molutov</cp:lastModifiedBy>
  <cp:revision>3</cp:revision>
  <dcterms:created xsi:type="dcterms:W3CDTF">2022-05-03T04:29:00Z</dcterms:created>
  <dcterms:modified xsi:type="dcterms:W3CDTF">2022-05-03T05:20:09Z</dcterms:modified>
</cp:coreProperties>
</file>