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E86E-44CE-016E-61B5-3F6C2C134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3F716-8C6A-61AB-D3DF-C49F55FF2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02C2-9725-408A-5D69-BAB1B175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9261-7E5F-1611-6092-17ADBDFD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5D87-8C0C-F79E-A654-5DD0C7A1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3BB4-E514-2AA8-9831-9609CE66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68EB6-30C2-DA09-F787-A778E210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D2C4-1F5E-F10F-0024-5DD6C314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671D6-2675-42B6-A7BF-81C8E54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6D9D-0AB0-44EC-A320-2D1D53AD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3FAF7-F668-E795-6E18-FD0AB6377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CEA0E-8571-B607-CC38-F62047CE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0DA6A-4B0B-2B32-F5C5-8DAFA48D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3E60-60C0-3229-B4DB-710A4A55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E614B-F13C-4533-5441-2E4BA9E2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1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48C2-F13B-77D8-0B31-FBF6624C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C83D-A042-4320-0CEA-A286AADC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782A5-F50C-2712-24F6-800055BC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795E-5799-0BCC-E4F6-C73A83F2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A663-156E-AC48-6F64-DEEE6FAE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4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6C92-EB41-4EF5-8080-564BEE7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4592-7477-3523-E968-A0A4B433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1EA71-4F38-F0D7-4CCA-59804180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3501-B4E5-8AB2-0F49-7B3C86DF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8DFB-8A6B-DCA2-092F-1C5553F8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268-1377-2387-8D61-DE1429DA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9E4F-D9ED-1759-C3FE-243A1559D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2CB0D-8BA4-71CE-AB74-6B2DEABF6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99F40-5D7C-02A6-2F19-82CD024A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9F2BB-5D1C-0626-36E5-49FB288F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07E93-FA9E-9F27-73D1-EB07BBB5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27C7-11BE-B722-CF11-4B3021F6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7B94-E892-65B5-D01F-45E91852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6CA48-200C-56AE-B136-E40AC0B7F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37932-E0C2-01BC-86DC-7259AE735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0368C-9E8F-D540-BCA2-E30641F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20DB-7754-8A46-4DC6-36FD6879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D1EB5-929D-E7E4-E360-342F4567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BA426-713C-8707-642B-B41400FD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88BA-A47F-348A-8298-C1A844FB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CDFAD-BA09-9D5C-B118-A249365D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48478-7032-613C-ECE8-C43B2AD9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C3ABB-0D89-FC16-735F-7B627D6E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8AD03-F2F9-69A1-7A38-4DEBC3BE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D2DA6-A487-E9BB-00C0-CCDBB33A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B4BE-8F43-65EC-05B6-6BC271DA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0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9C27-BFFA-3C00-27F5-C5DF450A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2CB6-F30C-3194-3D08-A3E68FED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301AC-2FF7-7AB5-A895-44AB83FC6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1B742-7344-47BF-A682-43DB0584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9628E-2235-0A98-1425-866219B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7E70-359D-4F20-9C6E-A09B8ED1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937E-B484-A802-5824-F16D7F27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EBFA6-ECC0-5A1D-927C-31A4518DA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4B684-F30B-FE9B-E29E-04AF123D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92AD-C8D0-3114-4B8B-32935C97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2870D-C11B-985F-5C67-CA70C36B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89695-31F8-A203-BCB0-63484392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0F06B-179A-DB22-4D87-59728693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62E31-22BF-2283-036B-6D5C9DB0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181C-F217-D046-269D-3B54D3345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0690-6283-4A74-ADE9-6AE4667D7D0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660DE-8016-7607-DDC9-AAAAE343F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879E7-FF2A-75B5-0170-93C5D2A2C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C31C-F87B-4874-B59F-00F36BA4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1F9F-2AE1-FA1E-5287-EC4D1223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ArrayList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D72A7-5247-1FAC-8FDB-B5F257A5A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B. Molutov</a:t>
            </a:r>
          </a:p>
        </p:txBody>
      </p:sp>
    </p:spTree>
    <p:extLst>
      <p:ext uri="{BB962C8B-B14F-4D97-AF65-F5344CB8AC3E}">
        <p14:creationId xmlns:p14="http://schemas.microsoft.com/office/powerpoint/2010/main" val="11918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1639-400B-0965-7534-C770B88D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EC7E-0680-12B7-2B8B-8EDB7F73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ArrayList class is a resizable array, which can be found in the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</a:p>
          <a:p>
            <a:r>
              <a:rPr lang="en-US" dirty="0"/>
              <a:t>The difference between a built-in array and an ArrayList in Java, is that the size of an array cannot be modified (if you want to add or remove elements to/from an array, you have to create a new one). While elements can be added and removed from an ArrayList whenever you want. The syntax is also slightly different:</a:t>
            </a:r>
          </a:p>
          <a:p>
            <a:r>
              <a:rPr lang="en-US" b="1" dirty="0"/>
              <a:t># see code example "E1.java"</a:t>
            </a:r>
          </a:p>
        </p:txBody>
      </p:sp>
    </p:spTree>
    <p:extLst>
      <p:ext uri="{BB962C8B-B14F-4D97-AF65-F5344CB8AC3E}">
        <p14:creationId xmlns:p14="http://schemas.microsoft.com/office/powerpoint/2010/main" val="197625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1CD2-A458-694F-CDAA-A60EE728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7909-A9F8-EA1E-13E8-092410CF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ArrayList class has many useful methods. For example, to add elements to the ArrayList, use the add() method:</a:t>
            </a:r>
          </a:p>
          <a:p>
            <a:r>
              <a:rPr lang="en-US" b="1" dirty="0"/>
              <a:t># see code example "E2.java"</a:t>
            </a:r>
          </a:p>
        </p:txBody>
      </p:sp>
    </p:spTree>
    <p:extLst>
      <p:ext uri="{BB962C8B-B14F-4D97-AF65-F5344CB8AC3E}">
        <p14:creationId xmlns:p14="http://schemas.microsoft.com/office/powerpoint/2010/main" val="21893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A27-C0BB-0847-7B67-7119043F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an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E419-7426-83A9-D5C2-3C19FFF9F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an element in the ArrayList, use the get() method and refer to the index number:</a:t>
            </a:r>
          </a:p>
          <a:p>
            <a:r>
              <a:rPr lang="en-US" b="1" dirty="0"/>
              <a:t># see code example "E3.java"</a:t>
            </a:r>
          </a:p>
        </p:txBody>
      </p:sp>
    </p:spTree>
    <p:extLst>
      <p:ext uri="{BB962C8B-B14F-4D97-AF65-F5344CB8AC3E}">
        <p14:creationId xmlns:p14="http://schemas.microsoft.com/office/powerpoint/2010/main" val="89338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BD76-1137-6916-C908-725B3E53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and removing an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02D5-F2B2-1C02-E9DF-8AD98BE14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modify an element, use the set() method and refer to the index number, and to remove an element, use the remove() method and refer to the index number:</a:t>
            </a:r>
          </a:p>
          <a:p>
            <a:r>
              <a:rPr lang="en-US" b="1" dirty="0"/>
              <a:t># see code example "E4.java"</a:t>
            </a:r>
          </a:p>
        </p:txBody>
      </p:sp>
    </p:spTree>
    <p:extLst>
      <p:ext uri="{BB962C8B-B14F-4D97-AF65-F5344CB8AC3E}">
        <p14:creationId xmlns:p14="http://schemas.microsoft.com/office/powerpoint/2010/main" val="377957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FA92-F894-447E-BCD8-F342CF7D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05A6-3D26-1CC1-6D68-23E69DD6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through the elements of an ArrayList with a for loop, and use the size() method to specify how many times the loop should run:</a:t>
            </a:r>
          </a:p>
          <a:p>
            <a:r>
              <a:rPr lang="en-US" b="1" dirty="0"/>
              <a:t># see code example "E5.java"</a:t>
            </a:r>
          </a:p>
        </p:txBody>
      </p:sp>
    </p:spTree>
    <p:extLst>
      <p:ext uri="{BB962C8B-B14F-4D97-AF65-F5344CB8AC3E}">
        <p14:creationId xmlns:p14="http://schemas.microsoft.com/office/powerpoint/2010/main" val="128735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C325-51A7-AB63-C314-250259DF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 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5B27-19CF-D67A-10C0-861710DD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useful class in the java.util package is the Collections class, which include the sort() method for sorting lists alphabetically or numerically:</a:t>
            </a:r>
          </a:p>
          <a:p>
            <a:r>
              <a:rPr lang="en-US" b="1" dirty="0"/>
              <a:t># see code example "E6.java"</a:t>
            </a:r>
          </a:p>
        </p:txBody>
      </p:sp>
    </p:spTree>
    <p:extLst>
      <p:ext uri="{BB962C8B-B14F-4D97-AF65-F5344CB8AC3E}">
        <p14:creationId xmlns:p14="http://schemas.microsoft.com/office/powerpoint/2010/main" val="90386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CE72-0198-45E1-1E93-8A47B890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3903-222E-96A9-9464-DF57D2C8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useful the implementation: </a:t>
            </a:r>
            <a:r>
              <a:rPr lang="en-US" b="1" dirty="0"/>
              <a:t># see code example "E7.java"</a:t>
            </a:r>
          </a:p>
        </p:txBody>
      </p:sp>
    </p:spTree>
    <p:extLst>
      <p:ext uri="{BB962C8B-B14F-4D97-AF65-F5344CB8AC3E}">
        <p14:creationId xmlns:p14="http://schemas.microsoft.com/office/powerpoint/2010/main" val="200991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ArrayList</vt:lpstr>
      <vt:lpstr>Java ArrayList</vt:lpstr>
      <vt:lpstr>Add Items</vt:lpstr>
      <vt:lpstr>Access an Item</vt:lpstr>
      <vt:lpstr>Changing and removing an Item</vt:lpstr>
      <vt:lpstr>Loop through an ArrayList</vt:lpstr>
      <vt:lpstr>Sort an ArrayList</vt:lpstr>
      <vt:lpstr>Two dimensional ArrayList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ArrayList</dc:title>
  <dc:creator>Bekzat B. Molutov</dc:creator>
  <cp:lastModifiedBy>Bekzat B. Molutov</cp:lastModifiedBy>
  <cp:revision>1</cp:revision>
  <dcterms:created xsi:type="dcterms:W3CDTF">2022-06-16T13:25:27Z</dcterms:created>
  <dcterms:modified xsi:type="dcterms:W3CDTF">2022-06-16T14:04:11Z</dcterms:modified>
</cp:coreProperties>
</file>