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75E1-C3E9-1767-97C8-64B066E48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E541A-D215-64F0-2AA1-83B5EE50C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EF1D-9956-6632-BC8E-C1EB3734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C2B58-2F9D-8366-6A99-E611D45E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4CB1-EE74-E60A-5605-38B5A9EB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26B1-254F-9C1C-5E20-16E08414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AE6F4-89D3-2544-DA8C-92AE2496A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183A-4E54-36A5-9ED0-66386D3C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6B93-C5BE-A53C-6144-1B86684F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8377-3AE9-2EE9-DEDD-02140842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3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267C6-0C2D-4314-311D-860250C5B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C1DE7-1995-3518-CF4D-65137D760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2EF7-8B90-B066-2FB2-9030807E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2C5F-8839-ABE6-759F-25FE332A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E9AB-219E-E4BC-0538-9FCFA49F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025C-E376-06FF-75F4-1B7A0407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9877-E5CF-995D-3028-59ED0CFD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C3FA0-AD00-10AE-2631-32C842C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97B9-9EAB-C5F5-0EB5-D2080E1B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3E67-0304-FA2E-52B5-E13FE7B2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A0C-6985-BB74-4ACC-5E373C94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33669-2629-7A8D-7ED0-F0486561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035C-BA43-884F-4276-5411BA63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83D3-7E75-9883-26DE-8C803A74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CC8A-5753-AC70-42D9-F8F0CAD8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410E-72D4-4249-DE83-02DDC3A7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D08B-932B-F28F-5D15-687557489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D4663-11CC-75BF-E14B-D20BCD871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C1517-E46D-8EE9-0C56-886CE7DC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6E305-F6EE-2747-7A6D-86EF0596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67FE-5A7C-691A-849D-8F441293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1E4A-C527-3F29-747D-57183349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7A1EA-CB18-C8B0-A03F-3EE951E5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CAF2A-A46E-FEFD-0C44-D4D8EAA6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8E10C-8854-52EA-CFB1-1FAB325B3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B7194-CB76-BECE-7557-F03803286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47C18-4F7E-19DC-6D79-AEC45A61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CF65B-C60E-C9B7-D7C6-C564EFC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9AEF1-7BEC-F014-0B70-2A5459BE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DDFB-A836-F250-3B25-4B1BC55E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0B210-CBB9-4BDE-95FD-2EC6CD3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49687-66F1-01FD-E23C-690D961F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D2B93-659E-EFDE-B573-02E9F2D7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9606C-E038-9445-0B76-2F7E6F51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496F8-1EE1-8C01-7A99-AED98837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48EB6-D533-7CBF-7351-3E781693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0777-F381-1BC3-52B6-468B0711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6926-67B6-843D-7924-7BCC217E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107B-B000-0D7A-BF34-9456F265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E54CB-B4E8-DD8C-4EAA-23C1AEF6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0C6F-C45C-827C-4238-6F812EE5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9366-D46A-8F0A-451F-F1B43A1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121E-6757-1552-F2C3-AE69857E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26A6E-05BC-D136-74D0-8FCD9AA14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5974B-F6ED-B8E6-23C1-73392D194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E69E-5CDA-3D7F-71AE-4CB80BF9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9D727-A0E3-7CB1-12A7-A2B3EC94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C926-42AD-06F9-961A-A9181485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9E1DA-865C-2147-50F4-BACA7FDF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81C7-336C-2705-162D-289722DF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3D9E-6D89-EEDE-B553-85F79FFF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424B-03C7-4A03-B579-AC2A8E5833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8A3FF-5EC2-7184-C987-F5B48861C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1056-28C1-17F2-887F-83B22A9B3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EF1B-E3E1-447E-953E-4E58DF60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2691-D41E-CEA6-6747-BF5E7D290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Date and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06181-ACFD-70EF-44BA-51DAC0726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B. Molutov</a:t>
            </a:r>
          </a:p>
        </p:txBody>
      </p:sp>
    </p:spTree>
    <p:extLst>
      <p:ext uri="{BB962C8B-B14F-4D97-AF65-F5344CB8AC3E}">
        <p14:creationId xmlns:p14="http://schemas.microsoft.com/office/powerpoint/2010/main" val="379390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6A3E-DD6E-9A3C-6FC7-DEE6EDD5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work with date and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DEB5-1C26-E171-9986-AA5258CD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does not have built-in Date class, but we can import the </a:t>
            </a:r>
            <a:r>
              <a:rPr lang="en-US" b="1" dirty="0"/>
              <a:t>java.time</a:t>
            </a:r>
            <a:r>
              <a:rPr lang="en-US" dirty="0"/>
              <a:t> package to work with the data and time API.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b="1" dirty="0"/>
              <a:t>LocalDate</a:t>
            </a:r>
            <a:r>
              <a:rPr lang="en-US" dirty="0"/>
              <a:t>, represents a date (yyyy-MM-dd)</a:t>
            </a:r>
          </a:p>
          <a:p>
            <a:r>
              <a:rPr lang="en-US" dirty="0"/>
              <a:t>Class </a:t>
            </a:r>
            <a:r>
              <a:rPr lang="en-US" b="1" dirty="0"/>
              <a:t>LocalTime</a:t>
            </a:r>
            <a:r>
              <a:rPr lang="en-US" dirty="0"/>
              <a:t>, represents a time (HH-mm-ss-ns)</a:t>
            </a:r>
          </a:p>
          <a:p>
            <a:r>
              <a:rPr lang="en-US" dirty="0"/>
              <a:t>Class </a:t>
            </a:r>
            <a:r>
              <a:rPr lang="en-US" b="1" dirty="0"/>
              <a:t>LocalDateTime</a:t>
            </a:r>
            <a:r>
              <a:rPr lang="en-US" dirty="0"/>
              <a:t>, represents both a date and a time (yyyy-MM-dd-HH-mm-ss-ns)</a:t>
            </a:r>
          </a:p>
          <a:p>
            <a:r>
              <a:rPr lang="en-US" dirty="0"/>
              <a:t>Class </a:t>
            </a:r>
            <a:r>
              <a:rPr lang="en-US" b="1" dirty="0"/>
              <a:t>DateTimeFormatter</a:t>
            </a:r>
            <a:r>
              <a:rPr lang="en-US" dirty="0"/>
              <a:t>, formatter for displaying and parsing date-time objects.</a:t>
            </a:r>
          </a:p>
        </p:txBody>
      </p:sp>
    </p:spTree>
    <p:extLst>
      <p:ext uri="{BB962C8B-B14F-4D97-AF65-F5344CB8AC3E}">
        <p14:creationId xmlns:p14="http://schemas.microsoft.com/office/powerpoint/2010/main" val="386930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9344-7EBA-03E0-BDC7-49E4C5AD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current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4850-A76A-2C1A-4571-A04F74B8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the current date, import the </a:t>
            </a:r>
            <a:r>
              <a:rPr lang="en-US" b="1" dirty="0"/>
              <a:t>java.time.LocalDate</a:t>
            </a:r>
            <a:r>
              <a:rPr lang="en-US" dirty="0"/>
              <a:t> class, and use the appropriate method.</a:t>
            </a:r>
          </a:p>
          <a:p>
            <a:r>
              <a:rPr lang="en-US" dirty="0"/>
              <a:t># see code example “</a:t>
            </a:r>
            <a:r>
              <a:rPr lang="en-US" b="1" dirty="0"/>
              <a:t>E1.java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4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8F2C-7F51-3BD6-6ECB-35D0AE0B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current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827A-AF09-9925-D73F-B1925123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the current time, import the </a:t>
            </a:r>
            <a:r>
              <a:rPr lang="en-US" b="1" dirty="0"/>
              <a:t>java.time.LocalTime</a:t>
            </a:r>
            <a:r>
              <a:rPr lang="en-US" dirty="0"/>
              <a:t> class, and use the appropriate method.</a:t>
            </a:r>
          </a:p>
          <a:p>
            <a:r>
              <a:rPr lang="en-US" dirty="0"/>
              <a:t># see code example “</a:t>
            </a:r>
            <a:r>
              <a:rPr lang="en-US" b="1" dirty="0"/>
              <a:t>E2.java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59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D308-ADE9-01DD-39D8-141265EB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current 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422E-93D9-544B-217E-A3928083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the current date and time, import the </a:t>
            </a:r>
            <a:r>
              <a:rPr lang="en-US" b="1" dirty="0"/>
              <a:t>java.time.LocalDateTime</a:t>
            </a:r>
            <a:r>
              <a:rPr lang="en-US" dirty="0"/>
              <a:t> class, and use its appropriate method for it.</a:t>
            </a:r>
          </a:p>
          <a:p>
            <a:r>
              <a:rPr lang="en-US" dirty="0"/>
              <a:t># see code example “</a:t>
            </a:r>
            <a:r>
              <a:rPr lang="en-US" b="1" dirty="0"/>
              <a:t>E3.java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02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B402-A40C-4666-C4FE-23EC273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16-F01C-9744-28EB-09445F7F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format the date using methods, for instance we can change format of string representation.</a:t>
            </a:r>
          </a:p>
          <a:p>
            <a:r>
              <a:rPr lang="en-US" dirty="0"/>
              <a:t># see code example “</a:t>
            </a:r>
            <a:r>
              <a:rPr lang="en-US" b="1" dirty="0"/>
              <a:t>E4.java</a:t>
            </a:r>
            <a:r>
              <a:rPr lang="en-US" dirty="0"/>
              <a:t>”</a:t>
            </a:r>
          </a:p>
          <a:p>
            <a:r>
              <a:rPr lang="en-US" b="1" dirty="0"/>
              <a:t>ofPattern()</a:t>
            </a:r>
            <a:r>
              <a:rPr lang="en-US" dirty="0"/>
              <a:t> method also accepts a lot of values, for instance:        </a:t>
            </a:r>
            <a:r>
              <a:rPr lang="en-US" b="1" dirty="0"/>
              <a:t>yyyy-MM-dd</a:t>
            </a:r>
            <a:r>
              <a:rPr lang="en-US" dirty="0"/>
              <a:t>; dd/MM/yyyy; </a:t>
            </a:r>
            <a:r>
              <a:rPr lang="en-US" b="1" dirty="0"/>
              <a:t>dd-MMM-yyyy</a:t>
            </a:r>
            <a:r>
              <a:rPr lang="en-US" dirty="0"/>
              <a:t>; E, MMM dd yyyy</a:t>
            </a:r>
          </a:p>
        </p:txBody>
      </p:sp>
    </p:spTree>
    <p:extLst>
      <p:ext uri="{BB962C8B-B14F-4D97-AF65-F5344CB8AC3E}">
        <p14:creationId xmlns:p14="http://schemas.microsoft.com/office/powerpoint/2010/main" val="32599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93A1-DA03-3C57-DFA7-29D505D3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java.util.Date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945E-7EBE-FB43-74FF-5BE23B4E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implements </a:t>
            </a:r>
            <a:r>
              <a:rPr lang="en-US" sz="2000" b="1" dirty="0"/>
              <a:t>Cloneable</a:t>
            </a:r>
            <a:r>
              <a:rPr lang="en-US" sz="2000" dirty="0"/>
              <a:t> and </a:t>
            </a:r>
            <a:r>
              <a:rPr lang="en-US" sz="2000" b="1" dirty="0"/>
              <a:t>Comparable</a:t>
            </a:r>
            <a:r>
              <a:rPr lang="en-US" sz="2000" dirty="0"/>
              <a:t> interfaces.</a:t>
            </a:r>
          </a:p>
          <a:p>
            <a:r>
              <a:rPr lang="en-US" sz="2000" dirty="0"/>
              <a:t>It provides and methods to work with date and time.</a:t>
            </a:r>
          </a:p>
          <a:p>
            <a:r>
              <a:rPr lang="en-US" sz="2000" b="1" dirty="0"/>
              <a:t>Its constructors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Date() </a:t>
            </a:r>
            <a:r>
              <a:rPr lang="en-US" sz="2000" dirty="0"/>
              <a:t># current date and time</a:t>
            </a:r>
          </a:p>
          <a:p>
            <a:pPr lvl="1"/>
            <a:r>
              <a:rPr lang="en-US" sz="2000" b="1" dirty="0"/>
              <a:t>Date(long milliseconds) </a:t>
            </a:r>
            <a:r>
              <a:rPr lang="en-US" sz="2000" dirty="0"/>
              <a:t># milliseconds since Jan 1 1970, 00:00:00 GMT</a:t>
            </a:r>
          </a:p>
          <a:p>
            <a:pPr lvl="1"/>
            <a:r>
              <a:rPr lang="en-US" sz="2000" b="1" dirty="0"/>
              <a:t>Date(int year, int month, int date)</a:t>
            </a:r>
          </a:p>
          <a:p>
            <a:pPr lvl="1"/>
            <a:r>
              <a:rPr lang="en-US" sz="2000" b="1" dirty="0"/>
              <a:t>Date(int year, int month, int date, int hrs, int min)</a:t>
            </a:r>
          </a:p>
          <a:p>
            <a:pPr lvl="1"/>
            <a:r>
              <a:rPr lang="en-US" sz="2000" b="1" dirty="0"/>
              <a:t>Date(int year, int month, int date, int hrs, int min, sec)</a:t>
            </a:r>
          </a:p>
          <a:p>
            <a:pPr lvl="1"/>
            <a:r>
              <a:rPr lang="en-US" sz="2000" b="1" dirty="0"/>
              <a:t>Date(String s)</a:t>
            </a:r>
          </a:p>
          <a:p>
            <a:pPr lvl="1"/>
            <a:endParaRPr lang="en-US" sz="2000" b="1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# see code example “</a:t>
            </a:r>
            <a:r>
              <a:rPr lang="en-US" sz="2000" b="1" dirty="0"/>
              <a:t>E5.java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13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5B40-523B-6920-719D-94274BA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282C-AAAC-A7C5-A4DA-EE1A8C7D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after(Date date)</a:t>
            </a:r>
          </a:p>
          <a:p>
            <a:r>
              <a:rPr lang="en-US" dirty="0"/>
              <a:t>boolean before(Date date)</a:t>
            </a:r>
          </a:p>
          <a:p>
            <a:r>
              <a:rPr lang="en-US" dirty="0"/>
              <a:t>Int compareTo(Date date)</a:t>
            </a:r>
          </a:p>
          <a:p>
            <a:r>
              <a:rPr lang="en-US" dirty="0"/>
              <a:t>long getTime()</a:t>
            </a:r>
          </a:p>
          <a:p>
            <a:r>
              <a:rPr lang="en-US" dirty="0"/>
              <a:t>void setTime(long time)</a:t>
            </a:r>
          </a:p>
          <a:p>
            <a:endParaRPr lang="en-US" dirty="0"/>
          </a:p>
          <a:p>
            <a:r>
              <a:rPr lang="en-US" dirty="0"/>
              <a:t># see code example “</a:t>
            </a:r>
            <a:r>
              <a:rPr lang="en-US" b="1" dirty="0"/>
              <a:t>E6.java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41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Date and Time</vt:lpstr>
      <vt:lpstr>How can we work with date and time?</vt:lpstr>
      <vt:lpstr>Displaying current date</vt:lpstr>
      <vt:lpstr>Display current time</vt:lpstr>
      <vt:lpstr>Display current date and time</vt:lpstr>
      <vt:lpstr>Formatting date and time</vt:lpstr>
      <vt:lpstr>java.util.Date</vt:lpstr>
      <vt:lpstr>Frequently used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Date and Time</dc:title>
  <dc:creator>Bekzat B. Molutov</dc:creator>
  <cp:lastModifiedBy>Bekzat B. Molutov</cp:lastModifiedBy>
  <cp:revision>1</cp:revision>
  <dcterms:created xsi:type="dcterms:W3CDTF">2022-05-24T11:47:45Z</dcterms:created>
  <dcterms:modified xsi:type="dcterms:W3CDTF">2022-05-24T12:40:48Z</dcterms:modified>
</cp:coreProperties>
</file>