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32518-62A9-8369-D338-A6EE675F5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772BB-79D8-AE08-DAC8-0F91F5EEAB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73DF7-47AC-E2C3-2D63-3D940C99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6942-4742-47FF-A56C-776A2667462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ED7CC-E7B2-4D80-E649-C1315963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1C10C-6DFA-5ABA-B832-05AB14AAE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AE8E-0BDD-4F31-8946-328D9C37D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35883-DE92-042B-9134-717EC83FB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43842-B564-86BA-3ED2-0326C5445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9CC94-4C3D-E76D-5B5C-EA4663579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6942-4742-47FF-A56C-776A2667462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E54AC-987E-AFAB-4CE6-EFB265D3B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5FD5B-549A-10DA-86B6-357B6E843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AE8E-0BDD-4F31-8946-328D9C37D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B10F5D-7052-F1EB-49CD-6BBFD01559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8B0B76-8A13-FF85-1EC4-FD2B9E1F4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A42B4-CD35-1289-657B-FC9169F30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6942-4742-47FF-A56C-776A2667462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5E6D1-EA11-8A25-6B20-8E96F8D54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BB44B-A2B3-43AA-5988-F69F83E16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AE8E-0BDD-4F31-8946-328D9C37D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03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6569B-6B51-64A4-C4E1-0521276F4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01E52-B591-9ECC-BEC0-79EAD2944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EB493-A97F-A194-A96B-590C427B4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6942-4742-47FF-A56C-776A2667462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7247D-68DA-844E-C02D-FA1A2A43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2D948-7753-6594-29C1-FBA8029F9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AE8E-0BDD-4F31-8946-328D9C37D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68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E18EC-5F39-F9DA-F245-6E0F2D2D8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7F8C7-7065-A905-0D02-79C595AA0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720E7-DC14-A317-0216-C0B1D7CC1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6942-4742-47FF-A56C-776A2667462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C8556-C9AF-28B1-8271-B31757985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0A05C-7E22-7406-F3F2-ED5E92BEF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AE8E-0BDD-4F31-8946-328D9C37D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69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7240A-0F2B-F1EE-3B39-0D10DCECF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9740F-12A1-6862-0F73-E1D8A3C075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952A6-0C56-4D08-8398-08133C9C2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1405D-4E67-E4D9-6630-B6C3537D7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6942-4742-47FF-A56C-776A2667462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8C491-EC43-07FC-1105-61DE83726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52681-A03F-5B36-6024-39BCAC34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AE8E-0BDD-4F31-8946-328D9C37D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11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72A4A-B7DC-1027-D000-8F4BD4082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836CB-343F-16E0-F376-8CAE662C9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FB294-3F40-EE68-43E6-2FF6800EA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E65B49-D5AC-2750-C9EA-BCE6BB65E1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88F784-AD58-EE67-4A59-7549AF615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BFCD04-27B1-F283-79BF-4CBEA1CC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6942-4742-47FF-A56C-776A2667462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68423B-1397-04C4-793D-29FB43927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9FCF8C-27AC-B52A-F901-E7F0077A8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AE8E-0BDD-4F31-8946-328D9C37D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64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2B7B0-8438-3D25-4345-9B6AFF7DB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DDE269-231B-5AA4-4A50-FE5F5D3F8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6942-4742-47FF-A56C-776A2667462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F5387C-83A6-62B2-773C-A6BE0869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150F0A-8E96-DEC7-11D0-8AE8E597D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AE8E-0BDD-4F31-8946-328D9C37D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83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B4EB74-95D2-32D0-BA6D-F77D52D64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6942-4742-47FF-A56C-776A2667462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918385-7E1D-48E6-251D-59BE93172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3DDA7-E8B7-C6C5-8E17-A46C23228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AE8E-0BDD-4F31-8946-328D9C37D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52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7FF49-9473-5AC9-239A-F606A10A8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CE393-F8F2-E738-3E6D-B6FD83FDF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2D50FE-8A69-FF70-7A3A-118861F32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DA2D4-60B4-6F97-3CB6-17E499AAF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6942-4742-47FF-A56C-776A2667462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C7B83-A308-DFFA-E0AB-765284C65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B8CF4-3FB3-37FE-3239-DCD425BA5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AE8E-0BDD-4F31-8946-328D9C37D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3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C071D-81B5-1BD1-AD04-16379F0B1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D5BF60-50C7-6938-9570-CC69DD12DA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4AB8C0-1291-C985-F0AD-9288E071E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2FDC2-FE0E-14C5-5005-34E86C630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6942-4742-47FF-A56C-776A2667462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4EAA3-B8C2-75D0-FD3E-8EC8B28B3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5E4E6-6E6D-96E4-F59D-9D959A08B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AE8E-0BDD-4F31-8946-328D9C37D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4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B41B5C-9D21-5AC9-E4DF-DF010BD0A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868B1-2FE7-2BC6-D819-C640102AE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075E9-B7CA-BDC2-1B4A-1AB965C6B6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26942-4742-47FF-A56C-776A2667462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7C041-D312-6876-4EFB-31394147D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CECD8-6EA7-3C8B-B329-8CAD73A5A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1AE8E-0BDD-4F31-8946-328D9C37D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91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19916-3639-EAA0-41D8-885E9BFF2A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File Handling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C1327B-BCA2-4B2F-2B80-DBF220627B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B. Molutov</a:t>
            </a:r>
          </a:p>
        </p:txBody>
      </p:sp>
    </p:spTree>
    <p:extLst>
      <p:ext uri="{BB962C8B-B14F-4D97-AF65-F5344CB8AC3E}">
        <p14:creationId xmlns:p14="http://schemas.microsoft.com/office/powerpoint/2010/main" val="2913217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ED9-A914-AE14-9694-B33A29C7F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51479-FEBD-CDE7-5A72-330EF5848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handling is an important part of any application.</a:t>
            </a:r>
          </a:p>
          <a:p>
            <a:r>
              <a:rPr lang="en-US" dirty="0"/>
              <a:t>Java has several methods for </a:t>
            </a:r>
            <a:r>
              <a:rPr lang="en-US" b="1" dirty="0"/>
              <a:t>creating</a:t>
            </a:r>
            <a:r>
              <a:rPr lang="en-US" dirty="0"/>
              <a:t>, </a:t>
            </a:r>
            <a:r>
              <a:rPr lang="en-US" b="1" dirty="0"/>
              <a:t>reading</a:t>
            </a:r>
            <a:r>
              <a:rPr lang="en-US" dirty="0"/>
              <a:t>, </a:t>
            </a:r>
            <a:r>
              <a:rPr lang="en-US" b="1" dirty="0"/>
              <a:t>updating</a:t>
            </a:r>
            <a:r>
              <a:rPr lang="en-US" dirty="0"/>
              <a:t>, and </a:t>
            </a:r>
            <a:r>
              <a:rPr lang="en-US" b="1" dirty="0"/>
              <a:t>deleting</a:t>
            </a:r>
            <a:r>
              <a:rPr lang="en-US" dirty="0"/>
              <a:t> files.</a:t>
            </a:r>
          </a:p>
          <a:p>
            <a:r>
              <a:rPr lang="en-US" dirty="0"/>
              <a:t>The File class from the </a:t>
            </a:r>
            <a:r>
              <a:rPr lang="en-US" b="1" dirty="0"/>
              <a:t>java.io </a:t>
            </a:r>
            <a:r>
              <a:rPr lang="en-US" dirty="0"/>
              <a:t>package, allows us to work with files.</a:t>
            </a:r>
          </a:p>
          <a:p>
            <a:r>
              <a:rPr lang="en-US" dirty="0"/>
              <a:t>To use the </a:t>
            </a:r>
            <a:r>
              <a:rPr lang="en-US" b="1" dirty="0"/>
              <a:t>File</a:t>
            </a:r>
            <a:r>
              <a:rPr lang="en-US" dirty="0"/>
              <a:t> class, create an object of the class, and specify the filename or directory name: # see code example “</a:t>
            </a:r>
            <a:r>
              <a:rPr lang="en-US" b="1" dirty="0"/>
              <a:t>E1.java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9773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FFBFD-4D00-293B-1717-0E8B2FAF6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Methods for creating and getting info about files</a:t>
            </a:r>
          </a:p>
        </p:txBody>
      </p:sp>
      <p:pic>
        <p:nvPicPr>
          <p:cNvPr id="5" name="Content Placeholder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B50A44E0-7259-465A-7474-392FC787F1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1838" y="1863801"/>
            <a:ext cx="9868323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42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EC7E0-2C0A-EBBD-D989-F333C247C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B885E-8FB6-5D67-E18D-14AED0751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file in Java, you can use the </a:t>
            </a:r>
            <a:r>
              <a:rPr lang="en-US" b="1" dirty="0"/>
              <a:t>createNewFile() </a:t>
            </a:r>
            <a:r>
              <a:rPr lang="en-US" dirty="0"/>
              <a:t>method. This method returns a </a:t>
            </a:r>
            <a:r>
              <a:rPr lang="en-US" b="1" dirty="0"/>
              <a:t>boolean</a:t>
            </a:r>
            <a:r>
              <a:rPr lang="en-US" dirty="0"/>
              <a:t> value: </a:t>
            </a:r>
            <a:r>
              <a:rPr lang="en-US" b="1" dirty="0"/>
              <a:t>true</a:t>
            </a:r>
            <a:r>
              <a:rPr lang="en-US" dirty="0"/>
              <a:t> if the file was successfully created, and </a:t>
            </a:r>
            <a:r>
              <a:rPr lang="en-US" b="1" dirty="0"/>
              <a:t>false</a:t>
            </a:r>
            <a:r>
              <a:rPr lang="en-US" dirty="0"/>
              <a:t> if the file already exists. Note that the method is enclosed in a try...catch block. This is necessary because it throws an </a:t>
            </a:r>
            <a:r>
              <a:rPr lang="en-US" b="1" dirty="0"/>
              <a:t>IOException</a:t>
            </a:r>
            <a:r>
              <a:rPr lang="en-US" dirty="0"/>
              <a:t> if an error occurs (if the file cannot be created for some reason):</a:t>
            </a:r>
            <a:r>
              <a:rPr lang="ru-RU" dirty="0"/>
              <a:t> </a:t>
            </a:r>
            <a:r>
              <a:rPr lang="en-US" dirty="0"/>
              <a:t># see code example “</a:t>
            </a:r>
            <a:r>
              <a:rPr lang="en-US" b="1" dirty="0"/>
              <a:t>E2.java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110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2E6A7-E557-D95F-F082-3ACF01ECD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to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4B2E5-D00F-5F8E-5FFB-A268635B5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following example, we use the </a:t>
            </a:r>
            <a:r>
              <a:rPr lang="en-US" b="1" dirty="0"/>
              <a:t>FileWriter</a:t>
            </a:r>
            <a:r>
              <a:rPr lang="en-US" dirty="0"/>
              <a:t> class together with its </a:t>
            </a:r>
            <a:r>
              <a:rPr lang="en-US" b="1" dirty="0"/>
              <a:t>write() </a:t>
            </a:r>
            <a:r>
              <a:rPr lang="en-US" dirty="0"/>
              <a:t>method to write some text to the file we created in the example above. Note that when you are done writing to the file, you should close it with the </a:t>
            </a:r>
            <a:r>
              <a:rPr lang="en-US" b="1" dirty="0"/>
              <a:t>close() </a:t>
            </a:r>
            <a:r>
              <a:rPr lang="en-US" dirty="0"/>
              <a:t>method: # see code example “</a:t>
            </a:r>
            <a:r>
              <a:rPr lang="en-US" b="1" dirty="0"/>
              <a:t>E3.java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337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BAB72-4E37-0A71-E8DA-558D8657F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22D79-F97E-7E40-3EEA-58BDE2AB1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following example, we use the </a:t>
            </a:r>
            <a:r>
              <a:rPr lang="en-US" b="1" dirty="0"/>
              <a:t>Scanner</a:t>
            </a:r>
            <a:r>
              <a:rPr lang="en-US" dirty="0"/>
              <a:t> class to read the contents of the text file we created in the previous chapter: # see code example “</a:t>
            </a:r>
            <a:r>
              <a:rPr lang="en-US" b="1" dirty="0"/>
              <a:t>E4.java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0406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68EC6-0124-8ABF-FACE-4FC4A1B8B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file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8F957-7464-B833-8BD2-BB1FC3EF8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more information about a file, use any of the </a:t>
            </a:r>
            <a:r>
              <a:rPr lang="en-US" b="1" dirty="0"/>
              <a:t>File</a:t>
            </a:r>
            <a:r>
              <a:rPr lang="en-US" dirty="0"/>
              <a:t> methods: # see code example “</a:t>
            </a:r>
            <a:r>
              <a:rPr lang="en-US" b="1" dirty="0"/>
              <a:t>E5.java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7561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73C5-0FBE-961A-ADE3-FAE80A162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4081E-AD04-6B33-08B8-FB465EC55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delete a file in Java, use the </a:t>
            </a:r>
            <a:r>
              <a:rPr lang="en-US" b="1" dirty="0"/>
              <a:t>delete()</a:t>
            </a:r>
            <a:r>
              <a:rPr lang="en-US" dirty="0"/>
              <a:t> method: #see code example “</a:t>
            </a:r>
            <a:r>
              <a:rPr lang="en-US" b="1" dirty="0"/>
              <a:t>E6.java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147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79B5535FAEBDC3478801775C6E2F4082" ma:contentTypeVersion="11" ma:contentTypeDescription="Создание документа." ma:contentTypeScope="" ma:versionID="044f9711eb1ba8373fe3bd2eb1ed5ac4">
  <xsd:schema xmlns:xsd="http://www.w3.org/2001/XMLSchema" xmlns:xs="http://www.w3.org/2001/XMLSchema" xmlns:p="http://schemas.microsoft.com/office/2006/metadata/properties" xmlns:ns3="4c73b405-5456-49e1-b4ab-9cc21f167315" xmlns:ns4="f38e106a-97d7-46fa-bc07-e6a2fa1a0cea" targetNamespace="http://schemas.microsoft.com/office/2006/metadata/properties" ma:root="true" ma:fieldsID="6685b201e5fbab001f313b1e81889747" ns3:_="" ns4:_="">
    <xsd:import namespace="4c73b405-5456-49e1-b4ab-9cc21f167315"/>
    <xsd:import namespace="f38e106a-97d7-46fa-bc07-e6a2fa1a0ce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73b405-5456-49e1-b4ab-9cc21f1673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8e106a-97d7-46fa-bc07-e6a2fa1a0cea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Хэш подсказки о совместном доступе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225937-22B7-4BD5-814D-79EFC0E753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73b405-5456-49e1-b4ab-9cc21f167315"/>
    <ds:schemaRef ds:uri="f38e106a-97d7-46fa-bc07-e6a2fa1a0ce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A646285-2AF3-46C2-AB87-8D6683160F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DC6BF7D-D8A2-492F-ABA4-33B27725E47A}">
  <ds:schemaRefs>
    <ds:schemaRef ds:uri="http://purl.org/dc/dcmitype/"/>
    <ds:schemaRef ds:uri="f38e106a-97d7-46fa-bc07-e6a2fa1a0cea"/>
    <ds:schemaRef ds:uri="http://purl.org/dc/elements/1.1/"/>
    <ds:schemaRef ds:uri="4c73b405-5456-49e1-b4ab-9cc21f167315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327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Java File Handling</vt:lpstr>
      <vt:lpstr>Java Files</vt:lpstr>
      <vt:lpstr>Methods for creating and getting info about files</vt:lpstr>
      <vt:lpstr>Create a file</vt:lpstr>
      <vt:lpstr>Write to a file</vt:lpstr>
      <vt:lpstr>Read files</vt:lpstr>
      <vt:lpstr>Get file information</vt:lpstr>
      <vt:lpstr>Delete a 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File Handling</dc:title>
  <dc:creator>Bekzat B. Molutov</dc:creator>
  <cp:lastModifiedBy>Bekzat B. Molutov</cp:lastModifiedBy>
  <cp:revision>1</cp:revision>
  <dcterms:created xsi:type="dcterms:W3CDTF">2022-05-31T05:23:38Z</dcterms:created>
  <dcterms:modified xsi:type="dcterms:W3CDTF">2022-05-31T05:58:21Z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0x01010079B5535FAEBDC3478801775C6E2F4082</vt:lpwstr>
  </property>
</Properties>
</file>