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B4B1-DC7C-3624-3C6D-FE74BA8D7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F2B7D-0AAF-C1FE-56CE-40211CFBB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48F97-55C7-7099-C8AB-1186655CE6F1}"/>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5" name="Footer Placeholder 4">
            <a:extLst>
              <a:ext uri="{FF2B5EF4-FFF2-40B4-BE49-F238E27FC236}">
                <a16:creationId xmlns:a16="http://schemas.microsoft.com/office/drawing/2014/main" id="{EA3CDDA4-8928-6D39-2C74-19085B3B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4CE80-D229-40D4-7E01-07DB7C5AF846}"/>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11608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A765-B421-45E0-7B1D-2ADC37757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81D44A-CE10-C009-F45E-094838FB9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85902-7E98-791E-2994-6D0B29C37D7B}"/>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5" name="Footer Placeholder 4">
            <a:extLst>
              <a:ext uri="{FF2B5EF4-FFF2-40B4-BE49-F238E27FC236}">
                <a16:creationId xmlns:a16="http://schemas.microsoft.com/office/drawing/2014/main" id="{6D3ECEAA-91CF-6784-9E75-FB73E4E52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568B0-C9C0-936F-4D10-4D8744B9F803}"/>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385284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4B2C4-71B6-A2D0-8F3A-CF55BF5F1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2BF60-B36E-16F4-B697-791E706490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807D3-9CF4-0323-8191-B252CB5FE9C5}"/>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5" name="Footer Placeholder 4">
            <a:extLst>
              <a:ext uri="{FF2B5EF4-FFF2-40B4-BE49-F238E27FC236}">
                <a16:creationId xmlns:a16="http://schemas.microsoft.com/office/drawing/2014/main" id="{924B149D-A513-E318-D60D-89A5DD336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16E63-DA0D-CFE7-69F8-C59712787113}"/>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280649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8384-CFC7-97C1-A808-3D6B9D3D0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A4A5F-64D2-8705-F41C-6DAA865F3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E16F0-A5FC-32E3-7987-2670BC059C21}"/>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5" name="Footer Placeholder 4">
            <a:extLst>
              <a:ext uri="{FF2B5EF4-FFF2-40B4-BE49-F238E27FC236}">
                <a16:creationId xmlns:a16="http://schemas.microsoft.com/office/drawing/2014/main" id="{6DB8F7E9-AFA0-E099-D4F9-3820C9243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D8A0C-5659-BD97-12EF-1386C7097693}"/>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361140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F1B5-F4D8-5306-4838-B4AE5FB53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F63D4-9399-063F-FB78-35C7315B2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615F1-FAE4-129E-77EC-E20F74E37F75}"/>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5" name="Footer Placeholder 4">
            <a:extLst>
              <a:ext uri="{FF2B5EF4-FFF2-40B4-BE49-F238E27FC236}">
                <a16:creationId xmlns:a16="http://schemas.microsoft.com/office/drawing/2014/main" id="{FF642731-6B7F-0795-F1D1-97EEA71F3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53AD5-CCBB-2D18-272B-D8C5D4C04F4F}"/>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235802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783C-ACAA-77C2-4EB8-9DFDF94A3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7E234-2BC7-95B1-DF0C-3F1514385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04870-D6D8-0E60-F498-A9599AA101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A903E1-3D4F-BFB6-8543-8C4A2E397D46}"/>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6" name="Footer Placeholder 5">
            <a:extLst>
              <a:ext uri="{FF2B5EF4-FFF2-40B4-BE49-F238E27FC236}">
                <a16:creationId xmlns:a16="http://schemas.microsoft.com/office/drawing/2014/main" id="{EA66501B-E310-D698-F999-098BD8686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12C2C-3E01-4CE2-F9FB-B04E0605F99E}"/>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46846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91D0-C5F7-6119-697E-019BB9D28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A478B-C327-8619-79C6-35E6799B0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D0D76-DC93-87F1-4887-52F430F83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6AE7A4-EBB1-1658-4C6B-650C2287A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2C3AF-CAD4-6E6E-E6D7-86BEADA70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B5607-B422-883E-A28F-EECE9D9BB4C5}"/>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8" name="Footer Placeholder 7">
            <a:extLst>
              <a:ext uri="{FF2B5EF4-FFF2-40B4-BE49-F238E27FC236}">
                <a16:creationId xmlns:a16="http://schemas.microsoft.com/office/drawing/2014/main" id="{23BFD456-7049-1ADC-4476-77018BCC8D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C377B-23C4-9E05-565D-8B019A0A012B}"/>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25285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0BA3-2AA9-173D-701E-F31C6F97F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125C61-B219-3CDA-DA39-237D8F8A6C3B}"/>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4" name="Footer Placeholder 3">
            <a:extLst>
              <a:ext uri="{FF2B5EF4-FFF2-40B4-BE49-F238E27FC236}">
                <a16:creationId xmlns:a16="http://schemas.microsoft.com/office/drawing/2014/main" id="{FFB63D70-C607-0C9D-93E5-13C31822E9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616CC-BB72-4B42-0AC0-76866E5B6799}"/>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70151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32920-8465-5001-7D39-39E682AFD21B}"/>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3" name="Footer Placeholder 2">
            <a:extLst>
              <a:ext uri="{FF2B5EF4-FFF2-40B4-BE49-F238E27FC236}">
                <a16:creationId xmlns:a16="http://schemas.microsoft.com/office/drawing/2014/main" id="{352C7EEA-36C6-675A-EE2E-090AC12512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264E10-AA09-BE31-1AF0-001F9EC59A0F}"/>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271334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43A-A435-BE69-3B30-07339BACB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F672C5-C5DD-A875-3D23-A085ED09F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AC226F-E404-545E-23CE-09B937045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6105F-952B-BD92-4CE1-A844FF087F82}"/>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6" name="Footer Placeholder 5">
            <a:extLst>
              <a:ext uri="{FF2B5EF4-FFF2-40B4-BE49-F238E27FC236}">
                <a16:creationId xmlns:a16="http://schemas.microsoft.com/office/drawing/2014/main" id="{8AA19E56-9126-94E7-3217-880B531A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1502F-AED7-8DFB-DB6C-5B6B35D03613}"/>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312239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A064-A985-42D9-1693-43F4C3D78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9FB6A-1243-5CAB-BE1A-31AA7C550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E0602-6A65-F9DC-A927-F1255E6F1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21A36-68E7-6097-9D7A-DD33EF536759}"/>
              </a:ext>
            </a:extLst>
          </p:cNvPr>
          <p:cNvSpPr>
            <a:spLocks noGrp="1"/>
          </p:cNvSpPr>
          <p:nvPr>
            <p:ph type="dt" sz="half" idx="10"/>
          </p:nvPr>
        </p:nvSpPr>
        <p:spPr/>
        <p:txBody>
          <a:bodyPr/>
          <a:lstStyle/>
          <a:p>
            <a:fld id="{20E9094B-E4D1-43B7-AD29-46F8437FA1E1}" type="datetimeFigureOut">
              <a:rPr lang="en-US" smtClean="0"/>
              <a:t>6/3/2022</a:t>
            </a:fld>
            <a:endParaRPr lang="en-US"/>
          </a:p>
        </p:txBody>
      </p:sp>
      <p:sp>
        <p:nvSpPr>
          <p:cNvPr id="6" name="Footer Placeholder 5">
            <a:extLst>
              <a:ext uri="{FF2B5EF4-FFF2-40B4-BE49-F238E27FC236}">
                <a16:creationId xmlns:a16="http://schemas.microsoft.com/office/drawing/2014/main" id="{23B9045E-2C1D-C85A-B3DB-1FC322A24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6A00E-85E2-7C83-2A35-1BA36C2FA194}"/>
              </a:ext>
            </a:extLst>
          </p:cNvPr>
          <p:cNvSpPr>
            <a:spLocks noGrp="1"/>
          </p:cNvSpPr>
          <p:nvPr>
            <p:ph type="sldNum" sz="quarter" idx="12"/>
          </p:nvPr>
        </p:nvSpPr>
        <p:spPr/>
        <p:txBody>
          <a:bodyPr/>
          <a:lstStyle/>
          <a:p>
            <a:fld id="{E9D94293-845C-495C-BA96-25AAD1A9804C}" type="slidenum">
              <a:rPr lang="en-US" smtClean="0"/>
              <a:t>‹#›</a:t>
            </a:fld>
            <a:endParaRPr lang="en-US"/>
          </a:p>
        </p:txBody>
      </p:sp>
    </p:spTree>
    <p:extLst>
      <p:ext uri="{BB962C8B-B14F-4D97-AF65-F5344CB8AC3E}">
        <p14:creationId xmlns:p14="http://schemas.microsoft.com/office/powerpoint/2010/main" val="262718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6A3FF9-FC04-8BC8-D7ED-8987310A7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0F81B-7FEC-57C4-E215-8A20E0DBC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D5F61-8F46-20BA-1DC0-2E89CFA3E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9094B-E4D1-43B7-AD29-46F8437FA1E1}" type="datetimeFigureOut">
              <a:rPr lang="en-US" smtClean="0"/>
              <a:t>6/3/2022</a:t>
            </a:fld>
            <a:endParaRPr lang="en-US"/>
          </a:p>
        </p:txBody>
      </p:sp>
      <p:sp>
        <p:nvSpPr>
          <p:cNvPr id="5" name="Footer Placeholder 4">
            <a:extLst>
              <a:ext uri="{FF2B5EF4-FFF2-40B4-BE49-F238E27FC236}">
                <a16:creationId xmlns:a16="http://schemas.microsoft.com/office/drawing/2014/main" id="{D01C0367-6791-36CD-2214-542E56B619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77C537-0C7D-5086-D6F4-7DCFBC850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94293-845C-495C-BA96-25AAD1A9804C}" type="slidenum">
              <a:rPr lang="en-US" smtClean="0"/>
              <a:t>‹#›</a:t>
            </a:fld>
            <a:endParaRPr lang="en-US"/>
          </a:p>
        </p:txBody>
      </p:sp>
    </p:spTree>
    <p:extLst>
      <p:ext uri="{BB962C8B-B14F-4D97-AF65-F5344CB8AC3E}">
        <p14:creationId xmlns:p14="http://schemas.microsoft.com/office/powerpoint/2010/main" val="824053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DEAE-162D-301B-0353-23036381BD5F}"/>
              </a:ext>
            </a:extLst>
          </p:cNvPr>
          <p:cNvSpPr>
            <a:spLocks noGrp="1"/>
          </p:cNvSpPr>
          <p:nvPr>
            <p:ph type="ctrTitle"/>
          </p:nvPr>
        </p:nvSpPr>
        <p:spPr/>
        <p:txBody>
          <a:bodyPr/>
          <a:lstStyle/>
          <a:p>
            <a:r>
              <a:rPr lang="en-US" dirty="0"/>
              <a:t>Java Lambda Expressions</a:t>
            </a:r>
          </a:p>
        </p:txBody>
      </p:sp>
      <p:sp>
        <p:nvSpPr>
          <p:cNvPr id="3" name="Subtitle 2">
            <a:extLst>
              <a:ext uri="{FF2B5EF4-FFF2-40B4-BE49-F238E27FC236}">
                <a16:creationId xmlns:a16="http://schemas.microsoft.com/office/drawing/2014/main" id="{05C8F105-E013-EDD7-7C31-D530C594C9DF}"/>
              </a:ext>
            </a:extLst>
          </p:cNvPr>
          <p:cNvSpPr>
            <a:spLocks noGrp="1"/>
          </p:cNvSpPr>
          <p:nvPr>
            <p:ph type="subTitle" idx="1"/>
          </p:nvPr>
        </p:nvSpPr>
        <p:spPr/>
        <p:txBody>
          <a:bodyPr/>
          <a:lstStyle/>
          <a:p>
            <a:r>
              <a:rPr lang="en-US" dirty="0"/>
              <a:t>by B. Molutov</a:t>
            </a:r>
          </a:p>
        </p:txBody>
      </p:sp>
    </p:spTree>
    <p:extLst>
      <p:ext uri="{BB962C8B-B14F-4D97-AF65-F5344CB8AC3E}">
        <p14:creationId xmlns:p14="http://schemas.microsoft.com/office/powerpoint/2010/main" val="225376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8C90-0C52-1E28-F055-4797A30CD95B}"/>
              </a:ext>
            </a:extLst>
          </p:cNvPr>
          <p:cNvSpPr>
            <a:spLocks noGrp="1"/>
          </p:cNvSpPr>
          <p:nvPr>
            <p:ph type="title"/>
          </p:nvPr>
        </p:nvSpPr>
        <p:spPr/>
        <p:txBody>
          <a:bodyPr/>
          <a:lstStyle/>
          <a:p>
            <a:r>
              <a:rPr lang="en-US" dirty="0"/>
              <a:t>Java Lambda Expressions</a:t>
            </a:r>
          </a:p>
        </p:txBody>
      </p:sp>
      <p:sp>
        <p:nvSpPr>
          <p:cNvPr id="3" name="Content Placeholder 2">
            <a:extLst>
              <a:ext uri="{FF2B5EF4-FFF2-40B4-BE49-F238E27FC236}">
                <a16:creationId xmlns:a16="http://schemas.microsoft.com/office/drawing/2014/main" id="{63E1BF4A-AED7-98F7-7ACA-1A3EE8577EAC}"/>
              </a:ext>
            </a:extLst>
          </p:cNvPr>
          <p:cNvSpPr>
            <a:spLocks noGrp="1"/>
          </p:cNvSpPr>
          <p:nvPr>
            <p:ph idx="1"/>
          </p:nvPr>
        </p:nvSpPr>
        <p:spPr/>
        <p:txBody>
          <a:bodyPr/>
          <a:lstStyle/>
          <a:p>
            <a:r>
              <a:rPr lang="en-US" dirty="0"/>
              <a:t>Lambda Expressions were added in Java 8.</a:t>
            </a:r>
          </a:p>
          <a:p>
            <a:r>
              <a:rPr lang="en-US" dirty="0"/>
              <a:t>A lambda expression is a short block of code which takes in parameters and returns a value. Lambda expressions are similar to methods, but they do not need a name and they can be implemented right in the body of a method.</a:t>
            </a:r>
          </a:p>
        </p:txBody>
      </p:sp>
    </p:spTree>
    <p:extLst>
      <p:ext uri="{BB962C8B-B14F-4D97-AF65-F5344CB8AC3E}">
        <p14:creationId xmlns:p14="http://schemas.microsoft.com/office/powerpoint/2010/main" val="304257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D310-D88A-8A70-B67D-94B1D13DF2E8}"/>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EB94B1B4-E653-29E5-D996-941BCB0E46F1}"/>
              </a:ext>
            </a:extLst>
          </p:cNvPr>
          <p:cNvSpPr>
            <a:spLocks noGrp="1"/>
          </p:cNvSpPr>
          <p:nvPr>
            <p:ph idx="1"/>
          </p:nvPr>
        </p:nvSpPr>
        <p:spPr/>
        <p:txBody>
          <a:bodyPr/>
          <a:lstStyle/>
          <a:p>
            <a:r>
              <a:rPr lang="en-US" dirty="0"/>
              <a:t>The simplest lambda expression contains a single parameter and an expression: </a:t>
            </a:r>
            <a:r>
              <a:rPr lang="en-US" b="1" dirty="0"/>
              <a:t>parameter -&gt; expression</a:t>
            </a:r>
          </a:p>
          <a:p>
            <a:r>
              <a:rPr lang="en-US" dirty="0"/>
              <a:t>To use more than one parameter, wrap them in parentheses: </a:t>
            </a:r>
            <a:r>
              <a:rPr lang="en-US" b="1" dirty="0"/>
              <a:t>(parameter1, parameter2) -&gt; expression</a:t>
            </a:r>
            <a:endParaRPr lang="en-US" dirty="0"/>
          </a:p>
        </p:txBody>
      </p:sp>
    </p:spTree>
    <p:extLst>
      <p:ext uri="{BB962C8B-B14F-4D97-AF65-F5344CB8AC3E}">
        <p14:creationId xmlns:p14="http://schemas.microsoft.com/office/powerpoint/2010/main" val="298435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242D-B9FB-4466-2F27-B760F0BECC9F}"/>
              </a:ext>
            </a:extLst>
          </p:cNvPr>
          <p:cNvSpPr>
            <a:spLocks noGrp="1"/>
          </p:cNvSpPr>
          <p:nvPr>
            <p:ph type="title"/>
          </p:nvPr>
        </p:nvSpPr>
        <p:spPr/>
        <p:txBody>
          <a:bodyPr/>
          <a:lstStyle/>
          <a:p>
            <a:r>
              <a:rPr lang="en-US" dirty="0"/>
              <a:t>Limits</a:t>
            </a:r>
          </a:p>
        </p:txBody>
      </p:sp>
      <p:sp>
        <p:nvSpPr>
          <p:cNvPr id="3" name="Content Placeholder 2">
            <a:extLst>
              <a:ext uri="{FF2B5EF4-FFF2-40B4-BE49-F238E27FC236}">
                <a16:creationId xmlns:a16="http://schemas.microsoft.com/office/drawing/2014/main" id="{36AE8441-3988-0F4E-730E-FA0F53FECEEB}"/>
              </a:ext>
            </a:extLst>
          </p:cNvPr>
          <p:cNvSpPr>
            <a:spLocks noGrp="1"/>
          </p:cNvSpPr>
          <p:nvPr>
            <p:ph idx="1"/>
          </p:nvPr>
        </p:nvSpPr>
        <p:spPr/>
        <p:txBody>
          <a:bodyPr/>
          <a:lstStyle/>
          <a:p>
            <a:r>
              <a:rPr lang="en-US" dirty="0"/>
              <a:t>Expressions are limited. They have to immediately return a value, and they cannot contain variables, assignments or statements such as if or for. In order to do more complex operations, a code block can be used with curly braces. If the lambda expression needs to return a value, then the code block should have a return statement.</a:t>
            </a:r>
          </a:p>
          <a:p>
            <a:r>
              <a:rPr lang="en-US" b="1" dirty="0"/>
              <a:t>(parameter1, parameter2) -&gt; { code block }</a:t>
            </a:r>
          </a:p>
        </p:txBody>
      </p:sp>
    </p:spTree>
    <p:extLst>
      <p:ext uri="{BB962C8B-B14F-4D97-AF65-F5344CB8AC3E}">
        <p14:creationId xmlns:p14="http://schemas.microsoft.com/office/powerpoint/2010/main" val="360779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0713-31BE-9627-F329-8C7079341B2B}"/>
              </a:ext>
            </a:extLst>
          </p:cNvPr>
          <p:cNvSpPr>
            <a:spLocks noGrp="1"/>
          </p:cNvSpPr>
          <p:nvPr>
            <p:ph type="title"/>
          </p:nvPr>
        </p:nvSpPr>
        <p:spPr/>
        <p:txBody>
          <a:bodyPr/>
          <a:lstStyle/>
          <a:p>
            <a:r>
              <a:rPr lang="en-US" dirty="0"/>
              <a:t>Using Lambda Expressions</a:t>
            </a:r>
          </a:p>
        </p:txBody>
      </p:sp>
      <p:sp>
        <p:nvSpPr>
          <p:cNvPr id="3" name="Content Placeholder 2">
            <a:extLst>
              <a:ext uri="{FF2B5EF4-FFF2-40B4-BE49-F238E27FC236}">
                <a16:creationId xmlns:a16="http://schemas.microsoft.com/office/drawing/2014/main" id="{B4CA9D47-F52B-CFEB-B556-14CA64273E1E}"/>
              </a:ext>
            </a:extLst>
          </p:cNvPr>
          <p:cNvSpPr>
            <a:spLocks noGrp="1"/>
          </p:cNvSpPr>
          <p:nvPr>
            <p:ph idx="1"/>
          </p:nvPr>
        </p:nvSpPr>
        <p:spPr/>
        <p:txBody>
          <a:bodyPr/>
          <a:lstStyle/>
          <a:p>
            <a:r>
              <a:rPr lang="en-US" dirty="0"/>
              <a:t>Lambda expressions are usually passed as parameters to a function.</a:t>
            </a:r>
          </a:p>
          <a:p>
            <a:r>
              <a:rPr lang="en-US" b="1" dirty="0"/>
              <a:t># see code example “E1.java”</a:t>
            </a:r>
          </a:p>
          <a:p>
            <a:r>
              <a:rPr lang="en-US" dirty="0"/>
              <a:t>Lambda expressions can be stored in variables if the variable's type is an interface which has only one method. The lambda expression should have the same number of parameters and the same return type as that method. Java has many of these kinds of interfaces built in, such as the Consumer interface (found in the </a:t>
            </a:r>
            <a:r>
              <a:rPr lang="en-US" dirty="0" err="1"/>
              <a:t>java.util</a:t>
            </a:r>
            <a:r>
              <a:rPr lang="en-US" dirty="0"/>
              <a:t> package) used by lists.</a:t>
            </a:r>
          </a:p>
          <a:p>
            <a:r>
              <a:rPr lang="en-US" b="1" dirty="0"/>
              <a:t># see code example “E2.java”</a:t>
            </a:r>
          </a:p>
        </p:txBody>
      </p:sp>
    </p:spTree>
    <p:extLst>
      <p:ext uri="{BB962C8B-B14F-4D97-AF65-F5344CB8AC3E}">
        <p14:creationId xmlns:p14="http://schemas.microsoft.com/office/powerpoint/2010/main" val="367294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62AA-0090-EE79-2F93-254AA11699E8}"/>
              </a:ext>
            </a:extLst>
          </p:cNvPr>
          <p:cNvSpPr>
            <a:spLocks noGrp="1"/>
          </p:cNvSpPr>
          <p:nvPr>
            <p:ph type="title"/>
          </p:nvPr>
        </p:nvSpPr>
        <p:spPr/>
        <p:txBody>
          <a:bodyPr/>
          <a:lstStyle/>
          <a:p>
            <a:r>
              <a:rPr lang="en-US" dirty="0"/>
              <a:t>Lambda expression in a method</a:t>
            </a:r>
          </a:p>
        </p:txBody>
      </p:sp>
      <p:sp>
        <p:nvSpPr>
          <p:cNvPr id="3" name="Content Placeholder 2">
            <a:extLst>
              <a:ext uri="{FF2B5EF4-FFF2-40B4-BE49-F238E27FC236}">
                <a16:creationId xmlns:a16="http://schemas.microsoft.com/office/drawing/2014/main" id="{B99F6D63-DDD6-DB88-D699-8026995519C8}"/>
              </a:ext>
            </a:extLst>
          </p:cNvPr>
          <p:cNvSpPr>
            <a:spLocks noGrp="1"/>
          </p:cNvSpPr>
          <p:nvPr>
            <p:ph idx="1"/>
          </p:nvPr>
        </p:nvSpPr>
        <p:spPr/>
        <p:txBody>
          <a:bodyPr/>
          <a:lstStyle/>
          <a:p>
            <a:r>
              <a:rPr lang="en-US" dirty="0"/>
              <a:t>To use a lambda expression in a method, the method should have a parameter with a single-method interface as its type. Calling the interface's method will run the lambda expression:</a:t>
            </a:r>
          </a:p>
          <a:p>
            <a:r>
              <a:rPr lang="en-US" b="1" dirty="0"/>
              <a:t># see code example “E3.java”</a:t>
            </a:r>
          </a:p>
        </p:txBody>
      </p:sp>
    </p:spTree>
    <p:extLst>
      <p:ext uri="{BB962C8B-B14F-4D97-AF65-F5344CB8AC3E}">
        <p14:creationId xmlns:p14="http://schemas.microsoft.com/office/powerpoint/2010/main" val="149435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321</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Java Lambda Expressions</vt:lpstr>
      <vt:lpstr>Java Lambda Expressions</vt:lpstr>
      <vt:lpstr>Syntax</vt:lpstr>
      <vt:lpstr>Limits</vt:lpstr>
      <vt:lpstr>Using Lambda Expressions</vt:lpstr>
      <vt:lpstr>Lambda expression in a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Lambda Expressions</dc:title>
  <dc:creator>Bekzat B. Molutov</dc:creator>
  <cp:lastModifiedBy>Bekzat B. Molutov</cp:lastModifiedBy>
  <cp:revision>1</cp:revision>
  <dcterms:created xsi:type="dcterms:W3CDTF">2022-06-03T14:38:57Z</dcterms:created>
  <dcterms:modified xsi:type="dcterms:W3CDTF">2022-06-03T15:41:37Z</dcterms:modified>
</cp:coreProperties>
</file>