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59B8-8A1C-E9CB-04C2-394AB118E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F8CCA-FA01-F372-401A-B18280A14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2C2DF-ADAD-16C7-01DE-427F9A4C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8AAE-0347-4E48-8310-F43F9118317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3894-284E-7DE8-69C9-4558B987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B6EE-21BE-67F6-6BA2-1537A93F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3F34-A2BA-469D-8221-FB51D44D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6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57B7-1A1C-1808-8A16-398C8300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DF787-0154-8968-084A-CA442C1CD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113D-8115-2781-D9B1-774CEB92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8AAE-0347-4E48-8310-F43F9118317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B0624-AA51-BF22-F9E0-1F97D9E7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F2D77-E90C-02AF-526A-6C236DD7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3F34-A2BA-469D-8221-FB51D44D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1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1325F-5690-BE19-7F3C-59AD977AB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F1927-ECE2-06BD-D418-9F528AF57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D2837-9DE6-E2B3-C929-C7BBD4E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8AAE-0347-4E48-8310-F43F9118317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587F1-77F4-0D65-118D-4D234B8A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1678E-AA31-B6A2-6DFC-EEFB9E38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3F34-A2BA-469D-8221-FB51D44D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904C-07CC-C764-B776-40462F28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5ABF-CB63-0976-C69C-F0BD0744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CBFD0-508D-8734-982F-9C4660A8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8AAE-0347-4E48-8310-F43F9118317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BD047-47DA-3F50-54CB-0C226C48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A624-A680-B433-9C2B-2F7455BD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3F34-A2BA-469D-8221-FB51D44D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5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A0BE-579D-A22A-B43E-FECBA3EC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5B906-BB36-B3AE-CB75-FEB21E2F1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E724-78F3-A234-BFD4-A7D1C064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8AAE-0347-4E48-8310-F43F9118317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9B40-6464-7140-8C30-405F3A89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C77A6-1C99-62B2-2FD6-4304D435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3F34-A2BA-469D-8221-FB51D44D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0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939B-3BB5-4BD1-BAF7-16B9581E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5619-1108-E18A-DAB0-9FBD0713B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2CE0F-B3AD-1734-B2DC-0B15F7222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5A48F-BE85-98B9-A9D9-80E04870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8AAE-0347-4E48-8310-F43F9118317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BA2BA-BEAB-AE2A-7433-65E7E2EB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CEA2F-6E11-8AED-96A7-188DA260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3F34-A2BA-469D-8221-FB51D44D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739F-6567-D7AD-B551-2D0B7F30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EBF8-1113-3D53-DEBE-FDB018D5B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4E441-82D0-6F59-AF6B-7FC2C0D77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41590-A0D5-45D9-9B08-B4DE83665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4B69B-C57C-1780-7045-9F09A8768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19C1F-0E83-6A24-8C8E-B21CF4A2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8AAE-0347-4E48-8310-F43F9118317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59946-5CF1-2847-EF58-57BA0A95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0D4BE-A552-C2DC-A22E-6121FA32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3F34-A2BA-469D-8221-FB51D44D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B2BA-5B4F-F62E-E3BF-2506CE8C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889B9-3FC4-3713-B53A-2615B657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8AAE-0347-4E48-8310-F43F9118317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FEDC2-32D4-4619-C523-A6F00AA9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3DB58-3BE4-A7B7-0AB1-2656BB53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3F34-A2BA-469D-8221-FB51D44D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3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295CC-FDFD-FC61-1FB1-6C954833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8AAE-0347-4E48-8310-F43F9118317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A7365-34A4-F4DB-A6CB-6A1B48B5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5A585-A3E5-755B-F943-FF9260DB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3F34-A2BA-469D-8221-FB51D44D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D1D8-5C3D-322F-F643-E3919528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ACCFD-C65A-D5E6-2B00-B181FC76F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EF3A2-5E7A-359B-63CE-AEDD70A4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898F6-4E92-ED28-76C4-1430C985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8AAE-0347-4E48-8310-F43F9118317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8666A-9BD4-54DD-D679-DF4C373A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43043-8A81-6F5E-FCAA-05D792B3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3F34-A2BA-469D-8221-FB51D44D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1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A8EE-5B80-12F1-477B-24A97F37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21582-A1BE-D25B-FB7A-1C4447690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FC2DD-96E4-5DEC-466B-D6EE12080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D29D0-58EA-1E2F-8507-3A0A0DDD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8AAE-0347-4E48-8310-F43F9118317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5DC3-9F8C-8964-2042-3A5974C8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AFEEC-2F97-B95E-1659-082CCBB3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3F34-A2BA-469D-8221-FB51D44D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9F7A8-2F5F-0188-F8BF-B594C27E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23C43-CAEB-6C9F-10CE-0C07ACFF8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23A5C-6AB5-2F05-D104-E0EDE795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E8AAE-0347-4E48-8310-F43F9118317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E058A-8320-F5E6-239F-6A9BB72B1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A2142-0378-6EA5-F49D-BD0F99AC0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3F34-A2BA-469D-8221-FB51D44D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5CE-F158-7B29-C282-7560E79CD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Interface </a:t>
            </a:r>
          </a:p>
        </p:txBody>
      </p:sp>
    </p:spTree>
    <p:extLst>
      <p:ext uri="{BB962C8B-B14F-4D97-AF65-F5344CB8AC3E}">
        <p14:creationId xmlns:p14="http://schemas.microsoft.com/office/powerpoint/2010/main" val="278488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6210-F671-55C4-623B-0AB1D332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18F5-D233-3D3E-6C03-1237DCBC0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achieve abstraction in Java, is with interfaces.</a:t>
            </a:r>
          </a:p>
          <a:p>
            <a:r>
              <a:rPr lang="en-US" dirty="0"/>
              <a:t>An interface is a completely "abstract class" that is used to group related methods with empty bodies: </a:t>
            </a:r>
            <a:r>
              <a:rPr lang="en-US" b="1" dirty="0"/>
              <a:t>#see code example "E1.java“</a:t>
            </a:r>
          </a:p>
          <a:p>
            <a:r>
              <a:rPr lang="en-US" dirty="0"/>
              <a:t>To access the interface methods, the interface must be "implemented" (like inherited) by another class with the implements keyword (instead of extends). </a:t>
            </a:r>
            <a:r>
              <a:rPr lang="en-US" b="1" dirty="0"/>
              <a:t># see code example “E2.java”</a:t>
            </a:r>
          </a:p>
        </p:txBody>
      </p:sp>
    </p:spTree>
    <p:extLst>
      <p:ext uri="{BB962C8B-B14F-4D97-AF65-F5344CB8AC3E}">
        <p14:creationId xmlns:p14="http://schemas.microsoft.com/office/powerpoint/2010/main" val="410247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D3CB-51E3-69A6-9190-DCD80666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Interfaces: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B87D-7F8F-A913-4BA1-C5F7B2FF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abstract classes, interfaces cannot be used to create objects</a:t>
            </a:r>
          </a:p>
          <a:p>
            <a:r>
              <a:rPr lang="en-US" dirty="0"/>
              <a:t>Interface methods do not have a body - the body is provided by the "implement" class</a:t>
            </a:r>
          </a:p>
          <a:p>
            <a:r>
              <a:rPr lang="en-US" dirty="0"/>
              <a:t>On implementation of an interface, you must override all of its methods</a:t>
            </a:r>
          </a:p>
          <a:p>
            <a:r>
              <a:rPr lang="en-US" dirty="0"/>
              <a:t>Interface methods are by default abstract and public</a:t>
            </a:r>
          </a:p>
          <a:p>
            <a:r>
              <a:rPr lang="en-US" dirty="0"/>
              <a:t>Interface attributes are by default public, static and final</a:t>
            </a:r>
          </a:p>
          <a:p>
            <a:r>
              <a:rPr lang="en-US" dirty="0"/>
              <a:t>An interface cannot contain a constructor (as it cannot be used to create objects)</a:t>
            </a:r>
          </a:p>
        </p:txBody>
      </p:sp>
    </p:spTree>
    <p:extLst>
      <p:ext uri="{BB962C8B-B14F-4D97-AF65-F5344CB8AC3E}">
        <p14:creationId xmlns:p14="http://schemas.microsoft.com/office/powerpoint/2010/main" val="169113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D4BE-7710-8809-7398-61DC1DBE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 When To Use Interfaces?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A3A5-3AB6-B0FA-BDFB-B5814352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To achieve security - hide certain details and only show the important details of an object (interface).</a:t>
            </a:r>
          </a:p>
          <a:p>
            <a:r>
              <a:rPr lang="en-US" dirty="0"/>
              <a:t>2) Java does not support "multiple inheritance" (a class can only inherit from one superclass). However, it can be achieved with interfaces, because the class can implement multiple interfaces. Note: To implement multiple interfaces, separate them with a comma.</a:t>
            </a:r>
          </a:p>
        </p:txBody>
      </p:sp>
    </p:spTree>
    <p:extLst>
      <p:ext uri="{BB962C8B-B14F-4D97-AF65-F5344CB8AC3E}">
        <p14:creationId xmlns:p14="http://schemas.microsoft.com/office/powerpoint/2010/main" val="261636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B8D2-2BC0-3ED0-0D7F-E2102742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A1E5-EA2E-6AC0-229B-57D8320A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#see code example “E3.java”</a:t>
            </a:r>
          </a:p>
        </p:txBody>
      </p:sp>
    </p:spTree>
    <p:extLst>
      <p:ext uri="{BB962C8B-B14F-4D97-AF65-F5344CB8AC3E}">
        <p14:creationId xmlns:p14="http://schemas.microsoft.com/office/powerpoint/2010/main" val="168766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33CA-D88A-5633-6189-3FBCB668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Difference between Abstract class and Interface</a:t>
            </a:r>
          </a:p>
        </p:txBody>
      </p:sp>
      <p:pic>
        <p:nvPicPr>
          <p:cNvPr id="2050" name="Picture 2" descr="Table&#10;&#10;Description automatically generated">
            <a:extLst>
              <a:ext uri="{FF2B5EF4-FFF2-40B4-BE49-F238E27FC236}">
                <a16:creationId xmlns:a16="http://schemas.microsoft.com/office/drawing/2014/main" id="{7F966285-7A8E-8240-1FC3-87478383F5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1678" y="1863801"/>
            <a:ext cx="7948643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85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257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 Interface </vt:lpstr>
      <vt:lpstr>Interfaces</vt:lpstr>
      <vt:lpstr>Notes on Interfaces:</vt:lpstr>
      <vt:lpstr>Why And When To Use Interfaces?</vt:lpstr>
      <vt:lpstr>Multiple Interfaces</vt:lpstr>
      <vt:lpstr>Difference between Abstract class and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Interface </dc:title>
  <dc:creator>Bekzat B. Molutov</dc:creator>
  <cp:lastModifiedBy>Bekzat B. Molutov</cp:lastModifiedBy>
  <cp:revision>2</cp:revision>
  <dcterms:created xsi:type="dcterms:W3CDTF">2022-05-14T10:25:23Z</dcterms:created>
  <dcterms:modified xsi:type="dcterms:W3CDTF">2022-05-14T12:54:59Z</dcterms:modified>
</cp:coreProperties>
</file>