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B2DF-0B4A-EA94-1503-752AC69E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5EE03-1F6B-E1E5-95DA-B7C24E56C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D8934-9672-0C92-01C0-0A25659D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15B2-3612-47B6-AD23-F35535461DB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6F92-9387-977C-5B53-1F412408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44DD7-A755-7592-CA8F-BA326ECC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770-BA07-4D6D-A374-EBEA2868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7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9F8C-5835-7936-4511-0B065F90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BFC64-72CD-68D2-B691-1CE77326C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C3B6B-D9F1-1FF6-F09A-1360C7D6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15B2-3612-47B6-AD23-F35535461DB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D723-2DC1-56A6-B569-6B34802A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771B-C4E4-5F92-D5F4-6410E3D0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770-BA07-4D6D-A374-EBEA2868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8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E37FF-6A4A-7676-D52B-788B264B3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62805-0391-E255-32C9-1B4B11EE3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FFA2-936D-66F4-494B-BCAF4E99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15B2-3612-47B6-AD23-F35535461DB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9FF49-722F-1546-38D3-7D1F868C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5DB33-3DF2-82F4-14B3-1695BFB0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770-BA07-4D6D-A374-EBEA2868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0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894E-E378-F71F-1B00-4547060D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E80E-3F3B-D62B-F94B-9882218D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F7CB-639F-29EA-4B22-DB05CF6F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15B2-3612-47B6-AD23-F35535461DB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4535-2F1F-07A5-3B21-DC676D64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4C9E-A90C-0AA5-0796-478DFFC7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770-BA07-4D6D-A374-EBEA2868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0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5DA1-00AF-173B-9E29-A86BDC40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5D9B7-53F1-174A-1758-64D5D5412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CD83D-D1F8-0227-9BCD-0FC11450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15B2-3612-47B6-AD23-F35535461DB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148E3-06B6-208E-63FE-A59F31CE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F5326-3F6A-0D36-139A-29B0AAB3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770-BA07-4D6D-A374-EBEA2868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7899-28F1-4A3A-5691-811A6864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F2EB-087C-0FC2-8444-88A9A5196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ECC23-8D86-531E-BDC1-305CE2DFD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8B941-BFA7-8276-A937-29B8AB07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15B2-3612-47B6-AD23-F35535461DB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6BB5D-A424-2898-F5B3-96413A11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FC6B6-5D62-7D1D-CE84-970B79BB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770-BA07-4D6D-A374-EBEA2868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3217-8823-BC0F-0C4B-19CCA657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0859C-D11F-54FB-0754-07EFC0F04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448C3-9FFE-EBE6-7B6E-CA43C6D7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1C8EC-13BC-1E58-69F8-7249FDFF7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2CA05-45B4-B196-98DA-F11E91ED6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79B5B-8127-ED1E-A778-29332218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15B2-3612-47B6-AD23-F35535461DB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47B22-922F-3A5B-1471-C14B9B8C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2721C-7E00-AC58-1D37-6464668B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770-BA07-4D6D-A374-EBEA2868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272C-A373-28A3-9038-E907CD0B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AE736-217E-1BA7-14BF-46842F8C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15B2-3612-47B6-AD23-F35535461DB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2A9FD-C191-D6DF-A45A-B144CEA8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F5043-A5BB-048B-6798-83B65C4C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770-BA07-4D6D-A374-EBEA2868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7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38C1F-E0EC-BA75-1D19-15629A74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15B2-3612-47B6-AD23-F35535461DB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7D0D7-5748-3D42-997A-6F645234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B61D6-DDD9-BA7F-6DB2-0C9610BB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770-BA07-4D6D-A374-EBEA2868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1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7F0C-B02B-52C6-0185-3EAE0BFF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2FAC-1796-E915-ABFE-88F8C54A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7DFD6-C7CB-D688-7CE9-A34810514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60C22-DF86-6406-343E-8577BCA6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15B2-3612-47B6-AD23-F35535461DB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53174-7810-1CF0-1E58-687FB6E9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B45A7-3413-983B-B038-EB34E045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770-BA07-4D6D-A374-EBEA2868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7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2318-F0E7-9B3D-94D8-85A54BAC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91F5F-60B6-A5E7-91F9-DE88A9B7B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29B90-DC73-7940-6239-DBA1502EB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5BFF3-54F8-543E-2206-D0B44A2F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15B2-3612-47B6-AD23-F35535461DB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E261-3699-4EE2-7A43-105A45D6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EC541-4372-0391-C41E-59EBB36A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770-BA07-4D6D-A374-EBEA2868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4C2AD-7357-2380-C058-EE467BB9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1D44-C06C-FF04-0CAD-976D1938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786C-CDCD-D5CB-5D10-DCB3DF544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15B2-3612-47B6-AD23-F35535461DB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0A386-F968-C4D5-7288-D11870BDA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7E48-948E-2D42-8B0A-8B54209AF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3770-BA07-4D6D-A374-EBEA2868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0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9E5A-CCB4-FD2C-674E-09ED8B582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class</a:t>
            </a:r>
          </a:p>
        </p:txBody>
      </p:sp>
    </p:spTree>
    <p:extLst>
      <p:ext uri="{BB962C8B-B14F-4D97-AF65-F5344CB8AC3E}">
        <p14:creationId xmlns:p14="http://schemas.microsoft.com/office/powerpoint/2010/main" val="366504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8ACAC-1362-EC7B-8A13-D0171D349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425" y="2377093"/>
            <a:ext cx="10322945" cy="1729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D2FA0-30CD-AA7B-AB5D-4CDD9A4DD400}"/>
              </a:ext>
            </a:extLst>
          </p:cNvPr>
          <p:cNvSpPr txBox="1"/>
          <p:nvPr/>
        </p:nvSpPr>
        <p:spPr>
          <a:xfrm>
            <a:off x="4404049" y="4917233"/>
            <a:ext cx="298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see code example “E4.java”</a:t>
            </a:r>
          </a:p>
        </p:txBody>
      </p:sp>
    </p:spTree>
    <p:extLst>
      <p:ext uri="{BB962C8B-B14F-4D97-AF65-F5344CB8AC3E}">
        <p14:creationId xmlns:p14="http://schemas.microsoft.com/office/powerpoint/2010/main" val="149005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5651EB-BE29-EECB-5D64-DD4600509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74" y="1276350"/>
            <a:ext cx="9217919" cy="3986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0EC1F2-C03B-EE26-DB6D-725AA7970BDE}"/>
              </a:ext>
            </a:extLst>
          </p:cNvPr>
          <p:cNvSpPr txBox="1"/>
          <p:nvPr/>
        </p:nvSpPr>
        <p:spPr>
          <a:xfrm>
            <a:off x="3359020" y="5887616"/>
            <a:ext cx="442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see code examples “E6.java” and “E7.java”</a:t>
            </a:r>
          </a:p>
        </p:txBody>
      </p:sp>
    </p:spTree>
    <p:extLst>
      <p:ext uri="{BB962C8B-B14F-4D97-AF65-F5344CB8AC3E}">
        <p14:creationId xmlns:p14="http://schemas.microsoft.com/office/powerpoint/2010/main" val="39069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FB8E0-C61D-D70C-F5E4-B0C9A3374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486" y="1781175"/>
            <a:ext cx="9252200" cy="2683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803F03-615E-2720-F065-04EA308138CE}"/>
              </a:ext>
            </a:extLst>
          </p:cNvPr>
          <p:cNvSpPr txBox="1"/>
          <p:nvPr/>
        </p:nvSpPr>
        <p:spPr>
          <a:xfrm>
            <a:off x="2838450" y="5334000"/>
            <a:ext cx="298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see code example “E8.java”</a:t>
            </a:r>
          </a:p>
        </p:txBody>
      </p:sp>
    </p:spTree>
    <p:extLst>
      <p:ext uri="{BB962C8B-B14F-4D97-AF65-F5344CB8AC3E}">
        <p14:creationId xmlns:p14="http://schemas.microsoft.com/office/powerpoint/2010/main" val="151164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Meiryo</vt:lpstr>
      <vt:lpstr>Arial</vt:lpstr>
      <vt:lpstr>Calibri</vt:lpstr>
      <vt:lpstr>Calibri Light</vt:lpstr>
      <vt:lpstr>Office Theme</vt:lpstr>
      <vt:lpstr>Number class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class</dc:title>
  <dc:creator>Bekzat B. Molutov</dc:creator>
  <cp:lastModifiedBy>Bekzat B. Molutov</cp:lastModifiedBy>
  <cp:revision>1</cp:revision>
  <dcterms:created xsi:type="dcterms:W3CDTF">2022-05-14T12:28:22Z</dcterms:created>
  <dcterms:modified xsi:type="dcterms:W3CDTF">2022-05-14T12:55:02Z</dcterms:modified>
</cp:coreProperties>
</file>