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8196-67E3-18C2-ECAB-6750FA65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5522-5D84-17F0-4261-7811A7602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BB1C-2D60-8670-FE18-F1B15B95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A1EB-6748-8270-77B7-8F33F687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981E-C453-C19C-C5B9-0B3F8AF1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3DA9-6ECA-DD75-49FA-CEE796B6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43EBE-333F-E76F-513D-6596A35C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3E24-A252-D915-91F6-C42BAED4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09C3-C97A-7C9D-1212-8B72EE2D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75BE-116D-89E2-E221-D4463C4F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48D7D-C8A5-751B-F4B7-F2E8C088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DEC67-682C-EDA5-939A-7B0D28C6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2E2B-297D-C2D4-2020-01C39E7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2708-F8AD-C19E-31D6-5A659B17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0CDC-DCE5-CA47-C9DE-1420308B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D799-E809-AA31-8A2A-1E30F615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F3BE-A5AC-315A-E72F-25964A69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F431-44D5-BC8C-4BD1-9D50DDF9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C31C-ABBF-4653-C904-2A701ECE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C5E-E2B0-FB2E-D53B-43A00A02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ADDE-0D08-C78C-5896-27D980A1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9A3D-5E51-EBC0-A8FC-704FC8A1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99B6-98AA-D352-6F4D-B3B2186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0832-84EC-7C9F-E698-33BBCE4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74CB-F5B8-D078-4A84-57CBA06B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3CC9-5F05-730F-CA0B-EDDC3BF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09BF-9DE6-86B9-1A97-27780A1B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8F64B-B6CB-06DA-CC53-E92C824DB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52F4-8529-698B-BF8A-EB75236D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D9C0-6C91-4860-CAA0-1772E682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8BDC-A35C-2447-494F-23F3492E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A8F-7AFC-5546-C227-A5C677EB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B67C0-2273-6F06-4BFE-54629045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CF4CD-083D-5F25-7CC3-8DFDAD21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D9FCA-1D68-F8D8-30D9-E968540D6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AC694-3500-B7A2-A2CA-BAEA64278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10866-2388-0410-B276-7D074C4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8FE44-CF07-5DF6-573C-1D070B01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AECBD-3790-6005-8F5E-50C6A71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44AD-9E01-F9CE-27DC-8A564E1B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828CB-532B-B35C-E6AC-EB7CBA35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AF8B-C767-1C18-2DC7-78F547EE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DB0B-7982-EE3F-209A-3C6B37BB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C053A-7860-CC1F-F872-B809C821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3BC29-0ED7-C495-E743-E0E899FA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B5D3-CE75-697A-C192-3448F60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D53-C87E-7FF0-955C-52F53F4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5096-CAE4-7F8B-D6D7-B0720233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AD162-A908-7FA2-4E69-055F98A8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A3EC-E871-B60C-5F65-74DC5A7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CA0D-96A5-FF4B-C428-D44CE2A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9350-56BE-9AF9-94A1-9CE3881F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264E-88B9-27FB-91E3-DBD0547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20B5F-FCF7-5248-E5EC-51C205501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FA34-9207-729C-56C0-54EA9835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259E9-AB4D-B67B-CF07-B19B4A76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2CC8-F683-0C04-79E7-BCB40DBF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73221-A6BE-338B-D830-B1833D88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E843-5F0D-5378-2AC4-C7FB5E4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DC51-AA06-D8A6-EE88-167F49B6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085D-37C5-A8D9-B409-07A78A622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F3AE-EF97-4126-9640-1B61FC74388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F8E5-FCE1-A113-B119-8A4724BF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7558-CBAE-C360-D1AD-7CCDB2106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E98E-FA96-47AF-B118-22AE1335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0B2E-4FEC-A605-1CA9-21E4A4EDE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Abstractions</a:t>
            </a:r>
          </a:p>
        </p:txBody>
      </p:sp>
    </p:spTree>
    <p:extLst>
      <p:ext uri="{BB962C8B-B14F-4D97-AF65-F5344CB8AC3E}">
        <p14:creationId xmlns:p14="http://schemas.microsoft.com/office/powerpoint/2010/main" val="9046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1A8-6B96-F3E5-B00C-955E4067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 Classes and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5338-2F4E-5613-ABF5-C85475B1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160711"/>
          </a:xfrm>
        </p:spPr>
        <p:txBody>
          <a:bodyPr/>
          <a:lstStyle/>
          <a:p>
            <a:r>
              <a:rPr lang="en-US" dirty="0"/>
              <a:t>Abstract class: is a restricted class that cannot be used to create objects (to access it, it must be inherited from another class).</a:t>
            </a:r>
          </a:p>
          <a:p>
            <a:r>
              <a:rPr lang="en-US" dirty="0"/>
              <a:t>Abstract method: can only be used in an abstract class, and it does not have a body. The body is provided by the subclass (inherited from).</a:t>
            </a:r>
          </a:p>
          <a:p>
            <a:r>
              <a:rPr lang="en-US" b="1" dirty="0"/>
              <a:t># see code example “E1.java”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922EF-FC1A-8DAB-5E25-B8C088CEEC1C}"/>
              </a:ext>
            </a:extLst>
          </p:cNvPr>
          <p:cNvSpPr txBox="1"/>
          <p:nvPr/>
        </p:nvSpPr>
        <p:spPr>
          <a:xfrm>
            <a:off x="1020668" y="1690688"/>
            <a:ext cx="10150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 is the process of hiding certain details and showing only essential information to the user.</a:t>
            </a:r>
          </a:p>
          <a:p>
            <a:r>
              <a:rPr lang="en-US" dirty="0"/>
              <a:t>Abstraction can be achieved with either abstract classes or interfaces.</a:t>
            </a:r>
          </a:p>
          <a:p>
            <a:endParaRPr lang="en-US" dirty="0"/>
          </a:p>
          <a:p>
            <a:r>
              <a:rPr lang="en-US" dirty="0"/>
              <a:t>The abstract keyword is a non-access modifier, used for classes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34651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D524-3C70-44C6-A7D6-386F35C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myObj = new Animal(); // will generate an error</a:t>
            </a:r>
          </a:p>
          <a:p>
            <a:r>
              <a:rPr lang="en-US" dirty="0"/>
              <a:t>To access the abstract class, it must be inherited from another class.</a:t>
            </a:r>
          </a:p>
          <a:p>
            <a:r>
              <a:rPr lang="en-US" b="1" dirty="0"/>
              <a:t># see code example “E2.java”</a:t>
            </a:r>
          </a:p>
          <a:p>
            <a:r>
              <a:rPr lang="en-US" b="1" dirty="0"/>
              <a:t># one more example about Geometric shapes… (“E3.java”)</a:t>
            </a:r>
          </a:p>
        </p:txBody>
      </p:sp>
    </p:spTree>
    <p:extLst>
      <p:ext uri="{BB962C8B-B14F-4D97-AF65-F5344CB8AC3E}">
        <p14:creationId xmlns:p14="http://schemas.microsoft.com/office/powerpoint/2010/main" val="159502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Java Abstractions</vt:lpstr>
      <vt:lpstr>Abstract Classes and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Abstractions</dc:title>
  <dc:creator>Bekzat B. Molutov</dc:creator>
  <cp:lastModifiedBy>Bekzat B. Molutov</cp:lastModifiedBy>
  <cp:revision>4</cp:revision>
  <dcterms:created xsi:type="dcterms:W3CDTF">2022-05-06T12:10:31Z</dcterms:created>
  <dcterms:modified xsi:type="dcterms:W3CDTF">2022-05-06T12:30:26Z</dcterms:modified>
</cp:coreProperties>
</file>