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7B3C-E288-0321-F26A-452C73593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5977D-4E99-A60A-6BD7-3BA7CCF0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77C0-31F4-F903-E1C3-71B4A9A6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B7-E58D-4846-B2EA-C03C7E6D012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D77B-B346-AC7B-E658-91F69660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9887E-6451-9ACF-9266-E85F6B5B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AA3-67EA-4F3E-AEEE-5DCE5643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0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099B-6575-CD69-290A-46F4F055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59AFD-74E2-1469-C4F2-BF8AE6DD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3D928-DC76-17D2-CF9F-E16CFC08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B7-E58D-4846-B2EA-C03C7E6D012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911-4B3B-8EEE-8296-A619F9FE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3332C-E363-7D05-887B-E3B0A02E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AA3-67EA-4F3E-AEEE-5DCE5643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BF48A-76F0-5489-D6C9-877B384ED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05EA2-D93B-38A1-ACF6-9C929009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780A-AAC2-437F-03E2-8420B274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B7-E58D-4846-B2EA-C03C7E6D012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ACDD-B72A-20BB-73D3-032DEF0B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F6F6-4319-A978-603A-DA37DFBC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AA3-67EA-4F3E-AEEE-5DCE5643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5FEB-281B-3136-518F-8302FA22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5F4C-896A-7D70-5243-4C675989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8B3F-B0E7-A144-E97E-25FF067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B7-E58D-4846-B2EA-C03C7E6D012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F1CC-E8FA-D7DF-2586-563848F3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52E3-B89F-BAE0-11A9-CD381D0D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AA3-67EA-4F3E-AEEE-5DCE5643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10A3-DF00-7CA5-324C-C82AB21B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2FCD7-F7F8-15E7-D3D9-5E0010D68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A661-5B32-C992-1553-EF1BC52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B7-E58D-4846-B2EA-C03C7E6D012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6247D-C565-F374-0A58-160F0506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C2C6-63F6-BE85-D525-375C08A5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AA3-67EA-4F3E-AEEE-5DCE5643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3CF2-C820-35E3-2E62-8552ACD8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FFCD-C070-2579-056C-A55F240D0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FE780-68F0-51DF-FE22-D119D5A13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AA1D0-DB6A-D503-6C60-B19BB755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B7-E58D-4846-B2EA-C03C7E6D012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122FA-46B6-EBCB-B351-CE2EE0D8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3F162-C5D4-332D-2248-1515BB0A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AA3-67EA-4F3E-AEEE-5DCE5643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5AF8-68B6-957A-4EBA-BB2E0B65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4FC5-E665-5D52-88C5-75E9A3ADB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74CF3-DB4D-A5C4-6ED5-BF2DF3FB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58943-E9DB-C084-BC72-9E4517CB9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2C810-E6EB-7F66-2258-BB6B76012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F90E4-6F99-B533-E830-C74B34D9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B7-E58D-4846-B2EA-C03C7E6D012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97DD3-0B9D-7E29-8566-C9512319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5D1B0-61B6-D992-5503-12F63A9B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AA3-67EA-4F3E-AEEE-5DCE5643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6DC5-5CB3-DBBA-81CA-362E0560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6E1CE-04E0-4578-3F64-48402D21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B7-E58D-4846-B2EA-C03C7E6D012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2CF89-D2BF-2A0E-BBA7-EF478A9D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3123-8DE5-0D21-EC39-0D4A59C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AA3-67EA-4F3E-AEEE-5DCE5643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583B2-1894-DDE6-56AC-7DD66AF4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B7-E58D-4846-B2EA-C03C7E6D012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DC998-B075-5DF2-2898-A3593E07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AC521-57FC-C999-0090-BFE1BCD6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AA3-67EA-4F3E-AEEE-5DCE5643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076B-A683-8534-6A47-8E60D7AE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7697-61E6-2698-FF2C-2FD77150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BDB0E-2F4D-9833-C584-92D9A0B8D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91C79-6242-13C5-1866-31FA8596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B7-E58D-4846-B2EA-C03C7E6D012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45E60-E09C-D1D1-F2BD-353534A0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FB53-3E76-622B-9E78-2AC4BFBB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AA3-67EA-4F3E-AEEE-5DCE5643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3895-D57E-22FB-7F36-F6E8D69E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89C12-B14B-FEDB-6DF2-88C1C777A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CF366-9FE7-FFB9-832D-D2CADF7F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E3BB3-871A-CFA5-0A31-74DC1AA2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2EB7-E58D-4846-B2EA-C03C7E6D012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F06AE-663F-9DAB-3BF1-419A752F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1B8C3-C63D-5160-9D06-A1A0A9CB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AA3-67EA-4F3E-AEEE-5DCE5643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1859E-0C08-608C-587A-599B62A9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9283-9F13-2981-9CA0-E769DCF9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9132-D7C0-C877-D697-0D2FA78C7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2EB7-E58D-4846-B2EA-C03C7E6D012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BD606-4257-2E8F-4812-15FC6793C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B38C-1730-23ED-5DC2-0C3DC7EE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4AA3-67EA-4F3E-AEEE-5DCE5643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018A-1401-9B9C-80C3-2CACFD797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Relationship in Java</a:t>
            </a:r>
          </a:p>
        </p:txBody>
      </p:sp>
    </p:spTree>
    <p:extLst>
      <p:ext uri="{BB962C8B-B14F-4D97-AF65-F5344CB8AC3E}">
        <p14:creationId xmlns:p14="http://schemas.microsoft.com/office/powerpoint/2010/main" val="265734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CD1A-41FF-6D9D-2FE2-679B8BDA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20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Type of relationship always makes to understand how to reuse the feature from one class to another class. In java programming we have three types of relationship they are.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7515-C7D3-D87F-94DC-F1EDA8320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663"/>
            <a:ext cx="10515600" cy="2409945"/>
          </a:xfrm>
        </p:spPr>
        <p:txBody>
          <a:bodyPr/>
          <a:lstStyle/>
          <a:p>
            <a:r>
              <a:rPr lang="en-US" dirty="0"/>
              <a:t>Is-A Relationship</a:t>
            </a:r>
          </a:p>
          <a:p>
            <a:r>
              <a:rPr lang="en-US" dirty="0"/>
              <a:t>Has-A Relationship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Uses-A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3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849E-E393-0451-ECB2-6589FDAC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F5A38-1CFF-DC3C-0C98-C50DD53D0284}"/>
              </a:ext>
            </a:extLst>
          </p:cNvPr>
          <p:cNvSpPr txBox="1"/>
          <p:nvPr/>
        </p:nvSpPr>
        <p:spPr>
          <a:xfrm>
            <a:off x="1086929" y="2268747"/>
            <a:ext cx="5009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Is-A relationship one class is obtaining the features of another class by using inheritance concept with extends keywords.</a:t>
            </a:r>
          </a:p>
          <a:p>
            <a:endParaRPr lang="en-US" sz="2400" dirty="0"/>
          </a:p>
          <a:p>
            <a:r>
              <a:rPr lang="en-US" sz="2400" dirty="0"/>
              <a:t>In a IS-A relationship there exists logical memory space.</a:t>
            </a:r>
          </a:p>
          <a:p>
            <a:endParaRPr lang="en-US" sz="2400" dirty="0"/>
          </a:p>
          <a:p>
            <a:r>
              <a:rPr lang="en-US" sz="2400" b="1" dirty="0"/>
              <a:t># see </a:t>
            </a:r>
            <a:r>
              <a:rPr lang="en-US" sz="2400" b="1"/>
              <a:t>code example “E4.java”</a:t>
            </a:r>
            <a:endParaRPr 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740DBB-EF63-0576-CF09-848F8C665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924" y="1638300"/>
            <a:ext cx="26574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4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E092-83CB-8777-5ED7-EF5A8E33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CBE54-34F8-67A9-7ADA-9C31E7ED6943}"/>
              </a:ext>
            </a:extLst>
          </p:cNvPr>
          <p:cNvSpPr txBox="1"/>
          <p:nvPr/>
        </p:nvSpPr>
        <p:spPr>
          <a:xfrm>
            <a:off x="710214" y="2001328"/>
            <a:ext cx="53857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 Has-A relationship an object of one class is created as data member in another class the relationship between these two classes is Has-A.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 Has-A relationship there existed physical memory space and it is also known as part of or kind of relationship.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Open Sans" panose="020B0604020202020204" pitchFamily="34" charset="0"/>
            </a:endParaRPr>
          </a:p>
          <a:p>
            <a:pPr algn="just"/>
            <a:r>
              <a:rPr lang="en-US" sz="2400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# see code example “E5.java”</a:t>
            </a:r>
          </a:p>
          <a:p>
            <a:endParaRPr lang="en-US" sz="2400" dirty="0"/>
          </a:p>
        </p:txBody>
      </p:sp>
      <p:pic>
        <p:nvPicPr>
          <p:cNvPr id="1026" name="Picture 2" descr=" Has-A relation">
            <a:extLst>
              <a:ext uri="{FF2B5EF4-FFF2-40B4-BE49-F238E27FC236}">
                <a16:creationId xmlns:a16="http://schemas.microsoft.com/office/drawing/2014/main" id="{F88AFB88-472B-FA1C-31B7-C10CA7347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755" y="1671637"/>
            <a:ext cx="26193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8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6AA5-469E-7366-8F39-03ACB15E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Uses-A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117F1-5D71-4A28-4EDB-65A567C5D078}"/>
              </a:ext>
            </a:extLst>
          </p:cNvPr>
          <p:cNvSpPr txBox="1"/>
          <p:nvPr/>
        </p:nvSpPr>
        <p:spPr>
          <a:xfrm>
            <a:off x="966158" y="2018581"/>
            <a:ext cx="51298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method of one class is using an object of another class the relationship between these two classes is known as Uses-A relationship.</a:t>
            </a:r>
          </a:p>
          <a:p>
            <a:r>
              <a:rPr lang="en-US" sz="2400" dirty="0"/>
              <a:t>As long as the method is execution the object space (o1) exists and once the method execution is completed automatically object memory space will be destroyed.</a:t>
            </a:r>
          </a:p>
          <a:p>
            <a:endParaRPr lang="en-US" sz="2400" dirty="0"/>
          </a:p>
          <a:p>
            <a:r>
              <a:rPr lang="en-US" sz="2400" b="1" dirty="0"/>
              <a:t># see code example “E6.java”</a:t>
            </a:r>
          </a:p>
        </p:txBody>
      </p:sp>
      <p:pic>
        <p:nvPicPr>
          <p:cNvPr id="2050" name="Picture 2" descr=" Uses-A relation">
            <a:extLst>
              <a:ext uri="{FF2B5EF4-FFF2-40B4-BE49-F238E27FC236}">
                <a16:creationId xmlns:a16="http://schemas.microsoft.com/office/drawing/2014/main" id="{F6A483D1-05D2-BDA7-5533-FEEC1E99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13" y="1290637"/>
            <a:ext cx="27241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9B5535FAEBDC3478801775C6E2F4082" ma:contentTypeVersion="11" ma:contentTypeDescription="Создание документа." ma:contentTypeScope="" ma:versionID="044f9711eb1ba8373fe3bd2eb1ed5ac4">
  <xsd:schema xmlns:xsd="http://www.w3.org/2001/XMLSchema" xmlns:xs="http://www.w3.org/2001/XMLSchema" xmlns:p="http://schemas.microsoft.com/office/2006/metadata/properties" xmlns:ns3="4c73b405-5456-49e1-b4ab-9cc21f167315" xmlns:ns4="f38e106a-97d7-46fa-bc07-e6a2fa1a0cea" targetNamespace="http://schemas.microsoft.com/office/2006/metadata/properties" ma:root="true" ma:fieldsID="6685b201e5fbab001f313b1e81889747" ns3:_="" ns4:_="">
    <xsd:import namespace="4c73b405-5456-49e1-b4ab-9cc21f167315"/>
    <xsd:import namespace="f38e106a-97d7-46fa-bc07-e6a2fa1a0c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3b405-5456-49e1-b4ab-9cc21f1673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e106a-97d7-46fa-bc07-e6a2fa1a0ce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005E0E-111D-4AC7-848F-E93156CEB8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252DD0-60A7-4CFD-80DA-D252A4FF89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73b405-5456-49e1-b4ab-9cc21f167315"/>
    <ds:schemaRef ds:uri="f38e106a-97d7-46fa-bc07-e6a2fa1a0c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1669FF-E9AB-4951-B61D-F94C615094DF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f38e106a-97d7-46fa-bc07-e6a2fa1a0cea"/>
    <ds:schemaRef ds:uri="4c73b405-5456-49e1-b4ab-9cc21f16731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Open Sans</vt:lpstr>
      <vt:lpstr>Office Theme</vt:lpstr>
      <vt:lpstr>Types of Relationship in Java</vt:lpstr>
      <vt:lpstr>Type of relationship always makes to understand how to reuse the feature from one class to another class. In java programming we have three types of relationship they are.</vt:lpstr>
      <vt:lpstr>Is-A relationship</vt:lpstr>
      <vt:lpstr>Has-A relationship</vt:lpstr>
      <vt:lpstr>Uses-A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Relationship in Java</dc:title>
  <dc:creator>Bekzat B. Molutov</dc:creator>
  <cp:lastModifiedBy>Bekzat B. Molutov</cp:lastModifiedBy>
  <cp:revision>4</cp:revision>
  <dcterms:created xsi:type="dcterms:W3CDTF">2022-05-06T12:32:02Z</dcterms:created>
  <dcterms:modified xsi:type="dcterms:W3CDTF">2022-05-06T13:02:43Z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0x01010079B5535FAEBDC3478801775C6E2F4082</vt:lpwstr>
  </property>
</Properties>
</file>