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6" r:id="rId2"/>
  </p:sldMasterIdLst>
  <p:notesMasterIdLst>
    <p:notesMasterId r:id="rId16"/>
  </p:notesMasterIdLst>
  <p:sldIdLst>
    <p:sldId id="294" r:id="rId3"/>
    <p:sldId id="261" r:id="rId4"/>
    <p:sldId id="263" r:id="rId5"/>
    <p:sldId id="295" r:id="rId6"/>
    <p:sldId id="262" r:id="rId7"/>
    <p:sldId id="296" r:id="rId8"/>
    <p:sldId id="256" r:id="rId9"/>
    <p:sldId id="264" r:id="rId10"/>
    <p:sldId id="297" r:id="rId11"/>
    <p:sldId id="299" r:id="rId12"/>
    <p:sldId id="301" r:id="rId13"/>
    <p:sldId id="282" r:id="rId14"/>
    <p:sldId id="30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" initials="J" lastIdx="1" clrIdx="0">
    <p:extLst>
      <p:ext uri="{19B8F6BF-5375-455C-9EA6-DF929625EA0E}">
        <p15:presenceInfo xmlns:p15="http://schemas.microsoft.com/office/powerpoint/2012/main" userId="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47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DAD8D6-8BFB-48FF-940C-6972CF5556C5}" type="doc">
      <dgm:prSet loTypeId="urn:microsoft.com/office/officeart/2005/8/layout/pyramid1" loCatId="pyramid" qsTypeId="urn:microsoft.com/office/officeart/2005/8/quickstyle/simple1" qsCatId="simple" csTypeId="urn:microsoft.com/office/officeart/2005/8/colors/colorful1" csCatId="colorful" phldr="1"/>
      <dgm:spPr/>
    </dgm:pt>
    <dgm:pt modelId="{B822394F-D148-42E5-9F6B-A175334FA92F}">
      <dgm:prSet phldrT="[Text]"/>
      <dgm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</dgm:spPr>
      <dgm:t>
        <a:bodyPr/>
        <a:lstStyle/>
        <a:p>
          <a:endParaRPr lang="en-US" dirty="0"/>
        </a:p>
        <a:p>
          <a:endParaRPr lang="en-US" dirty="0"/>
        </a:p>
      </dgm:t>
    </dgm:pt>
    <dgm:pt modelId="{0AC386EF-7B6D-4098-8D19-FF0E8461366C}" type="parTrans" cxnId="{E748FADB-791C-422C-94DE-D3B4690C1960}">
      <dgm:prSet/>
      <dgm:spPr/>
      <dgm:t>
        <a:bodyPr/>
        <a:lstStyle/>
        <a:p>
          <a:endParaRPr lang="en-US"/>
        </a:p>
      </dgm:t>
    </dgm:pt>
    <dgm:pt modelId="{F2AB6049-7151-4309-89A2-545F342B3ADC}" type="sibTrans" cxnId="{E748FADB-791C-422C-94DE-D3B4690C1960}">
      <dgm:prSet/>
      <dgm:spPr/>
      <dgm:t>
        <a:bodyPr/>
        <a:lstStyle/>
        <a:p>
          <a:endParaRPr lang="en-US"/>
        </a:p>
      </dgm:t>
    </dgm:pt>
    <dgm:pt modelId="{D03829B5-E3D2-43E0-AF19-FD24329072CE}">
      <dgm:prSet phldrT="[Text]"/>
      <dgm:sp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</dgm:spPr>
      <dgm:t>
        <a:bodyPr/>
        <a:lstStyle/>
        <a:p>
          <a:endParaRPr lang="en-US" dirty="0"/>
        </a:p>
        <a:p>
          <a:endParaRPr lang="en-US" dirty="0"/>
        </a:p>
      </dgm:t>
    </dgm:pt>
    <dgm:pt modelId="{9DCDA458-56C6-4743-ACF4-4BF7F9FD0EB7}" type="parTrans" cxnId="{977BA338-6F5D-4B58-81C2-9AC5A6FF6203}">
      <dgm:prSet/>
      <dgm:spPr/>
      <dgm:t>
        <a:bodyPr/>
        <a:lstStyle/>
        <a:p>
          <a:endParaRPr lang="en-US"/>
        </a:p>
      </dgm:t>
    </dgm:pt>
    <dgm:pt modelId="{39DD2E00-35C0-4A45-BE9B-00A19B376130}" type="sibTrans" cxnId="{977BA338-6F5D-4B58-81C2-9AC5A6FF6203}">
      <dgm:prSet/>
      <dgm:spPr/>
      <dgm:t>
        <a:bodyPr/>
        <a:lstStyle/>
        <a:p>
          <a:endParaRPr lang="en-US"/>
        </a:p>
      </dgm:t>
    </dgm:pt>
    <dgm:pt modelId="{E1220348-39AA-480C-B8CD-3AAB94861662}">
      <dgm:prSet phldrT="[Text]"/>
      <dgm:spPr>
        <a:gradFill flip="none" rotWithShape="1">
          <a:gsLst>
            <a:gs pos="0">
              <a:schemeClr val="accent4">
                <a:lumMod val="40000"/>
                <a:lumOff val="60000"/>
              </a:schemeClr>
            </a:gs>
            <a:gs pos="46000">
              <a:schemeClr val="accent4">
                <a:lumMod val="95000"/>
                <a:lumOff val="5000"/>
              </a:schemeClr>
            </a:gs>
            <a:gs pos="100000">
              <a:schemeClr val="accent4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</dgm:spPr>
      <dgm:t>
        <a:bodyPr/>
        <a:lstStyle/>
        <a:p>
          <a:endParaRPr lang="en-US" dirty="0"/>
        </a:p>
        <a:p>
          <a:endParaRPr lang="en-US" dirty="0"/>
        </a:p>
      </dgm:t>
    </dgm:pt>
    <dgm:pt modelId="{D39C168F-BB76-4704-BA6F-FA9F648CD3EB}" type="parTrans" cxnId="{0867782E-E7DE-45D1-AC73-20EB8C914BA7}">
      <dgm:prSet/>
      <dgm:spPr/>
      <dgm:t>
        <a:bodyPr/>
        <a:lstStyle/>
        <a:p>
          <a:endParaRPr lang="en-US"/>
        </a:p>
      </dgm:t>
    </dgm:pt>
    <dgm:pt modelId="{7010B056-C19B-4841-AEB8-10B69CB76B9F}" type="sibTrans" cxnId="{0867782E-E7DE-45D1-AC73-20EB8C914BA7}">
      <dgm:prSet/>
      <dgm:spPr/>
      <dgm:t>
        <a:bodyPr/>
        <a:lstStyle/>
        <a:p>
          <a:endParaRPr lang="en-US"/>
        </a:p>
      </dgm:t>
    </dgm:pt>
    <dgm:pt modelId="{903C9D3D-2854-4C8C-B34B-1D96C58525E9}" type="pres">
      <dgm:prSet presAssocID="{81DAD8D6-8BFB-48FF-940C-6972CF5556C5}" presName="Name0" presStyleCnt="0">
        <dgm:presLayoutVars>
          <dgm:dir/>
          <dgm:animLvl val="lvl"/>
          <dgm:resizeHandles val="exact"/>
        </dgm:presLayoutVars>
      </dgm:prSet>
      <dgm:spPr/>
    </dgm:pt>
    <dgm:pt modelId="{7372FE0C-5D52-4067-9856-4E1F340862AB}" type="pres">
      <dgm:prSet presAssocID="{B822394F-D148-42E5-9F6B-A175334FA92F}" presName="Name8" presStyleCnt="0"/>
      <dgm:spPr/>
    </dgm:pt>
    <dgm:pt modelId="{CDFE487D-2801-4E1A-AF63-318ADA85D102}" type="pres">
      <dgm:prSet presAssocID="{B822394F-D148-42E5-9F6B-A175334FA92F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88123E-A35F-45D2-974C-28B024F3576B}" type="pres">
      <dgm:prSet presAssocID="{B822394F-D148-42E5-9F6B-A175334FA92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46AEDB-CBDA-41B0-884C-8A2887AFDE18}" type="pres">
      <dgm:prSet presAssocID="{D03829B5-E3D2-43E0-AF19-FD24329072CE}" presName="Name8" presStyleCnt="0"/>
      <dgm:spPr/>
    </dgm:pt>
    <dgm:pt modelId="{A52243CF-14FE-49AF-AAFE-CB4257A85E0E}" type="pres">
      <dgm:prSet presAssocID="{D03829B5-E3D2-43E0-AF19-FD24329072CE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CA4A78-A292-4356-A3B6-AD8446667060}" type="pres">
      <dgm:prSet presAssocID="{D03829B5-E3D2-43E0-AF19-FD24329072C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A28D90-DCE6-4570-A6ED-B3C84DE06200}" type="pres">
      <dgm:prSet presAssocID="{E1220348-39AA-480C-B8CD-3AAB94861662}" presName="Name8" presStyleCnt="0"/>
      <dgm:spPr/>
    </dgm:pt>
    <dgm:pt modelId="{DBCFD707-1396-4B82-B0EC-E5572114840B}" type="pres">
      <dgm:prSet presAssocID="{E1220348-39AA-480C-B8CD-3AAB94861662}" presName="level" presStyleLbl="node1" presStyleIdx="2" presStyleCnt="3" custLinFactNeighborY="-115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9037D3-E5D6-4A5E-915E-B0B14F484C43}" type="pres">
      <dgm:prSet presAssocID="{E1220348-39AA-480C-B8CD-3AAB9486166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7BA338-6F5D-4B58-81C2-9AC5A6FF6203}" srcId="{81DAD8D6-8BFB-48FF-940C-6972CF5556C5}" destId="{D03829B5-E3D2-43E0-AF19-FD24329072CE}" srcOrd="1" destOrd="0" parTransId="{9DCDA458-56C6-4743-ACF4-4BF7F9FD0EB7}" sibTransId="{39DD2E00-35C0-4A45-BE9B-00A19B376130}"/>
    <dgm:cxn modelId="{2115E757-1653-4820-BA43-6C2F7FF90DA6}" type="presOf" srcId="{D03829B5-E3D2-43E0-AF19-FD24329072CE}" destId="{78CA4A78-A292-4356-A3B6-AD8446667060}" srcOrd="1" destOrd="0" presId="urn:microsoft.com/office/officeart/2005/8/layout/pyramid1"/>
    <dgm:cxn modelId="{E748FADB-791C-422C-94DE-D3B4690C1960}" srcId="{81DAD8D6-8BFB-48FF-940C-6972CF5556C5}" destId="{B822394F-D148-42E5-9F6B-A175334FA92F}" srcOrd="0" destOrd="0" parTransId="{0AC386EF-7B6D-4098-8D19-FF0E8461366C}" sibTransId="{F2AB6049-7151-4309-89A2-545F342B3ADC}"/>
    <dgm:cxn modelId="{32BD3541-96DC-47A6-A70D-D520409A6DB4}" type="presOf" srcId="{B822394F-D148-42E5-9F6B-A175334FA92F}" destId="{9F88123E-A35F-45D2-974C-28B024F3576B}" srcOrd="1" destOrd="0" presId="urn:microsoft.com/office/officeart/2005/8/layout/pyramid1"/>
    <dgm:cxn modelId="{C2CA8A04-0A89-4FA2-A1A2-ADBA36F97502}" type="presOf" srcId="{E1220348-39AA-480C-B8CD-3AAB94861662}" destId="{8C9037D3-E5D6-4A5E-915E-B0B14F484C43}" srcOrd="1" destOrd="0" presId="urn:microsoft.com/office/officeart/2005/8/layout/pyramid1"/>
    <dgm:cxn modelId="{3C49ED4D-0059-4A13-A82F-ADDB6BE09A1E}" type="presOf" srcId="{81DAD8D6-8BFB-48FF-940C-6972CF5556C5}" destId="{903C9D3D-2854-4C8C-B34B-1D96C58525E9}" srcOrd="0" destOrd="0" presId="urn:microsoft.com/office/officeart/2005/8/layout/pyramid1"/>
    <dgm:cxn modelId="{E049E585-98B1-4E60-8143-4A33890A1035}" type="presOf" srcId="{D03829B5-E3D2-43E0-AF19-FD24329072CE}" destId="{A52243CF-14FE-49AF-AAFE-CB4257A85E0E}" srcOrd="0" destOrd="0" presId="urn:microsoft.com/office/officeart/2005/8/layout/pyramid1"/>
    <dgm:cxn modelId="{0867782E-E7DE-45D1-AC73-20EB8C914BA7}" srcId="{81DAD8D6-8BFB-48FF-940C-6972CF5556C5}" destId="{E1220348-39AA-480C-B8CD-3AAB94861662}" srcOrd="2" destOrd="0" parTransId="{D39C168F-BB76-4704-BA6F-FA9F648CD3EB}" sibTransId="{7010B056-C19B-4841-AEB8-10B69CB76B9F}"/>
    <dgm:cxn modelId="{E5A7AFD1-CF48-4735-8592-BF6FEB4F75AA}" type="presOf" srcId="{B822394F-D148-42E5-9F6B-A175334FA92F}" destId="{CDFE487D-2801-4E1A-AF63-318ADA85D102}" srcOrd="0" destOrd="0" presId="urn:microsoft.com/office/officeart/2005/8/layout/pyramid1"/>
    <dgm:cxn modelId="{C4C19FC6-F96D-402C-82B5-E9EDD6D57281}" type="presOf" srcId="{E1220348-39AA-480C-B8CD-3AAB94861662}" destId="{DBCFD707-1396-4B82-B0EC-E5572114840B}" srcOrd="0" destOrd="0" presId="urn:microsoft.com/office/officeart/2005/8/layout/pyramid1"/>
    <dgm:cxn modelId="{0A9E82A6-4CAB-408B-8EE6-5945DC6BE390}" type="presParOf" srcId="{903C9D3D-2854-4C8C-B34B-1D96C58525E9}" destId="{7372FE0C-5D52-4067-9856-4E1F340862AB}" srcOrd="0" destOrd="0" presId="urn:microsoft.com/office/officeart/2005/8/layout/pyramid1"/>
    <dgm:cxn modelId="{0E9C05FC-F691-4164-AB2D-C1D1FAC321D0}" type="presParOf" srcId="{7372FE0C-5D52-4067-9856-4E1F340862AB}" destId="{CDFE487D-2801-4E1A-AF63-318ADA85D102}" srcOrd="0" destOrd="0" presId="urn:microsoft.com/office/officeart/2005/8/layout/pyramid1"/>
    <dgm:cxn modelId="{F9A7C980-0637-4D47-82C1-07EE06AD8CAB}" type="presParOf" srcId="{7372FE0C-5D52-4067-9856-4E1F340862AB}" destId="{9F88123E-A35F-45D2-974C-28B024F3576B}" srcOrd="1" destOrd="0" presId="urn:microsoft.com/office/officeart/2005/8/layout/pyramid1"/>
    <dgm:cxn modelId="{DE3CFCF3-E617-4925-837F-8E4F9E18DEAF}" type="presParOf" srcId="{903C9D3D-2854-4C8C-B34B-1D96C58525E9}" destId="{B246AEDB-CBDA-41B0-884C-8A2887AFDE18}" srcOrd="1" destOrd="0" presId="urn:microsoft.com/office/officeart/2005/8/layout/pyramid1"/>
    <dgm:cxn modelId="{EF8342FF-89C2-4028-8BB4-9ECFA3555DD3}" type="presParOf" srcId="{B246AEDB-CBDA-41B0-884C-8A2887AFDE18}" destId="{A52243CF-14FE-49AF-AAFE-CB4257A85E0E}" srcOrd="0" destOrd="0" presId="urn:microsoft.com/office/officeart/2005/8/layout/pyramid1"/>
    <dgm:cxn modelId="{F2AD9E95-2674-41A0-AC8B-2EFA388D78F5}" type="presParOf" srcId="{B246AEDB-CBDA-41B0-884C-8A2887AFDE18}" destId="{78CA4A78-A292-4356-A3B6-AD8446667060}" srcOrd="1" destOrd="0" presId="urn:microsoft.com/office/officeart/2005/8/layout/pyramid1"/>
    <dgm:cxn modelId="{5F5046C6-DEAA-458E-AB8B-EEAECD6B421F}" type="presParOf" srcId="{903C9D3D-2854-4C8C-B34B-1D96C58525E9}" destId="{13A28D90-DCE6-4570-A6ED-B3C84DE06200}" srcOrd="2" destOrd="0" presId="urn:microsoft.com/office/officeart/2005/8/layout/pyramid1"/>
    <dgm:cxn modelId="{B89D6AE0-0E54-4A6D-9B57-784746DCABE0}" type="presParOf" srcId="{13A28D90-DCE6-4570-A6ED-B3C84DE06200}" destId="{DBCFD707-1396-4B82-B0EC-E5572114840B}" srcOrd="0" destOrd="0" presId="urn:microsoft.com/office/officeart/2005/8/layout/pyramid1"/>
    <dgm:cxn modelId="{34F9389C-DA94-4961-81BF-5700AEC4A1C5}" type="presParOf" srcId="{13A28D90-DCE6-4570-A6ED-B3C84DE06200}" destId="{8C9037D3-E5D6-4A5E-915E-B0B14F484C43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FE487D-2801-4E1A-AF63-318ADA85D102}">
      <dsp:nvSpPr>
        <dsp:cNvPr id="0" name=""/>
        <dsp:cNvSpPr/>
      </dsp:nvSpPr>
      <dsp:spPr>
        <a:xfrm>
          <a:off x="1617784" y="0"/>
          <a:ext cx="1617784" cy="1012092"/>
        </a:xfrm>
        <a:prstGeom prst="trapezoid">
          <a:avLst>
            <a:gd name="adj" fmla="val 79923"/>
          </a:avLst>
        </a:prstGeom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/>
        </a:p>
      </dsp:txBody>
      <dsp:txXfrm>
        <a:off x="1617784" y="0"/>
        <a:ext cx="1617784" cy="1012092"/>
      </dsp:txXfrm>
    </dsp:sp>
    <dsp:sp modelId="{A52243CF-14FE-49AF-AAFE-CB4257A85E0E}">
      <dsp:nvSpPr>
        <dsp:cNvPr id="0" name=""/>
        <dsp:cNvSpPr/>
      </dsp:nvSpPr>
      <dsp:spPr>
        <a:xfrm>
          <a:off x="808892" y="1012092"/>
          <a:ext cx="3235569" cy="1012092"/>
        </a:xfrm>
        <a:prstGeom prst="trapezoid">
          <a:avLst>
            <a:gd name="adj" fmla="val 79923"/>
          </a:avLst>
        </a:prstGeom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/>
        </a:p>
      </dsp:txBody>
      <dsp:txXfrm>
        <a:off x="1375116" y="1012092"/>
        <a:ext cx="2103120" cy="1012092"/>
      </dsp:txXfrm>
    </dsp:sp>
    <dsp:sp modelId="{DBCFD707-1396-4B82-B0EC-E5572114840B}">
      <dsp:nvSpPr>
        <dsp:cNvPr id="0" name=""/>
        <dsp:cNvSpPr/>
      </dsp:nvSpPr>
      <dsp:spPr>
        <a:xfrm>
          <a:off x="0" y="2012464"/>
          <a:ext cx="4853354" cy="1012092"/>
        </a:xfrm>
        <a:prstGeom prst="trapezoid">
          <a:avLst>
            <a:gd name="adj" fmla="val 79923"/>
          </a:avLst>
        </a:prstGeom>
        <a:gradFill flip="none" rotWithShape="1">
          <a:gsLst>
            <a:gs pos="0">
              <a:schemeClr val="accent4">
                <a:lumMod val="40000"/>
                <a:lumOff val="60000"/>
              </a:schemeClr>
            </a:gs>
            <a:gs pos="46000">
              <a:schemeClr val="accent4">
                <a:lumMod val="95000"/>
                <a:lumOff val="5000"/>
              </a:schemeClr>
            </a:gs>
            <a:gs pos="100000">
              <a:schemeClr val="accent4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/>
        </a:p>
      </dsp:txBody>
      <dsp:txXfrm>
        <a:off x="849336" y="2012464"/>
        <a:ext cx="3154680" cy="10120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7CADB-8B0B-4947-8858-A5E728BA0EAA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1C6B7-B64B-47C1-BFD0-C207E6FEC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41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7043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872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318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0C57561-896F-49FB-9970-D41A5B5CF73E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9172F4-C5F9-4A53-9E0D-B6E3FF75E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08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0C57561-896F-49FB-9970-D41A5B5CF73E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9172F4-C5F9-4A53-9E0D-B6E3FF75E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59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0C57561-896F-49FB-9970-D41A5B5CF73E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9172F4-C5F9-4A53-9E0D-B6E3FF75E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0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92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3973" y="787152"/>
            <a:ext cx="5546060" cy="2952328"/>
          </a:xfrm>
        </p:spPr>
        <p:txBody>
          <a:bodyPr anchor="b" anchorCtr="0">
            <a:noAutofit/>
          </a:bodyPr>
          <a:lstStyle>
            <a:lvl1pPr algn="l">
              <a:lnSpc>
                <a:spcPct val="70000"/>
              </a:lnSpc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23973" y="4027512"/>
            <a:ext cx="5546060" cy="1489720"/>
          </a:xfrm>
        </p:spPr>
        <p:txBody>
          <a:bodyPr>
            <a:normAutofit/>
          </a:bodyPr>
          <a:lstStyle>
            <a:lvl1pPr marL="0" indent="0" algn="l">
              <a:lnSpc>
                <a:spcPct val="70000"/>
              </a:lnSpc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94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981331" y="1812528"/>
            <a:ext cx="1224455" cy="1224136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6000"/>
            </a:lvl1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981331" y="3196828"/>
            <a:ext cx="1224455" cy="1224136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6000"/>
            </a:lvl1pPr>
          </a:lstStyle>
          <a:p>
            <a:pPr lvl="0"/>
            <a:r>
              <a:rPr lang="en-IN" dirty="0"/>
              <a:t>02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sz="quarter" idx="15" hasCustomPrompt="1"/>
          </p:nvPr>
        </p:nvSpPr>
        <p:spPr>
          <a:xfrm>
            <a:off x="981331" y="4581128"/>
            <a:ext cx="1224455" cy="1224136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6000"/>
            </a:lvl1pPr>
          </a:lstStyle>
          <a:p>
            <a:pPr lvl="0"/>
            <a:r>
              <a:rPr lang="en-IN" dirty="0"/>
              <a:t>03</a:t>
            </a:r>
          </a:p>
        </p:txBody>
      </p:sp>
      <p:sp>
        <p:nvSpPr>
          <p:cNvPr id="13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2391399" y="1812528"/>
            <a:ext cx="3247034" cy="1224136"/>
          </a:xfrm>
        </p:spPr>
        <p:txBody>
          <a:bodyPr anchor="t">
            <a:normAutofit/>
          </a:bodyPr>
          <a:lstStyle>
            <a:lvl1pPr marL="0" indent="0" algn="l">
              <a:buFontTx/>
              <a:buNone/>
              <a:defRPr sz="2000"/>
            </a:lvl1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14" name="Content Placeholder 9"/>
          <p:cNvSpPr>
            <a:spLocks noGrp="1"/>
          </p:cNvSpPr>
          <p:nvPr>
            <p:ph sz="quarter" idx="17" hasCustomPrompt="1"/>
          </p:nvPr>
        </p:nvSpPr>
        <p:spPr>
          <a:xfrm>
            <a:off x="2391399" y="3196828"/>
            <a:ext cx="3247034" cy="1224136"/>
          </a:xfrm>
        </p:spPr>
        <p:txBody>
          <a:bodyPr anchor="t">
            <a:normAutofit/>
          </a:bodyPr>
          <a:lstStyle>
            <a:lvl1pPr marL="0" indent="0" algn="l">
              <a:buFontTx/>
              <a:buNone/>
              <a:defRPr sz="2000"/>
            </a:lvl1pPr>
          </a:lstStyle>
          <a:p>
            <a:pPr lvl="0"/>
            <a:r>
              <a:rPr lang="en-IN" dirty="0"/>
              <a:t>02</a:t>
            </a:r>
          </a:p>
        </p:txBody>
      </p:sp>
      <p:sp>
        <p:nvSpPr>
          <p:cNvPr id="15" name="Content Placeholder 9"/>
          <p:cNvSpPr>
            <a:spLocks noGrp="1"/>
          </p:cNvSpPr>
          <p:nvPr>
            <p:ph sz="quarter" idx="18" hasCustomPrompt="1"/>
          </p:nvPr>
        </p:nvSpPr>
        <p:spPr>
          <a:xfrm>
            <a:off x="2391399" y="4581128"/>
            <a:ext cx="3247034" cy="1224136"/>
          </a:xfrm>
        </p:spPr>
        <p:txBody>
          <a:bodyPr anchor="t">
            <a:normAutofit/>
          </a:bodyPr>
          <a:lstStyle>
            <a:lvl1pPr marL="0" indent="0" algn="l">
              <a:buFontTx/>
              <a:buNone/>
              <a:defRPr sz="2000"/>
            </a:lvl1pPr>
          </a:lstStyle>
          <a:p>
            <a:pPr lvl="0"/>
            <a:r>
              <a:rPr lang="en-IN" dirty="0"/>
              <a:t>03</a:t>
            </a:r>
          </a:p>
        </p:txBody>
      </p:sp>
      <p:sp>
        <p:nvSpPr>
          <p:cNvPr id="16" name="Content Placeholder 9"/>
          <p:cNvSpPr>
            <a:spLocks noGrp="1"/>
          </p:cNvSpPr>
          <p:nvPr>
            <p:ph sz="quarter" idx="19" hasCustomPrompt="1"/>
          </p:nvPr>
        </p:nvSpPr>
        <p:spPr>
          <a:xfrm>
            <a:off x="6418347" y="1812528"/>
            <a:ext cx="1224455" cy="1224136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6000"/>
            </a:lvl1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17" name="Content Placeholder 9"/>
          <p:cNvSpPr>
            <a:spLocks noGrp="1"/>
          </p:cNvSpPr>
          <p:nvPr>
            <p:ph sz="quarter" idx="20" hasCustomPrompt="1"/>
          </p:nvPr>
        </p:nvSpPr>
        <p:spPr>
          <a:xfrm>
            <a:off x="6418347" y="3196828"/>
            <a:ext cx="1224455" cy="1224136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6000"/>
            </a:lvl1pPr>
          </a:lstStyle>
          <a:p>
            <a:pPr lvl="0"/>
            <a:r>
              <a:rPr lang="en-IN" dirty="0"/>
              <a:t>02</a:t>
            </a:r>
          </a:p>
        </p:txBody>
      </p:sp>
      <p:sp>
        <p:nvSpPr>
          <p:cNvPr id="18" name="Content Placeholder 9"/>
          <p:cNvSpPr>
            <a:spLocks noGrp="1"/>
          </p:cNvSpPr>
          <p:nvPr>
            <p:ph sz="quarter" idx="21" hasCustomPrompt="1"/>
          </p:nvPr>
        </p:nvSpPr>
        <p:spPr>
          <a:xfrm>
            <a:off x="6418347" y="4581128"/>
            <a:ext cx="1224455" cy="1224136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6000"/>
            </a:lvl1pPr>
          </a:lstStyle>
          <a:p>
            <a:pPr lvl="0"/>
            <a:r>
              <a:rPr lang="en-IN" dirty="0"/>
              <a:t>03</a:t>
            </a:r>
          </a:p>
        </p:txBody>
      </p:sp>
      <p:sp>
        <p:nvSpPr>
          <p:cNvPr id="19" name="Content Placeholder 9"/>
          <p:cNvSpPr>
            <a:spLocks noGrp="1"/>
          </p:cNvSpPr>
          <p:nvPr>
            <p:ph sz="quarter" idx="22" hasCustomPrompt="1"/>
          </p:nvPr>
        </p:nvSpPr>
        <p:spPr>
          <a:xfrm>
            <a:off x="7828414" y="1812528"/>
            <a:ext cx="3247034" cy="1224136"/>
          </a:xfrm>
        </p:spPr>
        <p:txBody>
          <a:bodyPr anchor="t">
            <a:normAutofit/>
          </a:bodyPr>
          <a:lstStyle>
            <a:lvl1pPr marL="0" indent="0" algn="l">
              <a:buFontTx/>
              <a:buNone/>
              <a:defRPr sz="2000"/>
            </a:lvl1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20" name="Content Placeholder 9"/>
          <p:cNvSpPr>
            <a:spLocks noGrp="1"/>
          </p:cNvSpPr>
          <p:nvPr>
            <p:ph sz="quarter" idx="23" hasCustomPrompt="1"/>
          </p:nvPr>
        </p:nvSpPr>
        <p:spPr>
          <a:xfrm>
            <a:off x="7828414" y="3196828"/>
            <a:ext cx="3247034" cy="1224136"/>
          </a:xfrm>
        </p:spPr>
        <p:txBody>
          <a:bodyPr anchor="t">
            <a:normAutofit/>
          </a:bodyPr>
          <a:lstStyle>
            <a:lvl1pPr marL="0" indent="0" algn="l">
              <a:buFontTx/>
              <a:buNone/>
              <a:defRPr sz="2000"/>
            </a:lvl1pPr>
          </a:lstStyle>
          <a:p>
            <a:pPr lvl="0"/>
            <a:r>
              <a:rPr lang="en-IN" dirty="0"/>
              <a:t>02</a:t>
            </a:r>
          </a:p>
        </p:txBody>
      </p:sp>
      <p:sp>
        <p:nvSpPr>
          <p:cNvPr id="21" name="Content Placeholder 9"/>
          <p:cNvSpPr>
            <a:spLocks noGrp="1"/>
          </p:cNvSpPr>
          <p:nvPr>
            <p:ph sz="quarter" idx="24" hasCustomPrompt="1"/>
          </p:nvPr>
        </p:nvSpPr>
        <p:spPr>
          <a:xfrm>
            <a:off x="7828414" y="4581128"/>
            <a:ext cx="3247034" cy="1224136"/>
          </a:xfrm>
        </p:spPr>
        <p:txBody>
          <a:bodyPr anchor="t">
            <a:normAutofit/>
          </a:bodyPr>
          <a:lstStyle>
            <a:lvl1pPr marL="0" indent="0" algn="l">
              <a:buFontTx/>
              <a:buNone/>
              <a:defRPr sz="2000"/>
            </a:lvl1pPr>
          </a:lstStyle>
          <a:p>
            <a:pPr lvl="0"/>
            <a:r>
              <a:rPr lang="en-IN" dirty="0"/>
              <a:t>03</a:t>
            </a:r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621966" y="986748"/>
            <a:ext cx="10948067" cy="0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970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784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73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461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891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865053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21966" y="1139692"/>
            <a:ext cx="10948067" cy="0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447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0C57561-896F-49FB-9970-D41A5B5CF73E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9172F4-C5F9-4A53-9E0D-B6E3FF75E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9650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4032" y="981021"/>
            <a:ext cx="10981385" cy="864095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21966" y="1844824"/>
            <a:ext cx="10948067" cy="0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22462" y="3212977"/>
            <a:ext cx="5186126" cy="28262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609494" indent="0">
              <a:buFontTx/>
              <a:buNone/>
              <a:defRPr sz="2400"/>
            </a:lvl2pPr>
            <a:lvl3pPr marL="1218986" indent="0">
              <a:buFontTx/>
              <a:buNone/>
              <a:defRPr sz="2400"/>
            </a:lvl3pPr>
            <a:lvl4pPr marL="1828480" indent="0">
              <a:buFontTx/>
              <a:buNone/>
              <a:defRPr sz="2400"/>
            </a:lvl4pPr>
            <a:lvl5pPr marL="2437973" indent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5"/>
          </p:nvPr>
        </p:nvSpPr>
        <p:spPr>
          <a:xfrm>
            <a:off x="6397237" y="3212977"/>
            <a:ext cx="5186126" cy="28262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609494" indent="0">
              <a:buFontTx/>
              <a:buNone/>
              <a:defRPr sz="2400"/>
            </a:lvl2pPr>
            <a:lvl3pPr marL="1218986" indent="0">
              <a:buFontTx/>
              <a:buNone/>
              <a:defRPr sz="2400"/>
            </a:lvl3pPr>
            <a:lvl4pPr marL="1828480" indent="0">
              <a:buFontTx/>
              <a:buNone/>
              <a:defRPr sz="2400"/>
            </a:lvl4pPr>
            <a:lvl5pPr marL="2437973" indent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609760" y="2007061"/>
            <a:ext cx="10977713" cy="100779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/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0237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4032" y="981021"/>
            <a:ext cx="10981385" cy="864095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21966" y="1844824"/>
            <a:ext cx="10948067" cy="0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22462" y="2276873"/>
            <a:ext cx="5186126" cy="376234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609494" indent="0">
              <a:buFontTx/>
              <a:buNone/>
              <a:defRPr sz="2400"/>
            </a:lvl2pPr>
            <a:lvl3pPr marL="1218986" indent="0">
              <a:buFontTx/>
              <a:buNone/>
              <a:defRPr sz="2400"/>
            </a:lvl3pPr>
            <a:lvl4pPr marL="1828480" indent="0">
              <a:buFontTx/>
              <a:buNone/>
              <a:defRPr sz="2400"/>
            </a:lvl4pPr>
            <a:lvl5pPr marL="2437973" indent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5"/>
          </p:nvPr>
        </p:nvSpPr>
        <p:spPr>
          <a:xfrm>
            <a:off x="6397237" y="2276873"/>
            <a:ext cx="5186126" cy="376234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609494" indent="0">
              <a:buFontTx/>
              <a:buNone/>
              <a:defRPr sz="2400"/>
            </a:lvl2pPr>
            <a:lvl3pPr marL="1218986" indent="0">
              <a:buFontTx/>
              <a:buNone/>
              <a:defRPr sz="2400"/>
            </a:lvl3pPr>
            <a:lvl4pPr marL="1828480" indent="0">
              <a:buFontTx/>
              <a:buNone/>
              <a:defRPr sz="2400"/>
            </a:lvl4pPr>
            <a:lvl5pPr marL="2437973" indent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38505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4032" y="981021"/>
            <a:ext cx="10981385" cy="864095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21966" y="1844824"/>
            <a:ext cx="10948067" cy="0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6749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4032" y="981020"/>
            <a:ext cx="10981385" cy="3312076"/>
          </a:xfr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FontTx/>
              <a:buNone/>
              <a:defRPr sz="9600"/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21966" y="4437112"/>
            <a:ext cx="10948067" cy="0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22463" y="4640610"/>
            <a:ext cx="10986774" cy="12366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494" indent="0">
              <a:buFontTx/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1218986" indent="0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82848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2437973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05316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4032" y="981021"/>
            <a:ext cx="10981385" cy="864095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21966" y="1844824"/>
            <a:ext cx="10948067" cy="0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22463" y="2276873"/>
            <a:ext cx="10947570" cy="79208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609494" indent="0">
              <a:buFontTx/>
              <a:buNone/>
              <a:defRPr sz="2400"/>
            </a:lvl2pPr>
            <a:lvl3pPr marL="1218986" indent="0">
              <a:buFontTx/>
              <a:buNone/>
              <a:defRPr sz="2400"/>
            </a:lvl3pPr>
            <a:lvl4pPr marL="1828480" indent="0">
              <a:buFontTx/>
              <a:buNone/>
              <a:defRPr sz="2400"/>
            </a:lvl4pPr>
            <a:lvl5pPr marL="2437973" indent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59640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4032" y="981021"/>
            <a:ext cx="10981385" cy="864095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21966" y="1844824"/>
            <a:ext cx="10948067" cy="0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22463" y="2276873"/>
            <a:ext cx="3456788" cy="352839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609494" indent="0">
              <a:buFontTx/>
              <a:buNone/>
              <a:defRPr sz="2400"/>
            </a:lvl2pPr>
            <a:lvl3pPr marL="1218986" indent="0">
              <a:buFontTx/>
              <a:buNone/>
              <a:defRPr sz="2400"/>
            </a:lvl3pPr>
            <a:lvl4pPr marL="1828480" indent="0">
              <a:buFontTx/>
              <a:buNone/>
              <a:defRPr sz="2400"/>
            </a:lvl4pPr>
            <a:lvl5pPr marL="2437973" indent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5"/>
          </p:nvPr>
        </p:nvSpPr>
        <p:spPr>
          <a:xfrm>
            <a:off x="4368125" y="2276873"/>
            <a:ext cx="3456788" cy="352839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609494" indent="0">
              <a:buFontTx/>
              <a:buNone/>
              <a:defRPr sz="2400"/>
            </a:lvl2pPr>
            <a:lvl3pPr marL="1218986" indent="0">
              <a:buFontTx/>
              <a:buNone/>
              <a:defRPr sz="2400"/>
            </a:lvl3pPr>
            <a:lvl4pPr marL="1828480" indent="0">
              <a:buFontTx/>
              <a:buNone/>
              <a:defRPr sz="2400"/>
            </a:lvl4pPr>
            <a:lvl5pPr marL="2437973" indent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6"/>
          </p:nvPr>
        </p:nvSpPr>
        <p:spPr>
          <a:xfrm>
            <a:off x="8113786" y="2276873"/>
            <a:ext cx="3456788" cy="352839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609494" indent="0">
              <a:buFontTx/>
              <a:buNone/>
              <a:defRPr sz="2400"/>
            </a:lvl2pPr>
            <a:lvl3pPr marL="1218986" indent="0">
              <a:buFontTx/>
              <a:buNone/>
              <a:defRPr sz="2400"/>
            </a:lvl3pPr>
            <a:lvl4pPr marL="1828480" indent="0">
              <a:buFontTx/>
              <a:buNone/>
              <a:defRPr sz="2400"/>
            </a:lvl4pPr>
            <a:lvl5pPr marL="2437973" indent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49278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4032" y="981021"/>
            <a:ext cx="10981385" cy="864095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21966" y="1844824"/>
            <a:ext cx="10948067" cy="0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22463" y="2276873"/>
            <a:ext cx="3456788" cy="352839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609494" indent="0">
              <a:buFontTx/>
              <a:buNone/>
              <a:defRPr sz="2400"/>
            </a:lvl2pPr>
            <a:lvl3pPr marL="1218986" indent="0">
              <a:buFontTx/>
              <a:buNone/>
              <a:defRPr sz="2400"/>
            </a:lvl3pPr>
            <a:lvl4pPr marL="1828480" indent="0">
              <a:buFontTx/>
              <a:buNone/>
              <a:defRPr sz="2400"/>
            </a:lvl4pPr>
            <a:lvl5pPr marL="2437973" indent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sz="quarter" idx="16"/>
          </p:nvPr>
        </p:nvSpPr>
        <p:spPr>
          <a:xfrm>
            <a:off x="4367358" y="2276873"/>
            <a:ext cx="7203217" cy="352839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609494" indent="0">
              <a:buFontTx/>
              <a:buNone/>
              <a:defRPr sz="2400"/>
            </a:lvl2pPr>
            <a:lvl3pPr marL="1218986" indent="0">
              <a:buFontTx/>
              <a:buNone/>
              <a:defRPr sz="2400"/>
            </a:lvl3pPr>
            <a:lvl4pPr marL="1828480" indent="0">
              <a:buFontTx/>
              <a:buNone/>
              <a:defRPr sz="2400"/>
            </a:lvl4pPr>
            <a:lvl5pPr marL="2437973" indent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9823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4032" y="981021"/>
            <a:ext cx="10981385" cy="864095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21966" y="1844824"/>
            <a:ext cx="10948067" cy="0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8113245" y="2276873"/>
            <a:ext cx="3456788" cy="352839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609494" indent="0">
              <a:buFontTx/>
              <a:buNone/>
              <a:defRPr sz="2400"/>
            </a:lvl2pPr>
            <a:lvl3pPr marL="1218986" indent="0">
              <a:buFontTx/>
              <a:buNone/>
              <a:defRPr sz="2400"/>
            </a:lvl3pPr>
            <a:lvl4pPr marL="1828480" indent="0">
              <a:buFontTx/>
              <a:buNone/>
              <a:defRPr sz="2400"/>
            </a:lvl4pPr>
            <a:lvl5pPr marL="2437973" indent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sz="quarter" idx="16"/>
          </p:nvPr>
        </p:nvSpPr>
        <p:spPr>
          <a:xfrm>
            <a:off x="607449" y="2276873"/>
            <a:ext cx="7203217" cy="352839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609494" indent="0">
              <a:buFontTx/>
              <a:buNone/>
              <a:defRPr sz="2400"/>
            </a:lvl2pPr>
            <a:lvl3pPr marL="1218986" indent="0">
              <a:buFontTx/>
              <a:buNone/>
              <a:defRPr sz="2400"/>
            </a:lvl3pPr>
            <a:lvl4pPr marL="1828480" indent="0">
              <a:buFontTx/>
              <a:buNone/>
              <a:defRPr sz="2400"/>
            </a:lvl4pPr>
            <a:lvl5pPr marL="2437973" indent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98868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865053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21966" y="1139692"/>
            <a:ext cx="10948067" cy="0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22463" y="1681799"/>
            <a:ext cx="2735975" cy="201612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494" indent="0">
              <a:buFontTx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1218986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828480" indent="0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2437973" indent="0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4"/>
          </p:nvPr>
        </p:nvSpPr>
        <p:spPr>
          <a:xfrm>
            <a:off x="3371459" y="3830639"/>
            <a:ext cx="2735975" cy="201612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494" indent="0">
              <a:buFontTx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1218986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828480" indent="0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2437973" indent="0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1" name="Content Placeholder 8"/>
          <p:cNvSpPr>
            <a:spLocks noGrp="1"/>
          </p:cNvSpPr>
          <p:nvPr>
            <p:ph sz="quarter" idx="15"/>
          </p:nvPr>
        </p:nvSpPr>
        <p:spPr>
          <a:xfrm>
            <a:off x="6120455" y="1681799"/>
            <a:ext cx="2735975" cy="201612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494" indent="0">
              <a:buFontTx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1218986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828480" indent="0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2437973" indent="0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16"/>
          </p:nvPr>
        </p:nvSpPr>
        <p:spPr>
          <a:xfrm>
            <a:off x="8869450" y="3830639"/>
            <a:ext cx="2735975" cy="201612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494" indent="0">
              <a:buFontTx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1218986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828480" indent="0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2437973" indent="0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70076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0C57561-896F-49FB-9970-D41A5B5CF73E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9172F4-C5F9-4A53-9E0D-B6E3FF75E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75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-1" y="0"/>
            <a:ext cx="12192001" cy="6858000"/>
            <a:chOff x="-1" y="0"/>
            <a:chExt cx="12188826" cy="6858000"/>
          </a:xfrm>
        </p:grpSpPr>
        <p:sp>
          <p:nvSpPr>
            <p:cNvPr id="25" name="Rectangle 24"/>
            <p:cNvSpPr>
              <a:spLocks noChangeAspect="1"/>
            </p:cNvSpPr>
            <p:nvPr/>
          </p:nvSpPr>
          <p:spPr>
            <a:xfrm>
              <a:off x="-1" y="0"/>
              <a:ext cx="621805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F26531"/>
                </a:solidFill>
              </a:endParaRPr>
            </a:p>
          </p:txBody>
        </p:sp>
        <p:sp>
          <p:nvSpPr>
            <p:cNvPr id="26" name="Rectangle 25"/>
            <p:cNvSpPr>
              <a:spLocks noChangeAspect="1"/>
            </p:cNvSpPr>
            <p:nvPr/>
          </p:nvSpPr>
          <p:spPr>
            <a:xfrm>
              <a:off x="11550316" y="0"/>
              <a:ext cx="638508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F26531"/>
                </a:solidFill>
              </a:endParaRPr>
            </a:p>
          </p:txBody>
        </p:sp>
        <p:sp>
          <p:nvSpPr>
            <p:cNvPr id="27" name="Rectangle 26"/>
            <p:cNvSpPr>
              <a:spLocks noChangeAspect="1"/>
            </p:cNvSpPr>
            <p:nvPr/>
          </p:nvSpPr>
          <p:spPr>
            <a:xfrm>
              <a:off x="-1" y="0"/>
              <a:ext cx="12188826" cy="6218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F26531"/>
                </a:solidFill>
              </a:endParaRPr>
            </a:p>
          </p:txBody>
        </p:sp>
        <p:sp>
          <p:nvSpPr>
            <p:cNvPr id="28" name="Rectangle 27"/>
            <p:cNvSpPr>
              <a:spLocks noChangeAspect="1"/>
            </p:cNvSpPr>
            <p:nvPr/>
          </p:nvSpPr>
          <p:spPr>
            <a:xfrm>
              <a:off x="-1" y="6252882"/>
              <a:ext cx="12188825" cy="6051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F26531"/>
                </a:solidFill>
              </a:endParaRPr>
            </a:p>
          </p:txBody>
        </p:sp>
      </p:grpSp>
      <p:cxnSp>
        <p:nvCxnSpPr>
          <p:cNvPr id="7" name="Straight Connector 6"/>
          <p:cNvCxnSpPr/>
          <p:nvPr userDrawn="1"/>
        </p:nvCxnSpPr>
        <p:spPr>
          <a:xfrm flipV="1">
            <a:off x="621966" y="1"/>
            <a:ext cx="0" cy="6858001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11553325" y="1"/>
            <a:ext cx="0" cy="6858001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 userDrawn="1"/>
        </p:nvGrpSpPr>
        <p:grpSpPr>
          <a:xfrm>
            <a:off x="7705361" y="1"/>
            <a:ext cx="585210" cy="6858000"/>
            <a:chOff x="3020492" y="50104"/>
            <a:chExt cx="438908" cy="6858001"/>
          </a:xfrm>
        </p:grpSpPr>
        <p:cxnSp>
          <p:nvCxnSpPr>
            <p:cNvPr id="23" name="Straight Connector 22"/>
            <p:cNvCxnSpPr/>
            <p:nvPr/>
          </p:nvCxnSpPr>
          <p:spPr>
            <a:xfrm flipV="1">
              <a:off x="3020492" y="50104"/>
              <a:ext cx="0" cy="68580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3459400" y="50104"/>
              <a:ext cx="0" cy="68580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 userDrawn="1"/>
        </p:nvGrpSpPr>
        <p:grpSpPr>
          <a:xfrm>
            <a:off x="-1" y="1143000"/>
            <a:ext cx="12192000" cy="914400"/>
            <a:chOff x="0" y="1143000"/>
            <a:chExt cx="9144000" cy="914400"/>
          </a:xfrm>
        </p:grpSpPr>
        <p:cxnSp>
          <p:nvCxnSpPr>
            <p:cNvPr id="21" name="Straight Connector 20"/>
            <p:cNvCxnSpPr/>
            <p:nvPr/>
          </p:nvCxnSpPr>
          <p:spPr>
            <a:xfrm rot="5400000" flipV="1">
              <a:off x="4572000" y="-2514600"/>
              <a:ext cx="0" cy="914400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 flipV="1">
              <a:off x="4572000" y="-3429000"/>
              <a:ext cx="0" cy="914400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 userDrawn="1"/>
        </p:nvGrpSpPr>
        <p:grpSpPr>
          <a:xfrm>
            <a:off x="-1" y="2971800"/>
            <a:ext cx="12192000" cy="914400"/>
            <a:chOff x="0" y="1143000"/>
            <a:chExt cx="9144000" cy="914400"/>
          </a:xfrm>
        </p:grpSpPr>
        <p:cxnSp>
          <p:nvCxnSpPr>
            <p:cNvPr id="19" name="Straight Connector 18"/>
            <p:cNvCxnSpPr/>
            <p:nvPr/>
          </p:nvCxnSpPr>
          <p:spPr>
            <a:xfrm rot="5400000" flipV="1">
              <a:off x="4572000" y="-2514600"/>
              <a:ext cx="0" cy="914400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 flipV="1">
              <a:off x="4572000" y="-3429000"/>
              <a:ext cx="0" cy="914400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 userDrawn="1"/>
        </p:nvGrpSpPr>
        <p:grpSpPr>
          <a:xfrm>
            <a:off x="-1" y="4800602"/>
            <a:ext cx="12192000" cy="914400"/>
            <a:chOff x="0" y="1143000"/>
            <a:chExt cx="9144000" cy="914400"/>
          </a:xfrm>
        </p:grpSpPr>
        <p:cxnSp>
          <p:nvCxnSpPr>
            <p:cNvPr id="17" name="Straight Connector 16"/>
            <p:cNvCxnSpPr/>
            <p:nvPr/>
          </p:nvCxnSpPr>
          <p:spPr>
            <a:xfrm rot="5400000" flipV="1">
              <a:off x="4572000" y="-2514600"/>
              <a:ext cx="0" cy="914400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V="1">
              <a:off x="4572000" y="-3429000"/>
              <a:ext cx="0" cy="914400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 userDrawn="1"/>
        </p:nvGrpSpPr>
        <p:grpSpPr>
          <a:xfrm>
            <a:off x="3889236" y="1"/>
            <a:ext cx="573016" cy="6858000"/>
            <a:chOff x="2901594" y="50104"/>
            <a:chExt cx="429762" cy="6858001"/>
          </a:xfrm>
        </p:grpSpPr>
        <p:cxnSp>
          <p:nvCxnSpPr>
            <p:cNvPr id="15" name="Straight Connector 14"/>
            <p:cNvCxnSpPr/>
            <p:nvPr/>
          </p:nvCxnSpPr>
          <p:spPr>
            <a:xfrm flipV="1">
              <a:off x="2901594" y="50104"/>
              <a:ext cx="0" cy="68580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3331356" y="50104"/>
              <a:ext cx="0" cy="68580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26056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549939" y="620688"/>
            <a:ext cx="5906194" cy="4320480"/>
          </a:xfr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FontTx/>
              <a:buNone/>
              <a:defRPr sz="8800" b="1">
                <a:solidFill>
                  <a:schemeClr val="bg1"/>
                </a:solidFill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17375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11898" y="692696"/>
            <a:ext cx="92228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500" dirty="0">
                <a:solidFill>
                  <a:schemeClr val="bg1"/>
                </a:solidFill>
                <a:latin typeface="Arial Black" pitchFamily="34" charset="0"/>
              </a:rPr>
              <a:t>“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317766" y="4237754"/>
            <a:ext cx="92228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500" dirty="0">
                <a:solidFill>
                  <a:schemeClr val="bg1"/>
                </a:solidFill>
                <a:latin typeface="Arial Black" pitchFamily="34" charset="0"/>
              </a:rPr>
              <a:t>”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1776320" y="1012874"/>
            <a:ext cx="3526606" cy="415590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4"/>
          </p:nvPr>
        </p:nvSpPr>
        <p:spPr>
          <a:xfrm>
            <a:off x="1776320" y="5259906"/>
            <a:ext cx="3526606" cy="7060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494" indent="0">
              <a:buFontTx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1218986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828480" indent="0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2437973" indent="0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90771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11898" y="692696"/>
            <a:ext cx="92228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500" dirty="0">
                <a:solidFill>
                  <a:schemeClr val="accent5"/>
                </a:solidFill>
                <a:latin typeface="Arial Black" pitchFamily="34" charset="0"/>
              </a:rPr>
              <a:t>“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317766" y="4237754"/>
            <a:ext cx="92228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500" dirty="0">
                <a:solidFill>
                  <a:schemeClr val="accent5"/>
                </a:solidFill>
                <a:latin typeface="Arial Black" pitchFamily="34" charset="0"/>
              </a:rPr>
              <a:t>”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1776320" y="1012874"/>
            <a:ext cx="3526606" cy="415590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4"/>
          </p:nvPr>
        </p:nvSpPr>
        <p:spPr>
          <a:xfrm>
            <a:off x="1776320" y="5259906"/>
            <a:ext cx="3526606" cy="7060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494" indent="0">
              <a:buFontTx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1218986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828480" indent="0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2437973" indent="0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14742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0335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8743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7135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4851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176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0C57561-896F-49FB-9970-D41A5B5CF73E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9172F4-C5F9-4A53-9E0D-B6E3FF75E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47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0C57561-896F-49FB-9970-D41A5B5CF73E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9172F4-C5F9-4A53-9E0D-B6E3FF75E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65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0C57561-896F-49FB-9970-D41A5B5CF73E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9172F4-C5F9-4A53-9E0D-B6E3FF75E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27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0C57561-896F-49FB-9970-D41A5B5CF73E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9172F4-C5F9-4A53-9E0D-B6E3FF75E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33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0C57561-896F-49FB-9970-D41A5B5CF73E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9172F4-C5F9-4A53-9E0D-B6E3FF75E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4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0C57561-896F-49FB-9970-D41A5B5CF73E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9172F4-C5F9-4A53-9E0D-B6E3FF75E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1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27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10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  <p:sldLayoutId id="2147483697" r:id="rId21"/>
    <p:sldLayoutId id="2147483698" r:id="rId22"/>
    <p:sldLayoutId id="2147483699" r:id="rId23"/>
    <p:sldLayoutId id="2147483700" r:id="rId24"/>
    <p:sldLayoutId id="2147483701" r:id="rId25"/>
    <p:sldLayoutId id="2147483702" r:id="rId26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openxmlformats.org/officeDocument/2006/relationships/image" Target="../media/image1.jpe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hyperlink" Target="http://english.my-definitions.com/fr/definition/harmfu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creditcards.com/2015/09/visa-mastercard-test-biometric-card-security.php" TargetMode="Externa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usbailreform.com/texas-showdown-take-action-stop-hb-3011-april-17-get-jail-free-bill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fif"/><Relationship Id="rId3" Type="http://schemas.openxmlformats.org/officeDocument/2006/relationships/hyperlink" Target="https://pixabay.com/es/de-verificaci%C3%B3n-marca-de-verificaci%C3%B3n-1292819/" TargetMode="External"/><Relationship Id="rId7" Type="http://schemas.openxmlformats.org/officeDocument/2006/relationships/hyperlink" Target="http://dekku.nofatclips.com/2008/06/alexander-lehmann-truth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hyperlink" Target="http://www.craftsy.com/project/view/little-black-dress-alteration/141671" TargetMode="Externa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ndex.co/company/blockchainers" TargetMode="External"/><Relationship Id="rId7" Type="http://schemas.openxmlformats.org/officeDocument/2006/relationships/hyperlink" Target="https://en.wikipedia.org/wiki/Timestamp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g"/><Relationship Id="rId5" Type="http://schemas.openxmlformats.org/officeDocument/2006/relationships/hyperlink" Target="http://www.gps4africa.co.za/gpsmap-276cx/4118-gpsmap-276cx" TargetMode="Externa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2op.com.br/blog/2016/04/06/o-que-e-e-por-que-sua-empresa-precisa-ter-uma-automacao-de-marketing/" TargetMode="External"/><Relationship Id="rId7" Type="http://schemas.openxmlformats.org/officeDocument/2006/relationships/hyperlink" Target="https://www.dreamstime.com/stock-image-real-vs-fake-concept-glossy-balance-both-words-white-background-real-blue-fake-red-image29965941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hyperlink" Target="https://pixabay.com/fr/v%C3%A9rifier-croix-red-vert-attention-158879/" TargetMode="Externa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fr.fanpop.com/clubs/the-alphabet/images/22187629/title/letter-x-photo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ipkitten.blogspot.com/2015/10/how-good-has-tmview-become.html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20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/>
          <p:nvPr/>
        </p:nvSpPr>
        <p:spPr>
          <a:xfrm>
            <a:off x="1588" y="3645024"/>
            <a:ext cx="6886500" cy="3212976"/>
          </a:xfrm>
          <a:custGeom>
            <a:avLst/>
            <a:gdLst>
              <a:gd name="connsiteX0" fmla="*/ 0 w 6886500"/>
              <a:gd name="connsiteY0" fmla="*/ 0 h 3212976"/>
              <a:gd name="connsiteX1" fmla="*/ 6886500 w 6886500"/>
              <a:gd name="connsiteY1" fmla="*/ 0 h 3212976"/>
              <a:gd name="connsiteX2" fmla="*/ 6886500 w 6886500"/>
              <a:gd name="connsiteY2" fmla="*/ 3212976 h 3212976"/>
              <a:gd name="connsiteX3" fmla="*/ 0 w 6886500"/>
              <a:gd name="connsiteY3" fmla="*/ 3212976 h 3212976"/>
              <a:gd name="connsiteX4" fmla="*/ 0 w 6886500"/>
              <a:gd name="connsiteY4" fmla="*/ 0 h 3212976"/>
              <a:gd name="connsiteX0" fmla="*/ 0 w 6886500"/>
              <a:gd name="connsiteY0" fmla="*/ 0 h 3212976"/>
              <a:gd name="connsiteX1" fmla="*/ 6886500 w 6886500"/>
              <a:gd name="connsiteY1" fmla="*/ 3212976 h 3212976"/>
              <a:gd name="connsiteX2" fmla="*/ 0 w 6886500"/>
              <a:gd name="connsiteY2" fmla="*/ 3212976 h 3212976"/>
              <a:gd name="connsiteX3" fmla="*/ 0 w 6886500"/>
              <a:gd name="connsiteY3" fmla="*/ 0 h 3212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86500" h="3212976">
                <a:moveTo>
                  <a:pt x="0" y="0"/>
                </a:moveTo>
                <a:lnTo>
                  <a:pt x="6886500" y="3212976"/>
                </a:lnTo>
                <a:lnTo>
                  <a:pt x="0" y="321297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IN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9" name="Rectangle 4"/>
          <p:cNvSpPr/>
          <p:nvPr/>
        </p:nvSpPr>
        <p:spPr>
          <a:xfrm flipH="1" flipV="1">
            <a:off x="10344473" y="1"/>
            <a:ext cx="1845941" cy="861245"/>
          </a:xfrm>
          <a:custGeom>
            <a:avLst/>
            <a:gdLst>
              <a:gd name="connsiteX0" fmla="*/ 0 w 6886500"/>
              <a:gd name="connsiteY0" fmla="*/ 0 h 3212976"/>
              <a:gd name="connsiteX1" fmla="*/ 6886500 w 6886500"/>
              <a:gd name="connsiteY1" fmla="*/ 0 h 3212976"/>
              <a:gd name="connsiteX2" fmla="*/ 6886500 w 6886500"/>
              <a:gd name="connsiteY2" fmla="*/ 3212976 h 3212976"/>
              <a:gd name="connsiteX3" fmla="*/ 0 w 6886500"/>
              <a:gd name="connsiteY3" fmla="*/ 3212976 h 3212976"/>
              <a:gd name="connsiteX4" fmla="*/ 0 w 6886500"/>
              <a:gd name="connsiteY4" fmla="*/ 0 h 3212976"/>
              <a:gd name="connsiteX0" fmla="*/ 0 w 6886500"/>
              <a:gd name="connsiteY0" fmla="*/ 0 h 3212976"/>
              <a:gd name="connsiteX1" fmla="*/ 6886500 w 6886500"/>
              <a:gd name="connsiteY1" fmla="*/ 3212976 h 3212976"/>
              <a:gd name="connsiteX2" fmla="*/ 0 w 6886500"/>
              <a:gd name="connsiteY2" fmla="*/ 3212976 h 3212976"/>
              <a:gd name="connsiteX3" fmla="*/ 0 w 6886500"/>
              <a:gd name="connsiteY3" fmla="*/ 0 h 3212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86500" h="3212976">
                <a:moveTo>
                  <a:pt x="0" y="0"/>
                </a:moveTo>
                <a:lnTo>
                  <a:pt x="6886500" y="3212976"/>
                </a:lnTo>
                <a:lnTo>
                  <a:pt x="0" y="321297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IN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89" y="3356992"/>
            <a:ext cx="12188825" cy="3501008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IN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2069960"/>
            <a:ext cx="121267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987"/>
            <a:r>
              <a:rPr lang="en-US" sz="4400" b="1" dirty="0">
                <a:solidFill>
                  <a:prstClr val="white"/>
                </a:solidFill>
              </a:rPr>
              <a:t>Predicting fake messages and tamper identification</a:t>
            </a:r>
            <a:endParaRPr lang="en-IN" sz="4400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Oval 3"/>
          <p:cNvSpPr/>
          <p:nvPr/>
        </p:nvSpPr>
        <p:spPr>
          <a:xfrm>
            <a:off x="718795" y="3906018"/>
            <a:ext cx="839448" cy="8394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IN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8243" y="3520146"/>
            <a:ext cx="237574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1700" dirty="0">
                <a:solidFill>
                  <a:prstClr val="black">
                    <a:lumMod val="50000"/>
                    <a:lumOff val="50000"/>
                  </a:prstClr>
                </a:solidFill>
              </a:rPr>
              <a:t>With the steady growth of so many internets based cheap Social media, media channels and networks, people spread fake news. </a:t>
            </a:r>
          </a:p>
        </p:txBody>
      </p:sp>
      <p:sp>
        <p:nvSpPr>
          <p:cNvPr id="42" name="Oval 41"/>
          <p:cNvSpPr/>
          <p:nvPr/>
        </p:nvSpPr>
        <p:spPr>
          <a:xfrm>
            <a:off x="4487518" y="3906018"/>
            <a:ext cx="839448" cy="8394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IN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44655" y="3669928"/>
            <a:ext cx="2111103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IN" sz="17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rPr>
              <a:t>Fake message is harmful, and can be extremely dangerous as there is no mechanism to verify.</a:t>
            </a:r>
          </a:p>
        </p:txBody>
      </p:sp>
      <p:sp>
        <p:nvSpPr>
          <p:cNvPr id="45" name="Oval 44"/>
          <p:cNvSpPr/>
          <p:nvPr/>
        </p:nvSpPr>
        <p:spPr>
          <a:xfrm>
            <a:off x="8256240" y="3906018"/>
            <a:ext cx="839448" cy="83944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IN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362103" y="3906019"/>
            <a:ext cx="2111103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1700" dirty="0">
                <a:solidFill>
                  <a:prstClr val="black">
                    <a:lumMod val="50000"/>
                    <a:lumOff val="50000"/>
                  </a:prstClr>
                </a:solidFill>
              </a:rPr>
              <a:t>This is an idea to predict whether a media can potentially be fake or not, globally.</a:t>
            </a:r>
            <a:endParaRPr lang="en-IN" sz="1700" dirty="0">
              <a:solidFill>
                <a:prstClr val="black">
                  <a:lumMod val="50000"/>
                  <a:lumOff val="50000"/>
                </a:prstClr>
              </a:solidFill>
              <a:latin typeface="Calibri"/>
            </a:endParaRPr>
          </a:p>
        </p:txBody>
      </p:sp>
      <p:pic>
        <p:nvPicPr>
          <p:cNvPr id="5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21" y="4948037"/>
            <a:ext cx="410480" cy="41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3071664" y="5964155"/>
            <a:ext cx="8412390" cy="0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2"/>
          <p:cNvGrpSpPr/>
          <p:nvPr/>
        </p:nvGrpSpPr>
        <p:grpSpPr>
          <a:xfrm>
            <a:off x="965146" y="4152367"/>
            <a:ext cx="346749" cy="346750"/>
            <a:chOff x="7109117" y="3531825"/>
            <a:chExt cx="346749" cy="346750"/>
          </a:xfrm>
        </p:grpSpPr>
        <p:sp>
          <p:nvSpPr>
            <p:cNvPr id="52" name="Freeform 192"/>
            <p:cNvSpPr>
              <a:spLocks noEditPoints="1"/>
            </p:cNvSpPr>
            <p:nvPr/>
          </p:nvSpPr>
          <p:spPr bwMode="auto">
            <a:xfrm>
              <a:off x="7186141" y="3531825"/>
              <a:ext cx="192701" cy="192701"/>
            </a:xfrm>
            <a:custGeom>
              <a:avLst/>
              <a:gdLst>
                <a:gd name="T0" fmla="*/ 616 w 1365"/>
                <a:gd name="T1" fmla="*/ 277 h 1366"/>
                <a:gd name="T2" fmla="*/ 494 w 1365"/>
                <a:gd name="T3" fmla="*/ 319 h 1366"/>
                <a:gd name="T4" fmla="*/ 392 w 1365"/>
                <a:gd name="T5" fmla="*/ 393 h 1366"/>
                <a:gd name="T6" fmla="*/ 319 w 1365"/>
                <a:gd name="T7" fmla="*/ 495 h 1366"/>
                <a:gd name="T8" fmla="*/ 277 w 1365"/>
                <a:gd name="T9" fmla="*/ 616 h 1366"/>
                <a:gd name="T10" fmla="*/ 277 w 1365"/>
                <a:gd name="T11" fmla="*/ 750 h 1366"/>
                <a:gd name="T12" fmla="*/ 319 w 1365"/>
                <a:gd name="T13" fmla="*/ 871 h 1366"/>
                <a:gd name="T14" fmla="*/ 392 w 1365"/>
                <a:gd name="T15" fmla="*/ 973 h 1366"/>
                <a:gd name="T16" fmla="*/ 494 w 1365"/>
                <a:gd name="T17" fmla="*/ 1047 h 1366"/>
                <a:gd name="T18" fmla="*/ 616 w 1365"/>
                <a:gd name="T19" fmla="*/ 1087 h 1366"/>
                <a:gd name="T20" fmla="*/ 749 w 1365"/>
                <a:gd name="T21" fmla="*/ 1087 h 1366"/>
                <a:gd name="T22" fmla="*/ 871 w 1365"/>
                <a:gd name="T23" fmla="*/ 1047 h 1366"/>
                <a:gd name="T24" fmla="*/ 972 w 1365"/>
                <a:gd name="T25" fmla="*/ 973 h 1366"/>
                <a:gd name="T26" fmla="*/ 1046 w 1365"/>
                <a:gd name="T27" fmla="*/ 871 h 1366"/>
                <a:gd name="T28" fmla="*/ 1086 w 1365"/>
                <a:gd name="T29" fmla="*/ 750 h 1366"/>
                <a:gd name="T30" fmla="*/ 1086 w 1365"/>
                <a:gd name="T31" fmla="*/ 616 h 1366"/>
                <a:gd name="T32" fmla="*/ 1046 w 1365"/>
                <a:gd name="T33" fmla="*/ 495 h 1366"/>
                <a:gd name="T34" fmla="*/ 972 w 1365"/>
                <a:gd name="T35" fmla="*/ 393 h 1366"/>
                <a:gd name="T36" fmla="*/ 871 w 1365"/>
                <a:gd name="T37" fmla="*/ 319 h 1366"/>
                <a:gd name="T38" fmla="*/ 749 w 1365"/>
                <a:gd name="T39" fmla="*/ 277 h 1366"/>
                <a:gd name="T40" fmla="*/ 681 w 1365"/>
                <a:gd name="T41" fmla="*/ 0 h 1366"/>
                <a:gd name="T42" fmla="*/ 863 w 1365"/>
                <a:gd name="T43" fmla="*/ 24 h 1366"/>
                <a:gd name="T44" fmla="*/ 1026 w 1365"/>
                <a:gd name="T45" fmla="*/ 94 h 1366"/>
                <a:gd name="T46" fmla="*/ 1164 w 1365"/>
                <a:gd name="T47" fmla="*/ 200 h 1366"/>
                <a:gd name="T48" fmla="*/ 1271 w 1365"/>
                <a:gd name="T49" fmla="*/ 339 h 1366"/>
                <a:gd name="T50" fmla="*/ 1341 w 1365"/>
                <a:gd name="T51" fmla="*/ 501 h 1366"/>
                <a:gd name="T52" fmla="*/ 1365 w 1365"/>
                <a:gd name="T53" fmla="*/ 682 h 1366"/>
                <a:gd name="T54" fmla="*/ 1341 w 1365"/>
                <a:gd name="T55" fmla="*/ 863 h 1366"/>
                <a:gd name="T56" fmla="*/ 1271 w 1365"/>
                <a:gd name="T57" fmla="*/ 1027 h 1366"/>
                <a:gd name="T58" fmla="*/ 1164 w 1365"/>
                <a:gd name="T59" fmla="*/ 1164 h 1366"/>
                <a:gd name="T60" fmla="*/ 1026 w 1365"/>
                <a:gd name="T61" fmla="*/ 1272 h 1366"/>
                <a:gd name="T62" fmla="*/ 863 w 1365"/>
                <a:gd name="T63" fmla="*/ 1342 h 1366"/>
                <a:gd name="T64" fmla="*/ 681 w 1365"/>
                <a:gd name="T65" fmla="*/ 1366 h 1366"/>
                <a:gd name="T66" fmla="*/ 500 w 1365"/>
                <a:gd name="T67" fmla="*/ 1342 h 1366"/>
                <a:gd name="T68" fmla="*/ 339 w 1365"/>
                <a:gd name="T69" fmla="*/ 1272 h 1366"/>
                <a:gd name="T70" fmla="*/ 199 w 1365"/>
                <a:gd name="T71" fmla="*/ 1164 h 1366"/>
                <a:gd name="T72" fmla="*/ 93 w 1365"/>
                <a:gd name="T73" fmla="*/ 1027 h 1366"/>
                <a:gd name="T74" fmla="*/ 24 w 1365"/>
                <a:gd name="T75" fmla="*/ 863 h 1366"/>
                <a:gd name="T76" fmla="*/ 0 w 1365"/>
                <a:gd name="T77" fmla="*/ 682 h 1366"/>
                <a:gd name="T78" fmla="*/ 24 w 1365"/>
                <a:gd name="T79" fmla="*/ 501 h 1366"/>
                <a:gd name="T80" fmla="*/ 93 w 1365"/>
                <a:gd name="T81" fmla="*/ 339 h 1366"/>
                <a:gd name="T82" fmla="*/ 199 w 1365"/>
                <a:gd name="T83" fmla="*/ 200 h 1366"/>
                <a:gd name="T84" fmla="*/ 339 w 1365"/>
                <a:gd name="T85" fmla="*/ 94 h 1366"/>
                <a:gd name="T86" fmla="*/ 500 w 1365"/>
                <a:gd name="T87" fmla="*/ 24 h 1366"/>
                <a:gd name="T88" fmla="*/ 681 w 1365"/>
                <a:gd name="T89" fmla="*/ 0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65" h="1366">
                  <a:moveTo>
                    <a:pt x="681" y="273"/>
                  </a:moveTo>
                  <a:lnTo>
                    <a:pt x="616" y="277"/>
                  </a:lnTo>
                  <a:lnTo>
                    <a:pt x="552" y="293"/>
                  </a:lnTo>
                  <a:lnTo>
                    <a:pt x="494" y="319"/>
                  </a:lnTo>
                  <a:lnTo>
                    <a:pt x="440" y="351"/>
                  </a:lnTo>
                  <a:lnTo>
                    <a:pt x="392" y="393"/>
                  </a:lnTo>
                  <a:lnTo>
                    <a:pt x="352" y="441"/>
                  </a:lnTo>
                  <a:lnTo>
                    <a:pt x="319" y="495"/>
                  </a:lnTo>
                  <a:lnTo>
                    <a:pt x="293" y="552"/>
                  </a:lnTo>
                  <a:lnTo>
                    <a:pt x="277" y="616"/>
                  </a:lnTo>
                  <a:lnTo>
                    <a:pt x="273" y="682"/>
                  </a:lnTo>
                  <a:lnTo>
                    <a:pt x="277" y="750"/>
                  </a:lnTo>
                  <a:lnTo>
                    <a:pt x="293" y="812"/>
                  </a:lnTo>
                  <a:lnTo>
                    <a:pt x="319" y="871"/>
                  </a:lnTo>
                  <a:lnTo>
                    <a:pt x="352" y="925"/>
                  </a:lnTo>
                  <a:lnTo>
                    <a:pt x="392" y="973"/>
                  </a:lnTo>
                  <a:lnTo>
                    <a:pt x="440" y="1013"/>
                  </a:lnTo>
                  <a:lnTo>
                    <a:pt x="494" y="1047"/>
                  </a:lnTo>
                  <a:lnTo>
                    <a:pt x="552" y="1071"/>
                  </a:lnTo>
                  <a:lnTo>
                    <a:pt x="616" y="1087"/>
                  </a:lnTo>
                  <a:lnTo>
                    <a:pt x="681" y="1093"/>
                  </a:lnTo>
                  <a:lnTo>
                    <a:pt x="749" y="1087"/>
                  </a:lnTo>
                  <a:lnTo>
                    <a:pt x="811" y="1071"/>
                  </a:lnTo>
                  <a:lnTo>
                    <a:pt x="871" y="1047"/>
                  </a:lnTo>
                  <a:lnTo>
                    <a:pt x="924" y="1013"/>
                  </a:lnTo>
                  <a:lnTo>
                    <a:pt x="972" y="973"/>
                  </a:lnTo>
                  <a:lnTo>
                    <a:pt x="1012" y="925"/>
                  </a:lnTo>
                  <a:lnTo>
                    <a:pt x="1046" y="871"/>
                  </a:lnTo>
                  <a:lnTo>
                    <a:pt x="1070" y="812"/>
                  </a:lnTo>
                  <a:lnTo>
                    <a:pt x="1086" y="750"/>
                  </a:lnTo>
                  <a:lnTo>
                    <a:pt x="1092" y="682"/>
                  </a:lnTo>
                  <a:lnTo>
                    <a:pt x="1086" y="616"/>
                  </a:lnTo>
                  <a:lnTo>
                    <a:pt x="1070" y="552"/>
                  </a:lnTo>
                  <a:lnTo>
                    <a:pt x="1046" y="495"/>
                  </a:lnTo>
                  <a:lnTo>
                    <a:pt x="1012" y="441"/>
                  </a:lnTo>
                  <a:lnTo>
                    <a:pt x="972" y="393"/>
                  </a:lnTo>
                  <a:lnTo>
                    <a:pt x="924" y="351"/>
                  </a:lnTo>
                  <a:lnTo>
                    <a:pt x="871" y="319"/>
                  </a:lnTo>
                  <a:lnTo>
                    <a:pt x="811" y="293"/>
                  </a:lnTo>
                  <a:lnTo>
                    <a:pt x="749" y="277"/>
                  </a:lnTo>
                  <a:lnTo>
                    <a:pt x="681" y="273"/>
                  </a:lnTo>
                  <a:close/>
                  <a:moveTo>
                    <a:pt x="681" y="0"/>
                  </a:moveTo>
                  <a:lnTo>
                    <a:pt x="775" y="6"/>
                  </a:lnTo>
                  <a:lnTo>
                    <a:pt x="863" y="24"/>
                  </a:lnTo>
                  <a:lnTo>
                    <a:pt x="948" y="54"/>
                  </a:lnTo>
                  <a:lnTo>
                    <a:pt x="1026" y="94"/>
                  </a:lnTo>
                  <a:lnTo>
                    <a:pt x="1100" y="142"/>
                  </a:lnTo>
                  <a:lnTo>
                    <a:pt x="1164" y="200"/>
                  </a:lnTo>
                  <a:lnTo>
                    <a:pt x="1221" y="265"/>
                  </a:lnTo>
                  <a:lnTo>
                    <a:pt x="1271" y="339"/>
                  </a:lnTo>
                  <a:lnTo>
                    <a:pt x="1311" y="417"/>
                  </a:lnTo>
                  <a:lnTo>
                    <a:pt x="1341" y="501"/>
                  </a:lnTo>
                  <a:lnTo>
                    <a:pt x="1359" y="590"/>
                  </a:lnTo>
                  <a:lnTo>
                    <a:pt x="1365" y="682"/>
                  </a:lnTo>
                  <a:lnTo>
                    <a:pt x="1359" y="776"/>
                  </a:lnTo>
                  <a:lnTo>
                    <a:pt x="1341" y="863"/>
                  </a:lnTo>
                  <a:lnTo>
                    <a:pt x="1311" y="947"/>
                  </a:lnTo>
                  <a:lnTo>
                    <a:pt x="1271" y="1027"/>
                  </a:lnTo>
                  <a:lnTo>
                    <a:pt x="1221" y="1099"/>
                  </a:lnTo>
                  <a:lnTo>
                    <a:pt x="1164" y="1164"/>
                  </a:lnTo>
                  <a:lnTo>
                    <a:pt x="1100" y="1222"/>
                  </a:lnTo>
                  <a:lnTo>
                    <a:pt x="1026" y="1272"/>
                  </a:lnTo>
                  <a:lnTo>
                    <a:pt x="948" y="1312"/>
                  </a:lnTo>
                  <a:lnTo>
                    <a:pt x="863" y="1342"/>
                  </a:lnTo>
                  <a:lnTo>
                    <a:pt x="775" y="1360"/>
                  </a:lnTo>
                  <a:lnTo>
                    <a:pt x="681" y="1366"/>
                  </a:lnTo>
                  <a:lnTo>
                    <a:pt x="590" y="1360"/>
                  </a:lnTo>
                  <a:lnTo>
                    <a:pt x="500" y="1342"/>
                  </a:lnTo>
                  <a:lnTo>
                    <a:pt x="416" y="1312"/>
                  </a:lnTo>
                  <a:lnTo>
                    <a:pt x="339" y="1272"/>
                  </a:lnTo>
                  <a:lnTo>
                    <a:pt x="265" y="1222"/>
                  </a:lnTo>
                  <a:lnTo>
                    <a:pt x="199" y="1164"/>
                  </a:lnTo>
                  <a:lnTo>
                    <a:pt x="141" y="1099"/>
                  </a:lnTo>
                  <a:lnTo>
                    <a:pt x="93" y="1027"/>
                  </a:lnTo>
                  <a:lnTo>
                    <a:pt x="54" y="947"/>
                  </a:lnTo>
                  <a:lnTo>
                    <a:pt x="24" y="863"/>
                  </a:lnTo>
                  <a:lnTo>
                    <a:pt x="6" y="776"/>
                  </a:lnTo>
                  <a:lnTo>
                    <a:pt x="0" y="682"/>
                  </a:lnTo>
                  <a:lnTo>
                    <a:pt x="6" y="590"/>
                  </a:lnTo>
                  <a:lnTo>
                    <a:pt x="24" y="501"/>
                  </a:lnTo>
                  <a:lnTo>
                    <a:pt x="54" y="417"/>
                  </a:lnTo>
                  <a:lnTo>
                    <a:pt x="93" y="339"/>
                  </a:lnTo>
                  <a:lnTo>
                    <a:pt x="141" y="265"/>
                  </a:lnTo>
                  <a:lnTo>
                    <a:pt x="199" y="200"/>
                  </a:lnTo>
                  <a:lnTo>
                    <a:pt x="265" y="142"/>
                  </a:lnTo>
                  <a:lnTo>
                    <a:pt x="339" y="94"/>
                  </a:lnTo>
                  <a:lnTo>
                    <a:pt x="416" y="54"/>
                  </a:lnTo>
                  <a:lnTo>
                    <a:pt x="500" y="24"/>
                  </a:lnTo>
                  <a:lnTo>
                    <a:pt x="590" y="6"/>
                  </a:lnTo>
                  <a:lnTo>
                    <a:pt x="68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IN" sz="24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3" name="Freeform 193"/>
            <p:cNvSpPr>
              <a:spLocks noEditPoints="1"/>
            </p:cNvSpPr>
            <p:nvPr/>
          </p:nvSpPr>
          <p:spPr bwMode="auto">
            <a:xfrm>
              <a:off x="7109117" y="3685874"/>
              <a:ext cx="346749" cy="192701"/>
            </a:xfrm>
            <a:custGeom>
              <a:avLst/>
              <a:gdLst>
                <a:gd name="T0" fmla="*/ 1120 w 2457"/>
                <a:gd name="T1" fmla="*/ 279 h 1365"/>
                <a:gd name="T2" fmla="*/ 912 w 2457"/>
                <a:gd name="T3" fmla="*/ 327 h 1365"/>
                <a:gd name="T4" fmla="*/ 725 w 2457"/>
                <a:gd name="T5" fmla="*/ 416 h 1365"/>
                <a:gd name="T6" fmla="*/ 562 w 2457"/>
                <a:gd name="T7" fmla="*/ 544 h 1365"/>
                <a:gd name="T8" fmla="*/ 430 w 2457"/>
                <a:gd name="T9" fmla="*/ 701 h 1365"/>
                <a:gd name="T10" fmla="*/ 334 w 2457"/>
                <a:gd name="T11" fmla="*/ 887 h 1365"/>
                <a:gd name="T12" fmla="*/ 283 w 2457"/>
                <a:gd name="T13" fmla="*/ 1092 h 1365"/>
                <a:gd name="T14" fmla="*/ 2154 w 2457"/>
                <a:gd name="T15" fmla="*/ 986 h 1365"/>
                <a:gd name="T16" fmla="*/ 2078 w 2457"/>
                <a:gd name="T17" fmla="*/ 791 h 1365"/>
                <a:gd name="T18" fmla="*/ 1965 w 2457"/>
                <a:gd name="T19" fmla="*/ 620 h 1365"/>
                <a:gd name="T20" fmla="*/ 1817 w 2457"/>
                <a:gd name="T21" fmla="*/ 476 h 1365"/>
                <a:gd name="T22" fmla="*/ 1642 w 2457"/>
                <a:gd name="T23" fmla="*/ 366 h 1365"/>
                <a:gd name="T24" fmla="*/ 1443 w 2457"/>
                <a:gd name="T25" fmla="*/ 297 h 1365"/>
                <a:gd name="T26" fmla="*/ 1227 w 2457"/>
                <a:gd name="T27" fmla="*/ 273 h 1365"/>
                <a:gd name="T28" fmla="*/ 1353 w 2457"/>
                <a:gd name="T29" fmla="*/ 6 h 1365"/>
                <a:gd name="T30" fmla="*/ 1592 w 2457"/>
                <a:gd name="T31" fmla="*/ 55 h 1365"/>
                <a:gd name="T32" fmla="*/ 1813 w 2457"/>
                <a:gd name="T33" fmla="*/ 147 h 1365"/>
                <a:gd name="T34" fmla="*/ 2009 w 2457"/>
                <a:gd name="T35" fmla="*/ 281 h 1365"/>
                <a:gd name="T36" fmla="*/ 2176 w 2457"/>
                <a:gd name="T37" fmla="*/ 446 h 1365"/>
                <a:gd name="T38" fmla="*/ 2308 w 2457"/>
                <a:gd name="T39" fmla="*/ 643 h 1365"/>
                <a:gd name="T40" fmla="*/ 2401 w 2457"/>
                <a:gd name="T41" fmla="*/ 863 h 1365"/>
                <a:gd name="T42" fmla="*/ 2451 w 2457"/>
                <a:gd name="T43" fmla="*/ 1102 h 1365"/>
                <a:gd name="T44" fmla="*/ 2453 w 2457"/>
                <a:gd name="T45" fmla="*/ 1265 h 1365"/>
                <a:gd name="T46" fmla="*/ 2417 w 2457"/>
                <a:gd name="T47" fmla="*/ 1325 h 1365"/>
                <a:gd name="T48" fmla="*/ 2357 w 2457"/>
                <a:gd name="T49" fmla="*/ 1361 h 1365"/>
                <a:gd name="T50" fmla="*/ 135 w 2457"/>
                <a:gd name="T51" fmla="*/ 1365 h 1365"/>
                <a:gd name="T52" fmla="*/ 67 w 2457"/>
                <a:gd name="T53" fmla="*/ 1347 h 1365"/>
                <a:gd name="T54" fmla="*/ 18 w 2457"/>
                <a:gd name="T55" fmla="*/ 1297 h 1365"/>
                <a:gd name="T56" fmla="*/ 0 w 2457"/>
                <a:gd name="T57" fmla="*/ 1228 h 1365"/>
                <a:gd name="T58" fmla="*/ 24 w 2457"/>
                <a:gd name="T59" fmla="*/ 980 h 1365"/>
                <a:gd name="T60" fmla="*/ 95 w 2457"/>
                <a:gd name="T61" fmla="*/ 751 h 1365"/>
                <a:gd name="T62" fmla="*/ 209 w 2457"/>
                <a:gd name="T63" fmla="*/ 542 h 1365"/>
                <a:gd name="T64" fmla="*/ 360 w 2457"/>
                <a:gd name="T65" fmla="*/ 360 h 1365"/>
                <a:gd name="T66" fmla="*/ 542 w 2457"/>
                <a:gd name="T67" fmla="*/ 209 h 1365"/>
                <a:gd name="T68" fmla="*/ 751 w 2457"/>
                <a:gd name="T69" fmla="*/ 95 h 1365"/>
                <a:gd name="T70" fmla="*/ 980 w 2457"/>
                <a:gd name="T71" fmla="*/ 24 h 1365"/>
                <a:gd name="T72" fmla="*/ 1227 w 2457"/>
                <a:gd name="T73" fmla="*/ 0 h 1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57" h="1365">
                  <a:moveTo>
                    <a:pt x="1227" y="273"/>
                  </a:moveTo>
                  <a:lnTo>
                    <a:pt x="1120" y="279"/>
                  </a:lnTo>
                  <a:lnTo>
                    <a:pt x="1014" y="297"/>
                  </a:lnTo>
                  <a:lnTo>
                    <a:pt x="912" y="327"/>
                  </a:lnTo>
                  <a:lnTo>
                    <a:pt x="815" y="366"/>
                  </a:lnTo>
                  <a:lnTo>
                    <a:pt x="725" y="416"/>
                  </a:lnTo>
                  <a:lnTo>
                    <a:pt x="639" y="476"/>
                  </a:lnTo>
                  <a:lnTo>
                    <a:pt x="562" y="544"/>
                  </a:lnTo>
                  <a:lnTo>
                    <a:pt x="492" y="620"/>
                  </a:lnTo>
                  <a:lnTo>
                    <a:pt x="430" y="701"/>
                  </a:lnTo>
                  <a:lnTo>
                    <a:pt x="378" y="791"/>
                  </a:lnTo>
                  <a:lnTo>
                    <a:pt x="334" y="887"/>
                  </a:lnTo>
                  <a:lnTo>
                    <a:pt x="303" y="986"/>
                  </a:lnTo>
                  <a:lnTo>
                    <a:pt x="283" y="1092"/>
                  </a:lnTo>
                  <a:lnTo>
                    <a:pt x="2174" y="1092"/>
                  </a:lnTo>
                  <a:lnTo>
                    <a:pt x="2154" y="986"/>
                  </a:lnTo>
                  <a:lnTo>
                    <a:pt x="2120" y="887"/>
                  </a:lnTo>
                  <a:lnTo>
                    <a:pt x="2078" y="791"/>
                  </a:lnTo>
                  <a:lnTo>
                    <a:pt x="2027" y="701"/>
                  </a:lnTo>
                  <a:lnTo>
                    <a:pt x="1965" y="620"/>
                  </a:lnTo>
                  <a:lnTo>
                    <a:pt x="1895" y="544"/>
                  </a:lnTo>
                  <a:lnTo>
                    <a:pt x="1817" y="476"/>
                  </a:lnTo>
                  <a:lnTo>
                    <a:pt x="1732" y="416"/>
                  </a:lnTo>
                  <a:lnTo>
                    <a:pt x="1642" y="366"/>
                  </a:lnTo>
                  <a:lnTo>
                    <a:pt x="1544" y="327"/>
                  </a:lnTo>
                  <a:lnTo>
                    <a:pt x="1443" y="297"/>
                  </a:lnTo>
                  <a:lnTo>
                    <a:pt x="1337" y="279"/>
                  </a:lnTo>
                  <a:lnTo>
                    <a:pt x="1227" y="273"/>
                  </a:lnTo>
                  <a:close/>
                  <a:moveTo>
                    <a:pt x="1227" y="0"/>
                  </a:moveTo>
                  <a:lnTo>
                    <a:pt x="1353" y="6"/>
                  </a:lnTo>
                  <a:lnTo>
                    <a:pt x="1474" y="24"/>
                  </a:lnTo>
                  <a:lnTo>
                    <a:pt x="1592" y="55"/>
                  </a:lnTo>
                  <a:lnTo>
                    <a:pt x="1706" y="95"/>
                  </a:lnTo>
                  <a:lnTo>
                    <a:pt x="1813" y="147"/>
                  </a:lnTo>
                  <a:lnTo>
                    <a:pt x="1915" y="209"/>
                  </a:lnTo>
                  <a:lnTo>
                    <a:pt x="2009" y="281"/>
                  </a:lnTo>
                  <a:lnTo>
                    <a:pt x="2096" y="360"/>
                  </a:lnTo>
                  <a:lnTo>
                    <a:pt x="2176" y="446"/>
                  </a:lnTo>
                  <a:lnTo>
                    <a:pt x="2248" y="542"/>
                  </a:lnTo>
                  <a:lnTo>
                    <a:pt x="2308" y="643"/>
                  </a:lnTo>
                  <a:lnTo>
                    <a:pt x="2359" y="751"/>
                  </a:lnTo>
                  <a:lnTo>
                    <a:pt x="2401" y="863"/>
                  </a:lnTo>
                  <a:lnTo>
                    <a:pt x="2431" y="980"/>
                  </a:lnTo>
                  <a:lnTo>
                    <a:pt x="2451" y="1102"/>
                  </a:lnTo>
                  <a:lnTo>
                    <a:pt x="2457" y="1228"/>
                  </a:lnTo>
                  <a:lnTo>
                    <a:pt x="2453" y="1265"/>
                  </a:lnTo>
                  <a:lnTo>
                    <a:pt x="2439" y="1297"/>
                  </a:lnTo>
                  <a:lnTo>
                    <a:pt x="2417" y="1325"/>
                  </a:lnTo>
                  <a:lnTo>
                    <a:pt x="2389" y="1347"/>
                  </a:lnTo>
                  <a:lnTo>
                    <a:pt x="2357" y="1361"/>
                  </a:lnTo>
                  <a:lnTo>
                    <a:pt x="2320" y="1365"/>
                  </a:lnTo>
                  <a:lnTo>
                    <a:pt x="135" y="1365"/>
                  </a:lnTo>
                  <a:lnTo>
                    <a:pt x="99" y="1361"/>
                  </a:lnTo>
                  <a:lnTo>
                    <a:pt x="67" y="1347"/>
                  </a:lnTo>
                  <a:lnTo>
                    <a:pt x="39" y="1325"/>
                  </a:lnTo>
                  <a:lnTo>
                    <a:pt x="18" y="1297"/>
                  </a:lnTo>
                  <a:lnTo>
                    <a:pt x="4" y="1265"/>
                  </a:lnTo>
                  <a:lnTo>
                    <a:pt x="0" y="1228"/>
                  </a:lnTo>
                  <a:lnTo>
                    <a:pt x="6" y="1102"/>
                  </a:lnTo>
                  <a:lnTo>
                    <a:pt x="24" y="980"/>
                  </a:lnTo>
                  <a:lnTo>
                    <a:pt x="53" y="863"/>
                  </a:lnTo>
                  <a:lnTo>
                    <a:pt x="95" y="751"/>
                  </a:lnTo>
                  <a:lnTo>
                    <a:pt x="147" y="643"/>
                  </a:lnTo>
                  <a:lnTo>
                    <a:pt x="209" y="542"/>
                  </a:lnTo>
                  <a:lnTo>
                    <a:pt x="281" y="446"/>
                  </a:lnTo>
                  <a:lnTo>
                    <a:pt x="360" y="360"/>
                  </a:lnTo>
                  <a:lnTo>
                    <a:pt x="446" y="281"/>
                  </a:lnTo>
                  <a:lnTo>
                    <a:pt x="542" y="209"/>
                  </a:lnTo>
                  <a:lnTo>
                    <a:pt x="643" y="147"/>
                  </a:lnTo>
                  <a:lnTo>
                    <a:pt x="751" y="95"/>
                  </a:lnTo>
                  <a:lnTo>
                    <a:pt x="863" y="55"/>
                  </a:lnTo>
                  <a:lnTo>
                    <a:pt x="980" y="24"/>
                  </a:lnTo>
                  <a:lnTo>
                    <a:pt x="1102" y="6"/>
                  </a:lnTo>
                  <a:lnTo>
                    <a:pt x="122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IN" sz="24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8" name="Freeform 6"/>
          <p:cNvSpPr>
            <a:spLocks noEditPoints="1"/>
          </p:cNvSpPr>
          <p:nvPr/>
        </p:nvSpPr>
        <p:spPr bwMode="auto">
          <a:xfrm>
            <a:off x="8456605" y="4106383"/>
            <a:ext cx="438721" cy="438721"/>
          </a:xfrm>
          <a:custGeom>
            <a:avLst/>
            <a:gdLst>
              <a:gd name="T0" fmla="*/ 4081 w 5724"/>
              <a:gd name="T1" fmla="*/ 4874 h 5724"/>
              <a:gd name="T2" fmla="*/ 4447 w 5724"/>
              <a:gd name="T3" fmla="*/ 4768 h 5724"/>
              <a:gd name="T4" fmla="*/ 4383 w 5724"/>
              <a:gd name="T5" fmla="*/ 4198 h 5724"/>
              <a:gd name="T6" fmla="*/ 3396 w 5724"/>
              <a:gd name="T7" fmla="*/ 5136 h 5724"/>
              <a:gd name="T8" fmla="*/ 3825 w 5724"/>
              <a:gd name="T9" fmla="*/ 4581 h 5724"/>
              <a:gd name="T10" fmla="*/ 1787 w 5724"/>
              <a:gd name="T11" fmla="*/ 4333 h 5724"/>
              <a:gd name="T12" fmla="*/ 2170 w 5724"/>
              <a:gd name="T13" fmla="*/ 4985 h 5724"/>
              <a:gd name="T14" fmla="*/ 2673 w 5724"/>
              <a:gd name="T15" fmla="*/ 5318 h 5724"/>
              <a:gd name="T16" fmla="*/ 1053 w 5724"/>
              <a:gd name="T17" fmla="*/ 4560 h 5724"/>
              <a:gd name="T18" fmla="*/ 1792 w 5724"/>
              <a:gd name="T19" fmla="*/ 5100 h 5724"/>
              <a:gd name="T20" fmla="*/ 1391 w 5724"/>
              <a:gd name="T21" fmla="*/ 4345 h 5724"/>
              <a:gd name="T22" fmla="*/ 4534 w 5724"/>
              <a:gd name="T23" fmla="*/ 3519 h 5724"/>
              <a:gd name="T24" fmla="*/ 5273 w 5724"/>
              <a:gd name="T25" fmla="*/ 3447 h 5724"/>
              <a:gd name="T26" fmla="*/ 3051 w 5724"/>
              <a:gd name="T27" fmla="*/ 3816 h 5724"/>
              <a:gd name="T28" fmla="*/ 4194 w 5724"/>
              <a:gd name="T29" fmla="*/ 3051 h 5724"/>
              <a:gd name="T30" fmla="*/ 1599 w 5724"/>
              <a:gd name="T31" fmla="*/ 3670 h 5724"/>
              <a:gd name="T32" fmla="*/ 402 w 5724"/>
              <a:gd name="T33" fmla="*/ 3186 h 5724"/>
              <a:gd name="T34" fmla="*/ 1242 w 5724"/>
              <a:gd name="T35" fmla="*/ 3816 h 5724"/>
              <a:gd name="T36" fmla="*/ 389 w 5724"/>
              <a:gd name="T37" fmla="*/ 3051 h 5724"/>
              <a:gd name="T38" fmla="*/ 4576 w 5724"/>
              <a:gd name="T39" fmla="*/ 2673 h 5724"/>
              <a:gd name="T40" fmla="*/ 5198 w 5724"/>
              <a:gd name="T41" fmla="*/ 2029 h 5724"/>
              <a:gd name="T42" fmla="*/ 4184 w 5724"/>
              <a:gd name="T43" fmla="*/ 2512 h 5724"/>
              <a:gd name="T44" fmla="*/ 1629 w 5724"/>
              <a:gd name="T45" fmla="*/ 1908 h 5724"/>
              <a:gd name="T46" fmla="*/ 2673 w 5724"/>
              <a:gd name="T47" fmla="*/ 2673 h 5724"/>
              <a:gd name="T48" fmla="*/ 451 w 5724"/>
              <a:gd name="T49" fmla="*/ 2277 h 5724"/>
              <a:gd name="T50" fmla="*/ 1171 w 5724"/>
              <a:gd name="T51" fmla="*/ 2357 h 5724"/>
              <a:gd name="T52" fmla="*/ 4009 w 5724"/>
              <a:gd name="T53" fmla="*/ 732 h 5724"/>
              <a:gd name="T54" fmla="*/ 4383 w 5724"/>
              <a:gd name="T55" fmla="*/ 1526 h 5724"/>
              <a:gd name="T56" fmla="*/ 4447 w 5724"/>
              <a:gd name="T57" fmla="*/ 956 h 5724"/>
              <a:gd name="T58" fmla="*/ 1655 w 5724"/>
              <a:gd name="T59" fmla="*/ 696 h 5724"/>
              <a:gd name="T60" fmla="*/ 952 w 5724"/>
              <a:gd name="T61" fmla="*/ 1278 h 5724"/>
              <a:gd name="T62" fmla="*/ 1509 w 5724"/>
              <a:gd name="T63" fmla="*/ 1101 h 5724"/>
              <a:gd name="T64" fmla="*/ 3051 w 5724"/>
              <a:gd name="T65" fmla="*/ 1526 h 5724"/>
              <a:gd name="T66" fmla="*/ 3696 w 5724"/>
              <a:gd name="T67" fmla="*/ 925 h 5724"/>
              <a:gd name="T68" fmla="*/ 3230 w 5724"/>
              <a:gd name="T69" fmla="*/ 477 h 5724"/>
              <a:gd name="T70" fmla="*/ 2409 w 5724"/>
              <a:gd name="T71" fmla="*/ 527 h 5724"/>
              <a:gd name="T72" fmla="*/ 1962 w 5724"/>
              <a:gd name="T73" fmla="*/ 1030 h 5724"/>
              <a:gd name="T74" fmla="*/ 2673 w 5724"/>
              <a:gd name="T75" fmla="*/ 406 h 5724"/>
              <a:gd name="T76" fmla="*/ 3552 w 5724"/>
              <a:gd name="T77" fmla="*/ 83 h 5724"/>
              <a:gd name="T78" fmla="*/ 4449 w 5724"/>
              <a:gd name="T79" fmla="*/ 480 h 5724"/>
              <a:gd name="T80" fmla="*/ 5150 w 5724"/>
              <a:gd name="T81" fmla="*/ 1143 h 5724"/>
              <a:gd name="T82" fmla="*/ 5594 w 5724"/>
              <a:gd name="T83" fmla="*/ 2010 h 5724"/>
              <a:gd name="T84" fmla="*/ 5724 w 5724"/>
              <a:gd name="T85" fmla="*/ 3051 h 5724"/>
              <a:gd name="T86" fmla="*/ 5540 w 5724"/>
              <a:gd name="T87" fmla="*/ 3870 h 5724"/>
              <a:gd name="T88" fmla="*/ 5049 w 5724"/>
              <a:gd name="T89" fmla="*/ 4708 h 5724"/>
              <a:gd name="T90" fmla="*/ 4310 w 5724"/>
              <a:gd name="T91" fmla="*/ 5330 h 5724"/>
              <a:gd name="T92" fmla="*/ 3389 w 5724"/>
              <a:gd name="T93" fmla="*/ 5674 h 5724"/>
              <a:gd name="T94" fmla="*/ 2501 w 5724"/>
              <a:gd name="T95" fmla="*/ 5700 h 5724"/>
              <a:gd name="T96" fmla="*/ 1556 w 5724"/>
              <a:gd name="T97" fmla="*/ 5408 h 5724"/>
              <a:gd name="T98" fmla="*/ 782 w 5724"/>
              <a:gd name="T99" fmla="*/ 4827 h 5724"/>
              <a:gd name="T100" fmla="*/ 245 w 5724"/>
              <a:gd name="T101" fmla="*/ 4021 h 5724"/>
              <a:gd name="T102" fmla="*/ 5 w 5724"/>
              <a:gd name="T103" fmla="*/ 3051 h 5724"/>
              <a:gd name="T104" fmla="*/ 83 w 5724"/>
              <a:gd name="T105" fmla="*/ 2172 h 5724"/>
              <a:gd name="T106" fmla="*/ 480 w 5724"/>
              <a:gd name="T107" fmla="*/ 1275 h 5724"/>
              <a:gd name="T108" fmla="*/ 1143 w 5724"/>
              <a:gd name="T109" fmla="*/ 574 h 5724"/>
              <a:gd name="T110" fmla="*/ 2010 w 5724"/>
              <a:gd name="T111" fmla="*/ 128 h 5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724" h="5724">
                <a:moveTo>
                  <a:pt x="4383" y="4198"/>
                </a:moveTo>
                <a:lnTo>
                  <a:pt x="4333" y="4345"/>
                </a:lnTo>
                <a:lnTo>
                  <a:pt x="4276" y="4487"/>
                </a:lnTo>
                <a:lnTo>
                  <a:pt x="4217" y="4623"/>
                </a:lnTo>
                <a:lnTo>
                  <a:pt x="4151" y="4753"/>
                </a:lnTo>
                <a:lnTo>
                  <a:pt x="4081" y="4874"/>
                </a:lnTo>
                <a:lnTo>
                  <a:pt x="4009" y="4990"/>
                </a:lnTo>
                <a:lnTo>
                  <a:pt x="3932" y="5100"/>
                </a:lnTo>
                <a:lnTo>
                  <a:pt x="4069" y="5028"/>
                </a:lnTo>
                <a:lnTo>
                  <a:pt x="4201" y="4950"/>
                </a:lnTo>
                <a:lnTo>
                  <a:pt x="4328" y="4864"/>
                </a:lnTo>
                <a:lnTo>
                  <a:pt x="4447" y="4768"/>
                </a:lnTo>
                <a:lnTo>
                  <a:pt x="4564" y="4668"/>
                </a:lnTo>
                <a:lnTo>
                  <a:pt x="4671" y="4560"/>
                </a:lnTo>
                <a:lnTo>
                  <a:pt x="4772" y="4446"/>
                </a:lnTo>
                <a:lnTo>
                  <a:pt x="4865" y="4324"/>
                </a:lnTo>
                <a:lnTo>
                  <a:pt x="4952" y="4198"/>
                </a:lnTo>
                <a:lnTo>
                  <a:pt x="4383" y="4198"/>
                </a:lnTo>
                <a:close/>
                <a:moveTo>
                  <a:pt x="3051" y="4198"/>
                </a:moveTo>
                <a:lnTo>
                  <a:pt x="3051" y="5318"/>
                </a:lnTo>
                <a:lnTo>
                  <a:pt x="3141" y="5289"/>
                </a:lnTo>
                <a:lnTo>
                  <a:pt x="3230" y="5247"/>
                </a:lnTo>
                <a:lnTo>
                  <a:pt x="3315" y="5197"/>
                </a:lnTo>
                <a:lnTo>
                  <a:pt x="3396" y="5136"/>
                </a:lnTo>
                <a:lnTo>
                  <a:pt x="3476" y="5065"/>
                </a:lnTo>
                <a:lnTo>
                  <a:pt x="3554" y="4985"/>
                </a:lnTo>
                <a:lnTo>
                  <a:pt x="3627" y="4897"/>
                </a:lnTo>
                <a:lnTo>
                  <a:pt x="3696" y="4799"/>
                </a:lnTo>
                <a:lnTo>
                  <a:pt x="3762" y="4694"/>
                </a:lnTo>
                <a:lnTo>
                  <a:pt x="3825" y="4581"/>
                </a:lnTo>
                <a:lnTo>
                  <a:pt x="3884" y="4460"/>
                </a:lnTo>
                <a:lnTo>
                  <a:pt x="3937" y="4333"/>
                </a:lnTo>
                <a:lnTo>
                  <a:pt x="3988" y="4198"/>
                </a:lnTo>
                <a:lnTo>
                  <a:pt x="3051" y="4198"/>
                </a:lnTo>
                <a:close/>
                <a:moveTo>
                  <a:pt x="1736" y="4198"/>
                </a:moveTo>
                <a:lnTo>
                  <a:pt x="1787" y="4333"/>
                </a:lnTo>
                <a:lnTo>
                  <a:pt x="1840" y="4460"/>
                </a:lnTo>
                <a:lnTo>
                  <a:pt x="1899" y="4581"/>
                </a:lnTo>
                <a:lnTo>
                  <a:pt x="1962" y="4694"/>
                </a:lnTo>
                <a:lnTo>
                  <a:pt x="2028" y="4799"/>
                </a:lnTo>
                <a:lnTo>
                  <a:pt x="2097" y="4897"/>
                </a:lnTo>
                <a:lnTo>
                  <a:pt x="2170" y="4985"/>
                </a:lnTo>
                <a:lnTo>
                  <a:pt x="2248" y="5065"/>
                </a:lnTo>
                <a:lnTo>
                  <a:pt x="2328" y="5136"/>
                </a:lnTo>
                <a:lnTo>
                  <a:pt x="2409" y="5197"/>
                </a:lnTo>
                <a:lnTo>
                  <a:pt x="2494" y="5247"/>
                </a:lnTo>
                <a:lnTo>
                  <a:pt x="2583" y="5289"/>
                </a:lnTo>
                <a:lnTo>
                  <a:pt x="2673" y="5318"/>
                </a:lnTo>
                <a:lnTo>
                  <a:pt x="2673" y="4198"/>
                </a:lnTo>
                <a:lnTo>
                  <a:pt x="1736" y="4198"/>
                </a:lnTo>
                <a:close/>
                <a:moveTo>
                  <a:pt x="772" y="4198"/>
                </a:moveTo>
                <a:lnTo>
                  <a:pt x="859" y="4324"/>
                </a:lnTo>
                <a:lnTo>
                  <a:pt x="952" y="4446"/>
                </a:lnTo>
                <a:lnTo>
                  <a:pt x="1053" y="4560"/>
                </a:lnTo>
                <a:lnTo>
                  <a:pt x="1160" y="4668"/>
                </a:lnTo>
                <a:lnTo>
                  <a:pt x="1277" y="4768"/>
                </a:lnTo>
                <a:lnTo>
                  <a:pt x="1396" y="4864"/>
                </a:lnTo>
                <a:lnTo>
                  <a:pt x="1523" y="4950"/>
                </a:lnTo>
                <a:lnTo>
                  <a:pt x="1655" y="5028"/>
                </a:lnTo>
                <a:lnTo>
                  <a:pt x="1792" y="5100"/>
                </a:lnTo>
                <a:lnTo>
                  <a:pt x="1715" y="4992"/>
                </a:lnTo>
                <a:lnTo>
                  <a:pt x="1641" y="4876"/>
                </a:lnTo>
                <a:lnTo>
                  <a:pt x="1571" y="4753"/>
                </a:lnTo>
                <a:lnTo>
                  <a:pt x="1507" y="4623"/>
                </a:lnTo>
                <a:lnTo>
                  <a:pt x="1447" y="4487"/>
                </a:lnTo>
                <a:lnTo>
                  <a:pt x="1391" y="4345"/>
                </a:lnTo>
                <a:lnTo>
                  <a:pt x="1341" y="4198"/>
                </a:lnTo>
                <a:lnTo>
                  <a:pt x="772" y="4198"/>
                </a:lnTo>
                <a:close/>
                <a:moveTo>
                  <a:pt x="4576" y="3051"/>
                </a:moveTo>
                <a:lnTo>
                  <a:pt x="4567" y="3211"/>
                </a:lnTo>
                <a:lnTo>
                  <a:pt x="4553" y="3367"/>
                </a:lnTo>
                <a:lnTo>
                  <a:pt x="4534" y="3519"/>
                </a:lnTo>
                <a:lnTo>
                  <a:pt x="4510" y="3670"/>
                </a:lnTo>
                <a:lnTo>
                  <a:pt x="4482" y="3816"/>
                </a:lnTo>
                <a:lnTo>
                  <a:pt x="5152" y="3816"/>
                </a:lnTo>
                <a:lnTo>
                  <a:pt x="5198" y="3695"/>
                </a:lnTo>
                <a:lnTo>
                  <a:pt x="5238" y="3571"/>
                </a:lnTo>
                <a:lnTo>
                  <a:pt x="5273" y="3447"/>
                </a:lnTo>
                <a:lnTo>
                  <a:pt x="5301" y="3316"/>
                </a:lnTo>
                <a:lnTo>
                  <a:pt x="5322" y="3186"/>
                </a:lnTo>
                <a:lnTo>
                  <a:pt x="5335" y="3051"/>
                </a:lnTo>
                <a:lnTo>
                  <a:pt x="4576" y="3051"/>
                </a:lnTo>
                <a:close/>
                <a:moveTo>
                  <a:pt x="3051" y="3051"/>
                </a:moveTo>
                <a:lnTo>
                  <a:pt x="3051" y="3816"/>
                </a:lnTo>
                <a:lnTo>
                  <a:pt x="4095" y="3816"/>
                </a:lnTo>
                <a:lnTo>
                  <a:pt x="4125" y="3670"/>
                </a:lnTo>
                <a:lnTo>
                  <a:pt x="4151" y="3521"/>
                </a:lnTo>
                <a:lnTo>
                  <a:pt x="4170" y="3368"/>
                </a:lnTo>
                <a:lnTo>
                  <a:pt x="4185" y="3212"/>
                </a:lnTo>
                <a:lnTo>
                  <a:pt x="4194" y="3051"/>
                </a:lnTo>
                <a:lnTo>
                  <a:pt x="3051" y="3051"/>
                </a:lnTo>
                <a:close/>
                <a:moveTo>
                  <a:pt x="1530" y="3051"/>
                </a:moveTo>
                <a:lnTo>
                  <a:pt x="1539" y="3212"/>
                </a:lnTo>
                <a:lnTo>
                  <a:pt x="1554" y="3368"/>
                </a:lnTo>
                <a:lnTo>
                  <a:pt x="1573" y="3521"/>
                </a:lnTo>
                <a:lnTo>
                  <a:pt x="1599" y="3670"/>
                </a:lnTo>
                <a:lnTo>
                  <a:pt x="1629" y="3816"/>
                </a:lnTo>
                <a:lnTo>
                  <a:pt x="2673" y="3816"/>
                </a:lnTo>
                <a:lnTo>
                  <a:pt x="2673" y="3051"/>
                </a:lnTo>
                <a:lnTo>
                  <a:pt x="1530" y="3051"/>
                </a:lnTo>
                <a:close/>
                <a:moveTo>
                  <a:pt x="389" y="3051"/>
                </a:moveTo>
                <a:lnTo>
                  <a:pt x="402" y="3186"/>
                </a:lnTo>
                <a:lnTo>
                  <a:pt x="423" y="3316"/>
                </a:lnTo>
                <a:lnTo>
                  <a:pt x="451" y="3447"/>
                </a:lnTo>
                <a:lnTo>
                  <a:pt x="486" y="3571"/>
                </a:lnTo>
                <a:lnTo>
                  <a:pt x="526" y="3695"/>
                </a:lnTo>
                <a:lnTo>
                  <a:pt x="572" y="3816"/>
                </a:lnTo>
                <a:lnTo>
                  <a:pt x="1242" y="3816"/>
                </a:lnTo>
                <a:lnTo>
                  <a:pt x="1214" y="3670"/>
                </a:lnTo>
                <a:lnTo>
                  <a:pt x="1190" y="3519"/>
                </a:lnTo>
                <a:lnTo>
                  <a:pt x="1171" y="3367"/>
                </a:lnTo>
                <a:lnTo>
                  <a:pt x="1157" y="3211"/>
                </a:lnTo>
                <a:lnTo>
                  <a:pt x="1148" y="3051"/>
                </a:lnTo>
                <a:lnTo>
                  <a:pt x="389" y="3051"/>
                </a:lnTo>
                <a:close/>
                <a:moveTo>
                  <a:pt x="4482" y="1908"/>
                </a:moveTo>
                <a:lnTo>
                  <a:pt x="4510" y="2054"/>
                </a:lnTo>
                <a:lnTo>
                  <a:pt x="4534" y="2205"/>
                </a:lnTo>
                <a:lnTo>
                  <a:pt x="4553" y="2357"/>
                </a:lnTo>
                <a:lnTo>
                  <a:pt x="4567" y="2513"/>
                </a:lnTo>
                <a:lnTo>
                  <a:pt x="4576" y="2673"/>
                </a:lnTo>
                <a:lnTo>
                  <a:pt x="5335" y="2673"/>
                </a:lnTo>
                <a:lnTo>
                  <a:pt x="5322" y="2538"/>
                </a:lnTo>
                <a:lnTo>
                  <a:pt x="5301" y="2408"/>
                </a:lnTo>
                <a:lnTo>
                  <a:pt x="5273" y="2277"/>
                </a:lnTo>
                <a:lnTo>
                  <a:pt x="5238" y="2153"/>
                </a:lnTo>
                <a:lnTo>
                  <a:pt x="5198" y="2029"/>
                </a:lnTo>
                <a:lnTo>
                  <a:pt x="5152" y="1908"/>
                </a:lnTo>
                <a:lnTo>
                  <a:pt x="4482" y="1908"/>
                </a:lnTo>
                <a:close/>
                <a:moveTo>
                  <a:pt x="3051" y="1908"/>
                </a:moveTo>
                <a:lnTo>
                  <a:pt x="3051" y="2673"/>
                </a:lnTo>
                <a:lnTo>
                  <a:pt x="4194" y="2673"/>
                </a:lnTo>
                <a:lnTo>
                  <a:pt x="4184" y="2512"/>
                </a:lnTo>
                <a:lnTo>
                  <a:pt x="4170" y="2356"/>
                </a:lnTo>
                <a:lnTo>
                  <a:pt x="4149" y="2203"/>
                </a:lnTo>
                <a:lnTo>
                  <a:pt x="4125" y="2054"/>
                </a:lnTo>
                <a:lnTo>
                  <a:pt x="4095" y="1908"/>
                </a:lnTo>
                <a:lnTo>
                  <a:pt x="3051" y="1908"/>
                </a:lnTo>
                <a:close/>
                <a:moveTo>
                  <a:pt x="1629" y="1908"/>
                </a:moveTo>
                <a:lnTo>
                  <a:pt x="1599" y="2054"/>
                </a:lnTo>
                <a:lnTo>
                  <a:pt x="1573" y="2203"/>
                </a:lnTo>
                <a:lnTo>
                  <a:pt x="1554" y="2356"/>
                </a:lnTo>
                <a:lnTo>
                  <a:pt x="1539" y="2512"/>
                </a:lnTo>
                <a:lnTo>
                  <a:pt x="1530" y="2673"/>
                </a:lnTo>
                <a:lnTo>
                  <a:pt x="2673" y="2673"/>
                </a:lnTo>
                <a:lnTo>
                  <a:pt x="2673" y="1908"/>
                </a:lnTo>
                <a:lnTo>
                  <a:pt x="1629" y="1908"/>
                </a:lnTo>
                <a:close/>
                <a:moveTo>
                  <a:pt x="572" y="1908"/>
                </a:moveTo>
                <a:lnTo>
                  <a:pt x="526" y="2029"/>
                </a:lnTo>
                <a:lnTo>
                  <a:pt x="486" y="2153"/>
                </a:lnTo>
                <a:lnTo>
                  <a:pt x="451" y="2277"/>
                </a:lnTo>
                <a:lnTo>
                  <a:pt x="423" y="2408"/>
                </a:lnTo>
                <a:lnTo>
                  <a:pt x="402" y="2538"/>
                </a:lnTo>
                <a:lnTo>
                  <a:pt x="389" y="2673"/>
                </a:lnTo>
                <a:lnTo>
                  <a:pt x="1148" y="2673"/>
                </a:lnTo>
                <a:lnTo>
                  <a:pt x="1157" y="2513"/>
                </a:lnTo>
                <a:lnTo>
                  <a:pt x="1171" y="2357"/>
                </a:lnTo>
                <a:lnTo>
                  <a:pt x="1190" y="2205"/>
                </a:lnTo>
                <a:lnTo>
                  <a:pt x="1214" y="2054"/>
                </a:lnTo>
                <a:lnTo>
                  <a:pt x="1242" y="1908"/>
                </a:lnTo>
                <a:lnTo>
                  <a:pt x="572" y="1908"/>
                </a:lnTo>
                <a:close/>
                <a:moveTo>
                  <a:pt x="3932" y="624"/>
                </a:moveTo>
                <a:lnTo>
                  <a:pt x="4009" y="732"/>
                </a:lnTo>
                <a:lnTo>
                  <a:pt x="4083" y="848"/>
                </a:lnTo>
                <a:lnTo>
                  <a:pt x="4153" y="971"/>
                </a:lnTo>
                <a:lnTo>
                  <a:pt x="4217" y="1101"/>
                </a:lnTo>
                <a:lnTo>
                  <a:pt x="4277" y="1237"/>
                </a:lnTo>
                <a:lnTo>
                  <a:pt x="4333" y="1379"/>
                </a:lnTo>
                <a:lnTo>
                  <a:pt x="4383" y="1526"/>
                </a:lnTo>
                <a:lnTo>
                  <a:pt x="4952" y="1526"/>
                </a:lnTo>
                <a:lnTo>
                  <a:pt x="4865" y="1400"/>
                </a:lnTo>
                <a:lnTo>
                  <a:pt x="4772" y="1278"/>
                </a:lnTo>
                <a:lnTo>
                  <a:pt x="4671" y="1164"/>
                </a:lnTo>
                <a:lnTo>
                  <a:pt x="4564" y="1056"/>
                </a:lnTo>
                <a:lnTo>
                  <a:pt x="4447" y="956"/>
                </a:lnTo>
                <a:lnTo>
                  <a:pt x="4328" y="860"/>
                </a:lnTo>
                <a:lnTo>
                  <a:pt x="4201" y="774"/>
                </a:lnTo>
                <a:lnTo>
                  <a:pt x="4069" y="696"/>
                </a:lnTo>
                <a:lnTo>
                  <a:pt x="3932" y="624"/>
                </a:lnTo>
                <a:close/>
                <a:moveTo>
                  <a:pt x="1792" y="624"/>
                </a:moveTo>
                <a:lnTo>
                  <a:pt x="1655" y="696"/>
                </a:lnTo>
                <a:lnTo>
                  <a:pt x="1523" y="774"/>
                </a:lnTo>
                <a:lnTo>
                  <a:pt x="1396" y="860"/>
                </a:lnTo>
                <a:lnTo>
                  <a:pt x="1277" y="956"/>
                </a:lnTo>
                <a:lnTo>
                  <a:pt x="1160" y="1056"/>
                </a:lnTo>
                <a:lnTo>
                  <a:pt x="1053" y="1164"/>
                </a:lnTo>
                <a:lnTo>
                  <a:pt x="952" y="1278"/>
                </a:lnTo>
                <a:lnTo>
                  <a:pt x="859" y="1400"/>
                </a:lnTo>
                <a:lnTo>
                  <a:pt x="772" y="1526"/>
                </a:lnTo>
                <a:lnTo>
                  <a:pt x="1343" y="1526"/>
                </a:lnTo>
                <a:lnTo>
                  <a:pt x="1393" y="1379"/>
                </a:lnTo>
                <a:lnTo>
                  <a:pt x="1448" y="1237"/>
                </a:lnTo>
                <a:lnTo>
                  <a:pt x="1509" y="1101"/>
                </a:lnTo>
                <a:lnTo>
                  <a:pt x="1573" y="971"/>
                </a:lnTo>
                <a:lnTo>
                  <a:pt x="1643" y="848"/>
                </a:lnTo>
                <a:lnTo>
                  <a:pt x="1715" y="732"/>
                </a:lnTo>
                <a:lnTo>
                  <a:pt x="1792" y="624"/>
                </a:lnTo>
                <a:close/>
                <a:moveTo>
                  <a:pt x="3051" y="406"/>
                </a:moveTo>
                <a:lnTo>
                  <a:pt x="3051" y="1526"/>
                </a:lnTo>
                <a:lnTo>
                  <a:pt x="3988" y="1526"/>
                </a:lnTo>
                <a:lnTo>
                  <a:pt x="3937" y="1391"/>
                </a:lnTo>
                <a:lnTo>
                  <a:pt x="3884" y="1264"/>
                </a:lnTo>
                <a:lnTo>
                  <a:pt x="3825" y="1143"/>
                </a:lnTo>
                <a:lnTo>
                  <a:pt x="3762" y="1030"/>
                </a:lnTo>
                <a:lnTo>
                  <a:pt x="3696" y="925"/>
                </a:lnTo>
                <a:lnTo>
                  <a:pt x="3627" y="827"/>
                </a:lnTo>
                <a:lnTo>
                  <a:pt x="3554" y="739"/>
                </a:lnTo>
                <a:lnTo>
                  <a:pt x="3476" y="659"/>
                </a:lnTo>
                <a:lnTo>
                  <a:pt x="3396" y="588"/>
                </a:lnTo>
                <a:lnTo>
                  <a:pt x="3315" y="527"/>
                </a:lnTo>
                <a:lnTo>
                  <a:pt x="3230" y="477"/>
                </a:lnTo>
                <a:lnTo>
                  <a:pt x="3141" y="435"/>
                </a:lnTo>
                <a:lnTo>
                  <a:pt x="3051" y="406"/>
                </a:lnTo>
                <a:close/>
                <a:moveTo>
                  <a:pt x="2673" y="406"/>
                </a:moveTo>
                <a:lnTo>
                  <a:pt x="2583" y="435"/>
                </a:lnTo>
                <a:lnTo>
                  <a:pt x="2494" y="477"/>
                </a:lnTo>
                <a:lnTo>
                  <a:pt x="2409" y="527"/>
                </a:lnTo>
                <a:lnTo>
                  <a:pt x="2328" y="588"/>
                </a:lnTo>
                <a:lnTo>
                  <a:pt x="2248" y="659"/>
                </a:lnTo>
                <a:lnTo>
                  <a:pt x="2170" y="739"/>
                </a:lnTo>
                <a:lnTo>
                  <a:pt x="2097" y="827"/>
                </a:lnTo>
                <a:lnTo>
                  <a:pt x="2028" y="925"/>
                </a:lnTo>
                <a:lnTo>
                  <a:pt x="1962" y="1030"/>
                </a:lnTo>
                <a:lnTo>
                  <a:pt x="1899" y="1143"/>
                </a:lnTo>
                <a:lnTo>
                  <a:pt x="1840" y="1264"/>
                </a:lnTo>
                <a:lnTo>
                  <a:pt x="1787" y="1391"/>
                </a:lnTo>
                <a:lnTo>
                  <a:pt x="1736" y="1526"/>
                </a:lnTo>
                <a:lnTo>
                  <a:pt x="2673" y="1526"/>
                </a:lnTo>
                <a:lnTo>
                  <a:pt x="2673" y="406"/>
                </a:lnTo>
                <a:close/>
                <a:moveTo>
                  <a:pt x="2673" y="0"/>
                </a:moveTo>
                <a:lnTo>
                  <a:pt x="3051" y="0"/>
                </a:lnTo>
                <a:lnTo>
                  <a:pt x="3051" y="5"/>
                </a:lnTo>
                <a:lnTo>
                  <a:pt x="3223" y="23"/>
                </a:lnTo>
                <a:lnTo>
                  <a:pt x="3389" y="49"/>
                </a:lnTo>
                <a:lnTo>
                  <a:pt x="3552" y="83"/>
                </a:lnTo>
                <a:lnTo>
                  <a:pt x="3714" y="128"/>
                </a:lnTo>
                <a:lnTo>
                  <a:pt x="3870" y="182"/>
                </a:lnTo>
                <a:lnTo>
                  <a:pt x="4021" y="245"/>
                </a:lnTo>
                <a:lnTo>
                  <a:pt x="4168" y="316"/>
                </a:lnTo>
                <a:lnTo>
                  <a:pt x="4310" y="394"/>
                </a:lnTo>
                <a:lnTo>
                  <a:pt x="4449" y="480"/>
                </a:lnTo>
                <a:lnTo>
                  <a:pt x="4581" y="574"/>
                </a:lnTo>
                <a:lnTo>
                  <a:pt x="4708" y="675"/>
                </a:lnTo>
                <a:lnTo>
                  <a:pt x="4827" y="782"/>
                </a:lnTo>
                <a:lnTo>
                  <a:pt x="4942" y="897"/>
                </a:lnTo>
                <a:lnTo>
                  <a:pt x="5049" y="1016"/>
                </a:lnTo>
                <a:lnTo>
                  <a:pt x="5150" y="1143"/>
                </a:lnTo>
                <a:lnTo>
                  <a:pt x="5244" y="1275"/>
                </a:lnTo>
                <a:lnTo>
                  <a:pt x="5330" y="1414"/>
                </a:lnTo>
                <a:lnTo>
                  <a:pt x="5408" y="1556"/>
                </a:lnTo>
                <a:lnTo>
                  <a:pt x="5479" y="1703"/>
                </a:lnTo>
                <a:lnTo>
                  <a:pt x="5540" y="1854"/>
                </a:lnTo>
                <a:lnTo>
                  <a:pt x="5594" y="2010"/>
                </a:lnTo>
                <a:lnTo>
                  <a:pt x="5639" y="2172"/>
                </a:lnTo>
                <a:lnTo>
                  <a:pt x="5674" y="2335"/>
                </a:lnTo>
                <a:lnTo>
                  <a:pt x="5700" y="2501"/>
                </a:lnTo>
                <a:lnTo>
                  <a:pt x="5717" y="2673"/>
                </a:lnTo>
                <a:lnTo>
                  <a:pt x="5724" y="2673"/>
                </a:lnTo>
                <a:lnTo>
                  <a:pt x="5724" y="3051"/>
                </a:lnTo>
                <a:lnTo>
                  <a:pt x="5717" y="3051"/>
                </a:lnTo>
                <a:lnTo>
                  <a:pt x="5700" y="3223"/>
                </a:lnTo>
                <a:lnTo>
                  <a:pt x="5674" y="3389"/>
                </a:lnTo>
                <a:lnTo>
                  <a:pt x="5639" y="3552"/>
                </a:lnTo>
                <a:lnTo>
                  <a:pt x="5594" y="3714"/>
                </a:lnTo>
                <a:lnTo>
                  <a:pt x="5540" y="3870"/>
                </a:lnTo>
                <a:lnTo>
                  <a:pt x="5479" y="4021"/>
                </a:lnTo>
                <a:lnTo>
                  <a:pt x="5408" y="4168"/>
                </a:lnTo>
                <a:lnTo>
                  <a:pt x="5330" y="4310"/>
                </a:lnTo>
                <a:lnTo>
                  <a:pt x="5244" y="4449"/>
                </a:lnTo>
                <a:lnTo>
                  <a:pt x="5150" y="4581"/>
                </a:lnTo>
                <a:lnTo>
                  <a:pt x="5049" y="4708"/>
                </a:lnTo>
                <a:lnTo>
                  <a:pt x="4942" y="4827"/>
                </a:lnTo>
                <a:lnTo>
                  <a:pt x="4827" y="4942"/>
                </a:lnTo>
                <a:lnTo>
                  <a:pt x="4708" y="5049"/>
                </a:lnTo>
                <a:lnTo>
                  <a:pt x="4581" y="5150"/>
                </a:lnTo>
                <a:lnTo>
                  <a:pt x="4449" y="5244"/>
                </a:lnTo>
                <a:lnTo>
                  <a:pt x="4310" y="5330"/>
                </a:lnTo>
                <a:lnTo>
                  <a:pt x="4168" y="5408"/>
                </a:lnTo>
                <a:lnTo>
                  <a:pt x="4021" y="5479"/>
                </a:lnTo>
                <a:lnTo>
                  <a:pt x="3870" y="5540"/>
                </a:lnTo>
                <a:lnTo>
                  <a:pt x="3714" y="5594"/>
                </a:lnTo>
                <a:lnTo>
                  <a:pt x="3552" y="5639"/>
                </a:lnTo>
                <a:lnTo>
                  <a:pt x="3389" y="5674"/>
                </a:lnTo>
                <a:lnTo>
                  <a:pt x="3223" y="5700"/>
                </a:lnTo>
                <a:lnTo>
                  <a:pt x="3051" y="5717"/>
                </a:lnTo>
                <a:lnTo>
                  <a:pt x="3051" y="5724"/>
                </a:lnTo>
                <a:lnTo>
                  <a:pt x="2673" y="5724"/>
                </a:lnTo>
                <a:lnTo>
                  <a:pt x="2673" y="5717"/>
                </a:lnTo>
                <a:lnTo>
                  <a:pt x="2501" y="5700"/>
                </a:lnTo>
                <a:lnTo>
                  <a:pt x="2335" y="5674"/>
                </a:lnTo>
                <a:lnTo>
                  <a:pt x="2172" y="5639"/>
                </a:lnTo>
                <a:lnTo>
                  <a:pt x="2010" y="5594"/>
                </a:lnTo>
                <a:lnTo>
                  <a:pt x="1854" y="5540"/>
                </a:lnTo>
                <a:lnTo>
                  <a:pt x="1703" y="5479"/>
                </a:lnTo>
                <a:lnTo>
                  <a:pt x="1556" y="5408"/>
                </a:lnTo>
                <a:lnTo>
                  <a:pt x="1414" y="5330"/>
                </a:lnTo>
                <a:lnTo>
                  <a:pt x="1275" y="5244"/>
                </a:lnTo>
                <a:lnTo>
                  <a:pt x="1143" y="5150"/>
                </a:lnTo>
                <a:lnTo>
                  <a:pt x="1016" y="5049"/>
                </a:lnTo>
                <a:lnTo>
                  <a:pt x="897" y="4942"/>
                </a:lnTo>
                <a:lnTo>
                  <a:pt x="782" y="4827"/>
                </a:lnTo>
                <a:lnTo>
                  <a:pt x="675" y="4708"/>
                </a:lnTo>
                <a:lnTo>
                  <a:pt x="574" y="4581"/>
                </a:lnTo>
                <a:lnTo>
                  <a:pt x="480" y="4449"/>
                </a:lnTo>
                <a:lnTo>
                  <a:pt x="394" y="4310"/>
                </a:lnTo>
                <a:lnTo>
                  <a:pt x="316" y="4168"/>
                </a:lnTo>
                <a:lnTo>
                  <a:pt x="245" y="4021"/>
                </a:lnTo>
                <a:lnTo>
                  <a:pt x="182" y="3870"/>
                </a:lnTo>
                <a:lnTo>
                  <a:pt x="128" y="3714"/>
                </a:lnTo>
                <a:lnTo>
                  <a:pt x="83" y="3552"/>
                </a:lnTo>
                <a:lnTo>
                  <a:pt x="49" y="3389"/>
                </a:lnTo>
                <a:lnTo>
                  <a:pt x="23" y="3223"/>
                </a:lnTo>
                <a:lnTo>
                  <a:pt x="5" y="3051"/>
                </a:lnTo>
                <a:lnTo>
                  <a:pt x="0" y="3051"/>
                </a:lnTo>
                <a:lnTo>
                  <a:pt x="0" y="2673"/>
                </a:lnTo>
                <a:lnTo>
                  <a:pt x="5" y="2673"/>
                </a:lnTo>
                <a:lnTo>
                  <a:pt x="23" y="2501"/>
                </a:lnTo>
                <a:lnTo>
                  <a:pt x="49" y="2335"/>
                </a:lnTo>
                <a:lnTo>
                  <a:pt x="83" y="2172"/>
                </a:lnTo>
                <a:lnTo>
                  <a:pt x="128" y="2010"/>
                </a:lnTo>
                <a:lnTo>
                  <a:pt x="182" y="1854"/>
                </a:lnTo>
                <a:lnTo>
                  <a:pt x="245" y="1703"/>
                </a:lnTo>
                <a:lnTo>
                  <a:pt x="316" y="1556"/>
                </a:lnTo>
                <a:lnTo>
                  <a:pt x="394" y="1414"/>
                </a:lnTo>
                <a:lnTo>
                  <a:pt x="480" y="1275"/>
                </a:lnTo>
                <a:lnTo>
                  <a:pt x="574" y="1143"/>
                </a:lnTo>
                <a:lnTo>
                  <a:pt x="675" y="1016"/>
                </a:lnTo>
                <a:lnTo>
                  <a:pt x="782" y="897"/>
                </a:lnTo>
                <a:lnTo>
                  <a:pt x="897" y="782"/>
                </a:lnTo>
                <a:lnTo>
                  <a:pt x="1016" y="675"/>
                </a:lnTo>
                <a:lnTo>
                  <a:pt x="1143" y="574"/>
                </a:lnTo>
                <a:lnTo>
                  <a:pt x="1275" y="480"/>
                </a:lnTo>
                <a:lnTo>
                  <a:pt x="1414" y="394"/>
                </a:lnTo>
                <a:lnTo>
                  <a:pt x="1556" y="316"/>
                </a:lnTo>
                <a:lnTo>
                  <a:pt x="1703" y="245"/>
                </a:lnTo>
                <a:lnTo>
                  <a:pt x="1854" y="182"/>
                </a:lnTo>
                <a:lnTo>
                  <a:pt x="2010" y="128"/>
                </a:lnTo>
                <a:lnTo>
                  <a:pt x="2172" y="83"/>
                </a:lnTo>
                <a:lnTo>
                  <a:pt x="2335" y="49"/>
                </a:lnTo>
                <a:lnTo>
                  <a:pt x="2501" y="23"/>
                </a:lnTo>
                <a:lnTo>
                  <a:pt x="2673" y="5"/>
                </a:lnTo>
                <a:lnTo>
                  <a:pt x="267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IN" sz="240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58A327AC-7AFE-45A5-9E4C-18277FB2F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140" y="3389212"/>
            <a:ext cx="405755" cy="41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3">
            <a:extLst>
              <a:ext uri="{FF2B5EF4-FFF2-40B4-BE49-F238E27FC236}">
                <a16:creationId xmlns:a16="http://schemas.microsoft.com/office/drawing/2014/main" id="{FF70C6E3-268F-42CA-AE82-466F27A8D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63" y="3842875"/>
            <a:ext cx="410480" cy="41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4">
            <a:extLst>
              <a:ext uri="{FF2B5EF4-FFF2-40B4-BE49-F238E27FC236}">
                <a16:creationId xmlns:a16="http://schemas.microsoft.com/office/drawing/2014/main" id="{E65A2E0F-B6CF-418C-9BCA-020BDFA88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49" y="4634818"/>
            <a:ext cx="410480" cy="41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8A4C05-571C-4213-A5D9-70EDA3CF082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9"/>
              </a:ext>
            </a:extLst>
          </a:blip>
          <a:stretch>
            <a:fillRect/>
          </a:stretch>
        </p:blipFill>
        <p:spPr>
          <a:xfrm>
            <a:off x="4623975" y="4041322"/>
            <a:ext cx="586703" cy="58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60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965938"/>
            <a:ext cx="12192000" cy="26259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3208214" y="1981204"/>
            <a:ext cx="2373923" cy="2473568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val 1"/>
          <p:cNvSpPr/>
          <p:nvPr/>
        </p:nvSpPr>
        <p:spPr>
          <a:xfrm>
            <a:off x="488461" y="2180492"/>
            <a:ext cx="3094893" cy="303627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3302000" y="3915508"/>
            <a:ext cx="2332892" cy="2344615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059825" y="3151981"/>
            <a:ext cx="1863970" cy="1852246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4784" y="499200"/>
            <a:ext cx="109675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Facebook can Use this Scheme to Counter Fake News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09367" y="3727176"/>
            <a:ext cx="193740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Only Biometrically Authenticated Users Can Post Public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583354" y="2992931"/>
            <a:ext cx="160701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Blockchain based Content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677140" y="5122814"/>
            <a:ext cx="15561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Track Journalists Reputation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176408" y="4070681"/>
            <a:ext cx="16941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Crowdsourced content verification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23795" y="2951794"/>
            <a:ext cx="526820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Steem</a:t>
            </a:r>
            <a:r>
              <a:rPr lang="en-US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launched as a blockchain-based social media network that rewarded content creators with financial incentives.</a:t>
            </a:r>
          </a:p>
          <a:p>
            <a:pPr lvl="0"/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/>
            <a:r>
              <a:rPr lang="en-US" sz="14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RedPen</a:t>
            </a:r>
            <a:r>
              <a:rPr lang="en-US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project that will utilize blockchain technology to track journalists’ reputations and communicate that information to readers.</a:t>
            </a:r>
          </a:p>
          <a:p>
            <a:pPr lvl="0"/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lvl="0"/>
            <a:r>
              <a:rPr lang="en-US" sz="14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Trive</a:t>
            </a:r>
            <a:r>
              <a:rPr lang="en-US" sz="1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social science global consensus engine that researches and clarifies facts and empowers users through cryptocurrency to discover truth through wisdom of the crowd.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A8646C-6D53-482D-BC6E-E8B7F368D7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864389" y="2876949"/>
            <a:ext cx="2343825" cy="782310"/>
          </a:xfrm>
          <a:prstGeom prst="rect">
            <a:avLst/>
          </a:prstGeom>
        </p:spPr>
      </p:pic>
      <p:sp>
        <p:nvSpPr>
          <p:cNvPr id="29" name="Freeform 16">
            <a:extLst>
              <a:ext uri="{FF2B5EF4-FFF2-40B4-BE49-F238E27FC236}">
                <a16:creationId xmlns:a16="http://schemas.microsoft.com/office/drawing/2014/main" id="{41B8A2EC-DE2A-4E96-B151-E83C09AC8C9E}"/>
              </a:ext>
            </a:extLst>
          </p:cNvPr>
          <p:cNvSpPr>
            <a:spLocks noEditPoints="1"/>
          </p:cNvSpPr>
          <p:nvPr/>
        </p:nvSpPr>
        <p:spPr bwMode="auto">
          <a:xfrm>
            <a:off x="3830150" y="2274113"/>
            <a:ext cx="983144" cy="719402"/>
          </a:xfrm>
          <a:custGeom>
            <a:avLst/>
            <a:gdLst>
              <a:gd name="T0" fmla="*/ 3027 w 4519"/>
              <a:gd name="T1" fmla="*/ 2356 h 3899"/>
              <a:gd name="T2" fmla="*/ 864 w 4519"/>
              <a:gd name="T3" fmla="*/ 1335 h 3899"/>
              <a:gd name="T4" fmla="*/ 2065 w 4519"/>
              <a:gd name="T5" fmla="*/ 2048 h 3899"/>
              <a:gd name="T6" fmla="*/ 1057 w 4519"/>
              <a:gd name="T7" fmla="*/ 1227 h 3899"/>
              <a:gd name="T8" fmla="*/ 2259 w 4519"/>
              <a:gd name="T9" fmla="*/ 592 h 3899"/>
              <a:gd name="T10" fmla="*/ 3656 w 4519"/>
              <a:gd name="T11" fmla="*/ 1113 h 3899"/>
              <a:gd name="T12" fmla="*/ 1631 w 4519"/>
              <a:gd name="T13" fmla="*/ 206 h 3899"/>
              <a:gd name="T14" fmla="*/ 2066 w 4519"/>
              <a:gd name="T15" fmla="*/ 476 h 3899"/>
              <a:gd name="T16" fmla="*/ 1664 w 4519"/>
              <a:gd name="T17" fmla="*/ 4 h 3899"/>
              <a:gd name="T18" fmla="*/ 2831 w 4519"/>
              <a:gd name="T19" fmla="*/ 15 h 3899"/>
              <a:gd name="T20" fmla="*/ 2902 w 4519"/>
              <a:gd name="T21" fmla="*/ 2 h 3899"/>
              <a:gd name="T22" fmla="*/ 4353 w 4519"/>
              <a:gd name="T23" fmla="*/ 729 h 3899"/>
              <a:gd name="T24" fmla="*/ 4384 w 4519"/>
              <a:gd name="T25" fmla="*/ 795 h 3899"/>
              <a:gd name="T26" fmla="*/ 4361 w 4519"/>
              <a:gd name="T27" fmla="*/ 864 h 3899"/>
              <a:gd name="T28" fmla="*/ 4468 w 4519"/>
              <a:gd name="T29" fmla="*/ 1554 h 3899"/>
              <a:gd name="T30" fmla="*/ 4514 w 4519"/>
              <a:gd name="T31" fmla="*/ 1611 h 3899"/>
              <a:gd name="T32" fmla="*/ 4506 w 4519"/>
              <a:gd name="T33" fmla="*/ 1685 h 3899"/>
              <a:gd name="T34" fmla="*/ 3079 w 4519"/>
              <a:gd name="T35" fmla="*/ 2548 h 3899"/>
              <a:gd name="T36" fmla="*/ 3006 w 4519"/>
              <a:gd name="T37" fmla="*/ 2559 h 3899"/>
              <a:gd name="T38" fmla="*/ 2355 w 4519"/>
              <a:gd name="T39" fmla="*/ 3646 h 3899"/>
              <a:gd name="T40" fmla="*/ 3570 w 4519"/>
              <a:gd name="T41" fmla="*/ 2458 h 3899"/>
              <a:gd name="T42" fmla="*/ 3615 w 4519"/>
              <a:gd name="T43" fmla="*/ 2401 h 3899"/>
              <a:gd name="T44" fmla="*/ 3688 w 4519"/>
              <a:gd name="T45" fmla="*/ 2390 h 3899"/>
              <a:gd name="T46" fmla="*/ 3745 w 4519"/>
              <a:gd name="T47" fmla="*/ 2436 h 3899"/>
              <a:gd name="T48" fmla="*/ 3759 w 4519"/>
              <a:gd name="T49" fmla="*/ 3098 h 3899"/>
              <a:gd name="T50" fmla="*/ 3728 w 4519"/>
              <a:gd name="T51" fmla="*/ 3168 h 3899"/>
              <a:gd name="T52" fmla="*/ 2300 w 4519"/>
              <a:gd name="T53" fmla="*/ 3889 h 3899"/>
              <a:gd name="T54" fmla="*/ 2284 w 4519"/>
              <a:gd name="T55" fmla="*/ 3895 h 3899"/>
              <a:gd name="T56" fmla="*/ 2259 w 4519"/>
              <a:gd name="T57" fmla="*/ 3899 h 3899"/>
              <a:gd name="T58" fmla="*/ 2243 w 4519"/>
              <a:gd name="T59" fmla="*/ 3898 h 3899"/>
              <a:gd name="T60" fmla="*/ 2224 w 4519"/>
              <a:gd name="T61" fmla="*/ 3892 h 3899"/>
              <a:gd name="T62" fmla="*/ 813 w 4519"/>
              <a:gd name="T63" fmla="*/ 3183 h 3899"/>
              <a:gd name="T64" fmla="*/ 764 w 4519"/>
              <a:gd name="T65" fmla="*/ 3124 h 3899"/>
              <a:gd name="T66" fmla="*/ 764 w 4519"/>
              <a:gd name="T67" fmla="*/ 2458 h 3899"/>
              <a:gd name="T68" fmla="*/ 807 w 4519"/>
              <a:gd name="T69" fmla="*/ 2401 h 3899"/>
              <a:gd name="T70" fmla="*/ 881 w 4519"/>
              <a:gd name="T71" fmla="*/ 2390 h 3899"/>
              <a:gd name="T72" fmla="*/ 939 w 4519"/>
              <a:gd name="T73" fmla="*/ 2436 h 3899"/>
              <a:gd name="T74" fmla="*/ 951 w 4519"/>
              <a:gd name="T75" fmla="*/ 3039 h 3899"/>
              <a:gd name="T76" fmla="*/ 1534 w 4519"/>
              <a:gd name="T77" fmla="*/ 2551 h 3899"/>
              <a:gd name="T78" fmla="*/ 1464 w 4519"/>
              <a:gd name="T79" fmla="*/ 2558 h 3899"/>
              <a:gd name="T80" fmla="*/ 27 w 4519"/>
              <a:gd name="T81" fmla="*/ 1705 h 3899"/>
              <a:gd name="T82" fmla="*/ 0 w 4519"/>
              <a:gd name="T83" fmla="*/ 1636 h 3899"/>
              <a:gd name="T84" fmla="*/ 30 w 4519"/>
              <a:gd name="T85" fmla="*/ 1569 h 3899"/>
              <a:gd name="T86" fmla="*/ 177 w 4519"/>
              <a:gd name="T87" fmla="*/ 882 h 3899"/>
              <a:gd name="T88" fmla="*/ 136 w 4519"/>
              <a:gd name="T89" fmla="*/ 820 h 3899"/>
              <a:gd name="T90" fmla="*/ 149 w 4519"/>
              <a:gd name="T91" fmla="*/ 748 h 3899"/>
              <a:gd name="T92" fmla="*/ 1594 w 4519"/>
              <a:gd name="T93" fmla="*/ 11 h 3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519" h="3899">
                <a:moveTo>
                  <a:pt x="3655" y="1335"/>
                </a:moveTo>
                <a:lnTo>
                  <a:pt x="2455" y="2048"/>
                </a:lnTo>
                <a:lnTo>
                  <a:pt x="3027" y="2356"/>
                </a:lnTo>
                <a:lnTo>
                  <a:pt x="4228" y="1643"/>
                </a:lnTo>
                <a:lnTo>
                  <a:pt x="3655" y="1335"/>
                </a:lnTo>
                <a:close/>
                <a:moveTo>
                  <a:pt x="864" y="1335"/>
                </a:moveTo>
                <a:lnTo>
                  <a:pt x="291" y="1643"/>
                </a:lnTo>
                <a:lnTo>
                  <a:pt x="1492" y="2356"/>
                </a:lnTo>
                <a:lnTo>
                  <a:pt x="2065" y="2048"/>
                </a:lnTo>
                <a:lnTo>
                  <a:pt x="864" y="1335"/>
                </a:lnTo>
                <a:close/>
                <a:moveTo>
                  <a:pt x="2259" y="592"/>
                </a:moveTo>
                <a:lnTo>
                  <a:pt x="1057" y="1227"/>
                </a:lnTo>
                <a:lnTo>
                  <a:pt x="2259" y="1940"/>
                </a:lnTo>
                <a:lnTo>
                  <a:pt x="3462" y="1227"/>
                </a:lnTo>
                <a:lnTo>
                  <a:pt x="2259" y="592"/>
                </a:lnTo>
                <a:close/>
                <a:moveTo>
                  <a:pt x="2887" y="206"/>
                </a:moveTo>
                <a:lnTo>
                  <a:pt x="2453" y="476"/>
                </a:lnTo>
                <a:lnTo>
                  <a:pt x="3656" y="1113"/>
                </a:lnTo>
                <a:lnTo>
                  <a:pt x="4099" y="813"/>
                </a:lnTo>
                <a:lnTo>
                  <a:pt x="2887" y="206"/>
                </a:lnTo>
                <a:close/>
                <a:moveTo>
                  <a:pt x="1631" y="206"/>
                </a:moveTo>
                <a:lnTo>
                  <a:pt x="419" y="813"/>
                </a:lnTo>
                <a:lnTo>
                  <a:pt x="862" y="1113"/>
                </a:lnTo>
                <a:lnTo>
                  <a:pt x="2066" y="476"/>
                </a:lnTo>
                <a:lnTo>
                  <a:pt x="1631" y="206"/>
                </a:lnTo>
                <a:close/>
                <a:moveTo>
                  <a:pt x="1641" y="0"/>
                </a:moveTo>
                <a:lnTo>
                  <a:pt x="1664" y="4"/>
                </a:lnTo>
                <a:lnTo>
                  <a:pt x="1688" y="15"/>
                </a:lnTo>
                <a:lnTo>
                  <a:pt x="2259" y="369"/>
                </a:lnTo>
                <a:lnTo>
                  <a:pt x="2831" y="15"/>
                </a:lnTo>
                <a:lnTo>
                  <a:pt x="2854" y="4"/>
                </a:lnTo>
                <a:lnTo>
                  <a:pt x="2878" y="0"/>
                </a:lnTo>
                <a:lnTo>
                  <a:pt x="2902" y="2"/>
                </a:lnTo>
                <a:lnTo>
                  <a:pt x="2926" y="11"/>
                </a:lnTo>
                <a:lnTo>
                  <a:pt x="4332" y="715"/>
                </a:lnTo>
                <a:lnTo>
                  <a:pt x="4353" y="729"/>
                </a:lnTo>
                <a:lnTo>
                  <a:pt x="4369" y="748"/>
                </a:lnTo>
                <a:lnTo>
                  <a:pt x="4380" y="770"/>
                </a:lnTo>
                <a:lnTo>
                  <a:pt x="4384" y="795"/>
                </a:lnTo>
                <a:lnTo>
                  <a:pt x="4383" y="820"/>
                </a:lnTo>
                <a:lnTo>
                  <a:pt x="4375" y="843"/>
                </a:lnTo>
                <a:lnTo>
                  <a:pt x="4361" y="864"/>
                </a:lnTo>
                <a:lnTo>
                  <a:pt x="4343" y="882"/>
                </a:lnTo>
                <a:lnTo>
                  <a:pt x="3844" y="1218"/>
                </a:lnTo>
                <a:lnTo>
                  <a:pt x="4468" y="1554"/>
                </a:lnTo>
                <a:lnTo>
                  <a:pt x="4488" y="1569"/>
                </a:lnTo>
                <a:lnTo>
                  <a:pt x="4505" y="1588"/>
                </a:lnTo>
                <a:lnTo>
                  <a:pt x="4514" y="1611"/>
                </a:lnTo>
                <a:lnTo>
                  <a:pt x="4519" y="1636"/>
                </a:lnTo>
                <a:lnTo>
                  <a:pt x="4516" y="1662"/>
                </a:lnTo>
                <a:lnTo>
                  <a:pt x="4506" y="1685"/>
                </a:lnTo>
                <a:lnTo>
                  <a:pt x="4492" y="1705"/>
                </a:lnTo>
                <a:lnTo>
                  <a:pt x="4472" y="1721"/>
                </a:lnTo>
                <a:lnTo>
                  <a:pt x="3079" y="2548"/>
                </a:lnTo>
                <a:lnTo>
                  <a:pt x="3054" y="2558"/>
                </a:lnTo>
                <a:lnTo>
                  <a:pt x="3030" y="2562"/>
                </a:lnTo>
                <a:lnTo>
                  <a:pt x="3006" y="2559"/>
                </a:lnTo>
                <a:lnTo>
                  <a:pt x="2984" y="2551"/>
                </a:lnTo>
                <a:lnTo>
                  <a:pt x="2355" y="2213"/>
                </a:lnTo>
                <a:lnTo>
                  <a:pt x="2355" y="3646"/>
                </a:lnTo>
                <a:lnTo>
                  <a:pt x="3567" y="3039"/>
                </a:lnTo>
                <a:lnTo>
                  <a:pt x="3567" y="2484"/>
                </a:lnTo>
                <a:lnTo>
                  <a:pt x="3570" y="2458"/>
                </a:lnTo>
                <a:lnTo>
                  <a:pt x="3579" y="2436"/>
                </a:lnTo>
                <a:lnTo>
                  <a:pt x="3595" y="2415"/>
                </a:lnTo>
                <a:lnTo>
                  <a:pt x="3615" y="2401"/>
                </a:lnTo>
                <a:lnTo>
                  <a:pt x="3637" y="2390"/>
                </a:lnTo>
                <a:lnTo>
                  <a:pt x="3663" y="2388"/>
                </a:lnTo>
                <a:lnTo>
                  <a:pt x="3688" y="2390"/>
                </a:lnTo>
                <a:lnTo>
                  <a:pt x="3711" y="2401"/>
                </a:lnTo>
                <a:lnTo>
                  <a:pt x="3730" y="2415"/>
                </a:lnTo>
                <a:lnTo>
                  <a:pt x="3745" y="2436"/>
                </a:lnTo>
                <a:lnTo>
                  <a:pt x="3755" y="2458"/>
                </a:lnTo>
                <a:lnTo>
                  <a:pt x="3759" y="2484"/>
                </a:lnTo>
                <a:lnTo>
                  <a:pt x="3759" y="3098"/>
                </a:lnTo>
                <a:lnTo>
                  <a:pt x="3755" y="3124"/>
                </a:lnTo>
                <a:lnTo>
                  <a:pt x="3744" y="3149"/>
                </a:lnTo>
                <a:lnTo>
                  <a:pt x="3728" y="3168"/>
                </a:lnTo>
                <a:lnTo>
                  <a:pt x="3706" y="3183"/>
                </a:lnTo>
                <a:lnTo>
                  <a:pt x="2302" y="3888"/>
                </a:lnTo>
                <a:lnTo>
                  <a:pt x="2300" y="3889"/>
                </a:lnTo>
                <a:lnTo>
                  <a:pt x="2295" y="3892"/>
                </a:lnTo>
                <a:lnTo>
                  <a:pt x="2288" y="3895"/>
                </a:lnTo>
                <a:lnTo>
                  <a:pt x="2284" y="3895"/>
                </a:lnTo>
                <a:lnTo>
                  <a:pt x="2274" y="3898"/>
                </a:lnTo>
                <a:lnTo>
                  <a:pt x="2272" y="3898"/>
                </a:lnTo>
                <a:lnTo>
                  <a:pt x="2259" y="3899"/>
                </a:lnTo>
                <a:lnTo>
                  <a:pt x="2258" y="3899"/>
                </a:lnTo>
                <a:lnTo>
                  <a:pt x="2247" y="3898"/>
                </a:lnTo>
                <a:lnTo>
                  <a:pt x="2243" y="3898"/>
                </a:lnTo>
                <a:lnTo>
                  <a:pt x="2236" y="3895"/>
                </a:lnTo>
                <a:lnTo>
                  <a:pt x="2230" y="3895"/>
                </a:lnTo>
                <a:lnTo>
                  <a:pt x="2224" y="3892"/>
                </a:lnTo>
                <a:lnTo>
                  <a:pt x="2220" y="3889"/>
                </a:lnTo>
                <a:lnTo>
                  <a:pt x="2217" y="3888"/>
                </a:lnTo>
                <a:lnTo>
                  <a:pt x="813" y="3183"/>
                </a:lnTo>
                <a:lnTo>
                  <a:pt x="791" y="3168"/>
                </a:lnTo>
                <a:lnTo>
                  <a:pt x="775" y="3149"/>
                </a:lnTo>
                <a:lnTo>
                  <a:pt x="764" y="3124"/>
                </a:lnTo>
                <a:lnTo>
                  <a:pt x="759" y="3098"/>
                </a:lnTo>
                <a:lnTo>
                  <a:pt x="759" y="2484"/>
                </a:lnTo>
                <a:lnTo>
                  <a:pt x="764" y="2458"/>
                </a:lnTo>
                <a:lnTo>
                  <a:pt x="773" y="2436"/>
                </a:lnTo>
                <a:lnTo>
                  <a:pt x="788" y="2415"/>
                </a:lnTo>
                <a:lnTo>
                  <a:pt x="807" y="2401"/>
                </a:lnTo>
                <a:lnTo>
                  <a:pt x="831" y="2390"/>
                </a:lnTo>
                <a:lnTo>
                  <a:pt x="855" y="2388"/>
                </a:lnTo>
                <a:lnTo>
                  <a:pt x="881" y="2390"/>
                </a:lnTo>
                <a:lnTo>
                  <a:pt x="905" y="2401"/>
                </a:lnTo>
                <a:lnTo>
                  <a:pt x="924" y="2415"/>
                </a:lnTo>
                <a:lnTo>
                  <a:pt x="939" y="2436"/>
                </a:lnTo>
                <a:lnTo>
                  <a:pt x="949" y="2458"/>
                </a:lnTo>
                <a:lnTo>
                  <a:pt x="951" y="2484"/>
                </a:lnTo>
                <a:lnTo>
                  <a:pt x="951" y="3039"/>
                </a:lnTo>
                <a:lnTo>
                  <a:pt x="2163" y="3647"/>
                </a:lnTo>
                <a:lnTo>
                  <a:pt x="2163" y="2213"/>
                </a:lnTo>
                <a:lnTo>
                  <a:pt x="1534" y="2551"/>
                </a:lnTo>
                <a:lnTo>
                  <a:pt x="1512" y="2559"/>
                </a:lnTo>
                <a:lnTo>
                  <a:pt x="1489" y="2562"/>
                </a:lnTo>
                <a:lnTo>
                  <a:pt x="1464" y="2558"/>
                </a:lnTo>
                <a:lnTo>
                  <a:pt x="1441" y="2548"/>
                </a:lnTo>
                <a:lnTo>
                  <a:pt x="47" y="1721"/>
                </a:lnTo>
                <a:lnTo>
                  <a:pt x="27" y="1705"/>
                </a:lnTo>
                <a:lnTo>
                  <a:pt x="12" y="1685"/>
                </a:lnTo>
                <a:lnTo>
                  <a:pt x="3" y="1662"/>
                </a:lnTo>
                <a:lnTo>
                  <a:pt x="0" y="1636"/>
                </a:lnTo>
                <a:lnTo>
                  <a:pt x="4" y="1611"/>
                </a:lnTo>
                <a:lnTo>
                  <a:pt x="14" y="1588"/>
                </a:lnTo>
                <a:lnTo>
                  <a:pt x="30" y="1569"/>
                </a:lnTo>
                <a:lnTo>
                  <a:pt x="51" y="1554"/>
                </a:lnTo>
                <a:lnTo>
                  <a:pt x="674" y="1218"/>
                </a:lnTo>
                <a:lnTo>
                  <a:pt x="177" y="882"/>
                </a:lnTo>
                <a:lnTo>
                  <a:pt x="158" y="864"/>
                </a:lnTo>
                <a:lnTo>
                  <a:pt x="144" y="843"/>
                </a:lnTo>
                <a:lnTo>
                  <a:pt x="136" y="820"/>
                </a:lnTo>
                <a:lnTo>
                  <a:pt x="134" y="795"/>
                </a:lnTo>
                <a:lnTo>
                  <a:pt x="138" y="770"/>
                </a:lnTo>
                <a:lnTo>
                  <a:pt x="149" y="748"/>
                </a:lnTo>
                <a:lnTo>
                  <a:pt x="166" y="729"/>
                </a:lnTo>
                <a:lnTo>
                  <a:pt x="186" y="715"/>
                </a:lnTo>
                <a:lnTo>
                  <a:pt x="1594" y="11"/>
                </a:lnTo>
                <a:lnTo>
                  <a:pt x="1618" y="2"/>
                </a:lnTo>
                <a:lnTo>
                  <a:pt x="164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8" name="Freeform 11">
            <a:extLst>
              <a:ext uri="{FF2B5EF4-FFF2-40B4-BE49-F238E27FC236}">
                <a16:creationId xmlns:a16="http://schemas.microsoft.com/office/drawing/2014/main" id="{697DB262-94AC-4777-87B3-1BD13480DDA3}"/>
              </a:ext>
            </a:extLst>
          </p:cNvPr>
          <p:cNvSpPr>
            <a:spLocks noEditPoints="1"/>
          </p:cNvSpPr>
          <p:nvPr/>
        </p:nvSpPr>
        <p:spPr bwMode="auto">
          <a:xfrm>
            <a:off x="3940046" y="4134370"/>
            <a:ext cx="1005840" cy="1005840"/>
          </a:xfrm>
          <a:custGeom>
            <a:avLst/>
            <a:gdLst>
              <a:gd name="T0" fmla="*/ 1432 w 3335"/>
              <a:gd name="T1" fmla="*/ 1825 h 3335"/>
              <a:gd name="T2" fmla="*/ 646 w 3335"/>
              <a:gd name="T3" fmla="*/ 1668 h 3335"/>
              <a:gd name="T4" fmla="*/ 2689 w 3335"/>
              <a:gd name="T5" fmla="*/ 1197 h 3335"/>
              <a:gd name="T6" fmla="*/ 1668 w 3335"/>
              <a:gd name="T7" fmla="*/ 0 h 3335"/>
              <a:gd name="T8" fmla="*/ 1869 w 3335"/>
              <a:gd name="T9" fmla="*/ 12 h 3335"/>
              <a:gd name="T10" fmla="*/ 2064 w 3335"/>
              <a:gd name="T11" fmla="*/ 47 h 3335"/>
              <a:gd name="T12" fmla="*/ 2250 w 3335"/>
              <a:gd name="T13" fmla="*/ 104 h 3335"/>
              <a:gd name="T14" fmla="*/ 2425 w 3335"/>
              <a:gd name="T15" fmla="*/ 182 h 3335"/>
              <a:gd name="T16" fmla="*/ 2590 w 3335"/>
              <a:gd name="T17" fmla="*/ 278 h 3335"/>
              <a:gd name="T18" fmla="*/ 2742 w 3335"/>
              <a:gd name="T19" fmla="*/ 392 h 3335"/>
              <a:gd name="T20" fmla="*/ 2879 w 3335"/>
              <a:gd name="T21" fmla="*/ 522 h 3335"/>
              <a:gd name="T22" fmla="*/ 3002 w 3335"/>
              <a:gd name="T23" fmla="*/ 668 h 3335"/>
              <a:gd name="T24" fmla="*/ 3108 w 3335"/>
              <a:gd name="T25" fmla="*/ 826 h 3335"/>
              <a:gd name="T26" fmla="*/ 3195 w 3335"/>
              <a:gd name="T27" fmla="*/ 996 h 3335"/>
              <a:gd name="T28" fmla="*/ 3262 w 3335"/>
              <a:gd name="T29" fmla="*/ 1177 h 3335"/>
              <a:gd name="T30" fmla="*/ 3308 w 3335"/>
              <a:gd name="T31" fmla="*/ 1368 h 3335"/>
              <a:gd name="T32" fmla="*/ 3332 w 3335"/>
              <a:gd name="T33" fmla="*/ 1566 h 3335"/>
              <a:gd name="T34" fmla="*/ 3332 w 3335"/>
              <a:gd name="T35" fmla="*/ 1769 h 3335"/>
              <a:gd name="T36" fmla="*/ 3308 w 3335"/>
              <a:gd name="T37" fmla="*/ 1967 h 3335"/>
              <a:gd name="T38" fmla="*/ 3262 w 3335"/>
              <a:gd name="T39" fmla="*/ 2158 h 3335"/>
              <a:gd name="T40" fmla="*/ 3195 w 3335"/>
              <a:gd name="T41" fmla="*/ 2339 h 3335"/>
              <a:gd name="T42" fmla="*/ 3108 w 3335"/>
              <a:gd name="T43" fmla="*/ 2509 h 3335"/>
              <a:gd name="T44" fmla="*/ 3002 w 3335"/>
              <a:gd name="T45" fmla="*/ 2667 h 3335"/>
              <a:gd name="T46" fmla="*/ 2879 w 3335"/>
              <a:gd name="T47" fmla="*/ 2813 h 3335"/>
              <a:gd name="T48" fmla="*/ 2742 w 3335"/>
              <a:gd name="T49" fmla="*/ 2943 h 3335"/>
              <a:gd name="T50" fmla="*/ 2590 w 3335"/>
              <a:gd name="T51" fmla="*/ 3057 h 3335"/>
              <a:gd name="T52" fmla="*/ 2425 w 3335"/>
              <a:gd name="T53" fmla="*/ 3153 h 3335"/>
              <a:gd name="T54" fmla="*/ 2250 w 3335"/>
              <a:gd name="T55" fmla="*/ 3231 h 3335"/>
              <a:gd name="T56" fmla="*/ 2064 w 3335"/>
              <a:gd name="T57" fmla="*/ 3288 h 3335"/>
              <a:gd name="T58" fmla="*/ 1869 w 3335"/>
              <a:gd name="T59" fmla="*/ 3323 h 3335"/>
              <a:gd name="T60" fmla="*/ 1668 w 3335"/>
              <a:gd name="T61" fmla="*/ 3335 h 3335"/>
              <a:gd name="T62" fmla="*/ 1466 w 3335"/>
              <a:gd name="T63" fmla="*/ 3323 h 3335"/>
              <a:gd name="T64" fmla="*/ 1271 w 3335"/>
              <a:gd name="T65" fmla="*/ 3288 h 3335"/>
              <a:gd name="T66" fmla="*/ 1085 w 3335"/>
              <a:gd name="T67" fmla="*/ 3231 h 3335"/>
              <a:gd name="T68" fmla="*/ 910 w 3335"/>
              <a:gd name="T69" fmla="*/ 3153 h 3335"/>
              <a:gd name="T70" fmla="*/ 745 w 3335"/>
              <a:gd name="T71" fmla="*/ 3057 h 3335"/>
              <a:gd name="T72" fmla="*/ 593 w 3335"/>
              <a:gd name="T73" fmla="*/ 2943 h 3335"/>
              <a:gd name="T74" fmla="*/ 456 w 3335"/>
              <a:gd name="T75" fmla="*/ 2813 h 3335"/>
              <a:gd name="T76" fmla="*/ 334 w 3335"/>
              <a:gd name="T77" fmla="*/ 2667 h 3335"/>
              <a:gd name="T78" fmla="*/ 227 w 3335"/>
              <a:gd name="T79" fmla="*/ 2509 h 3335"/>
              <a:gd name="T80" fmla="*/ 140 w 3335"/>
              <a:gd name="T81" fmla="*/ 2339 h 3335"/>
              <a:gd name="T82" fmla="*/ 73 w 3335"/>
              <a:gd name="T83" fmla="*/ 2158 h 3335"/>
              <a:gd name="T84" fmla="*/ 27 w 3335"/>
              <a:gd name="T85" fmla="*/ 1967 h 3335"/>
              <a:gd name="T86" fmla="*/ 3 w 3335"/>
              <a:gd name="T87" fmla="*/ 1769 h 3335"/>
              <a:gd name="T88" fmla="*/ 3 w 3335"/>
              <a:gd name="T89" fmla="*/ 1566 h 3335"/>
              <a:gd name="T90" fmla="*/ 27 w 3335"/>
              <a:gd name="T91" fmla="*/ 1368 h 3335"/>
              <a:gd name="T92" fmla="*/ 73 w 3335"/>
              <a:gd name="T93" fmla="*/ 1177 h 3335"/>
              <a:gd name="T94" fmla="*/ 140 w 3335"/>
              <a:gd name="T95" fmla="*/ 996 h 3335"/>
              <a:gd name="T96" fmla="*/ 227 w 3335"/>
              <a:gd name="T97" fmla="*/ 826 h 3335"/>
              <a:gd name="T98" fmla="*/ 334 w 3335"/>
              <a:gd name="T99" fmla="*/ 668 h 3335"/>
              <a:gd name="T100" fmla="*/ 456 w 3335"/>
              <a:gd name="T101" fmla="*/ 522 h 3335"/>
              <a:gd name="T102" fmla="*/ 593 w 3335"/>
              <a:gd name="T103" fmla="*/ 392 h 3335"/>
              <a:gd name="T104" fmla="*/ 745 w 3335"/>
              <a:gd name="T105" fmla="*/ 278 h 3335"/>
              <a:gd name="T106" fmla="*/ 910 w 3335"/>
              <a:gd name="T107" fmla="*/ 182 h 3335"/>
              <a:gd name="T108" fmla="*/ 1085 w 3335"/>
              <a:gd name="T109" fmla="*/ 104 h 3335"/>
              <a:gd name="T110" fmla="*/ 1271 w 3335"/>
              <a:gd name="T111" fmla="*/ 47 h 3335"/>
              <a:gd name="T112" fmla="*/ 1466 w 3335"/>
              <a:gd name="T113" fmla="*/ 12 h 3335"/>
              <a:gd name="T114" fmla="*/ 1668 w 3335"/>
              <a:gd name="T115" fmla="*/ 0 h 3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5" h="3335">
                <a:moveTo>
                  <a:pt x="2374" y="881"/>
                </a:moveTo>
                <a:lnTo>
                  <a:pt x="1432" y="1825"/>
                </a:lnTo>
                <a:lnTo>
                  <a:pt x="960" y="1352"/>
                </a:lnTo>
                <a:lnTo>
                  <a:pt x="646" y="1668"/>
                </a:lnTo>
                <a:lnTo>
                  <a:pt x="1432" y="2454"/>
                </a:lnTo>
                <a:lnTo>
                  <a:pt x="2689" y="1197"/>
                </a:lnTo>
                <a:lnTo>
                  <a:pt x="2374" y="881"/>
                </a:lnTo>
                <a:close/>
                <a:moveTo>
                  <a:pt x="1668" y="0"/>
                </a:moveTo>
                <a:lnTo>
                  <a:pt x="1769" y="3"/>
                </a:lnTo>
                <a:lnTo>
                  <a:pt x="1869" y="12"/>
                </a:lnTo>
                <a:lnTo>
                  <a:pt x="1967" y="27"/>
                </a:lnTo>
                <a:lnTo>
                  <a:pt x="2064" y="47"/>
                </a:lnTo>
                <a:lnTo>
                  <a:pt x="2158" y="73"/>
                </a:lnTo>
                <a:lnTo>
                  <a:pt x="2250" y="104"/>
                </a:lnTo>
                <a:lnTo>
                  <a:pt x="2339" y="140"/>
                </a:lnTo>
                <a:lnTo>
                  <a:pt x="2425" y="182"/>
                </a:lnTo>
                <a:lnTo>
                  <a:pt x="2509" y="227"/>
                </a:lnTo>
                <a:lnTo>
                  <a:pt x="2590" y="278"/>
                </a:lnTo>
                <a:lnTo>
                  <a:pt x="2667" y="334"/>
                </a:lnTo>
                <a:lnTo>
                  <a:pt x="2742" y="392"/>
                </a:lnTo>
                <a:lnTo>
                  <a:pt x="2813" y="456"/>
                </a:lnTo>
                <a:lnTo>
                  <a:pt x="2879" y="522"/>
                </a:lnTo>
                <a:lnTo>
                  <a:pt x="2943" y="593"/>
                </a:lnTo>
                <a:lnTo>
                  <a:pt x="3002" y="668"/>
                </a:lnTo>
                <a:lnTo>
                  <a:pt x="3057" y="745"/>
                </a:lnTo>
                <a:lnTo>
                  <a:pt x="3108" y="826"/>
                </a:lnTo>
                <a:lnTo>
                  <a:pt x="3153" y="910"/>
                </a:lnTo>
                <a:lnTo>
                  <a:pt x="3195" y="996"/>
                </a:lnTo>
                <a:lnTo>
                  <a:pt x="3231" y="1085"/>
                </a:lnTo>
                <a:lnTo>
                  <a:pt x="3262" y="1177"/>
                </a:lnTo>
                <a:lnTo>
                  <a:pt x="3288" y="1271"/>
                </a:lnTo>
                <a:lnTo>
                  <a:pt x="3308" y="1368"/>
                </a:lnTo>
                <a:lnTo>
                  <a:pt x="3323" y="1466"/>
                </a:lnTo>
                <a:lnTo>
                  <a:pt x="3332" y="1566"/>
                </a:lnTo>
                <a:lnTo>
                  <a:pt x="3335" y="1668"/>
                </a:lnTo>
                <a:lnTo>
                  <a:pt x="3332" y="1769"/>
                </a:lnTo>
                <a:lnTo>
                  <a:pt x="3323" y="1869"/>
                </a:lnTo>
                <a:lnTo>
                  <a:pt x="3308" y="1967"/>
                </a:lnTo>
                <a:lnTo>
                  <a:pt x="3288" y="2064"/>
                </a:lnTo>
                <a:lnTo>
                  <a:pt x="3262" y="2158"/>
                </a:lnTo>
                <a:lnTo>
                  <a:pt x="3231" y="2250"/>
                </a:lnTo>
                <a:lnTo>
                  <a:pt x="3195" y="2339"/>
                </a:lnTo>
                <a:lnTo>
                  <a:pt x="3153" y="2425"/>
                </a:lnTo>
                <a:lnTo>
                  <a:pt x="3108" y="2509"/>
                </a:lnTo>
                <a:lnTo>
                  <a:pt x="3057" y="2590"/>
                </a:lnTo>
                <a:lnTo>
                  <a:pt x="3002" y="2667"/>
                </a:lnTo>
                <a:lnTo>
                  <a:pt x="2943" y="2742"/>
                </a:lnTo>
                <a:lnTo>
                  <a:pt x="2879" y="2813"/>
                </a:lnTo>
                <a:lnTo>
                  <a:pt x="2813" y="2879"/>
                </a:lnTo>
                <a:lnTo>
                  <a:pt x="2742" y="2943"/>
                </a:lnTo>
                <a:lnTo>
                  <a:pt x="2667" y="3002"/>
                </a:lnTo>
                <a:lnTo>
                  <a:pt x="2590" y="3057"/>
                </a:lnTo>
                <a:lnTo>
                  <a:pt x="2509" y="3108"/>
                </a:lnTo>
                <a:lnTo>
                  <a:pt x="2425" y="3153"/>
                </a:lnTo>
                <a:lnTo>
                  <a:pt x="2339" y="3195"/>
                </a:lnTo>
                <a:lnTo>
                  <a:pt x="2250" y="3231"/>
                </a:lnTo>
                <a:lnTo>
                  <a:pt x="2158" y="3262"/>
                </a:lnTo>
                <a:lnTo>
                  <a:pt x="2064" y="3288"/>
                </a:lnTo>
                <a:lnTo>
                  <a:pt x="1967" y="3308"/>
                </a:lnTo>
                <a:lnTo>
                  <a:pt x="1869" y="3323"/>
                </a:lnTo>
                <a:lnTo>
                  <a:pt x="1769" y="3332"/>
                </a:lnTo>
                <a:lnTo>
                  <a:pt x="1668" y="3335"/>
                </a:lnTo>
                <a:lnTo>
                  <a:pt x="1566" y="3332"/>
                </a:lnTo>
                <a:lnTo>
                  <a:pt x="1466" y="3323"/>
                </a:lnTo>
                <a:lnTo>
                  <a:pt x="1368" y="3308"/>
                </a:lnTo>
                <a:lnTo>
                  <a:pt x="1271" y="3288"/>
                </a:lnTo>
                <a:lnTo>
                  <a:pt x="1177" y="3262"/>
                </a:lnTo>
                <a:lnTo>
                  <a:pt x="1085" y="3231"/>
                </a:lnTo>
                <a:lnTo>
                  <a:pt x="996" y="3195"/>
                </a:lnTo>
                <a:lnTo>
                  <a:pt x="910" y="3153"/>
                </a:lnTo>
                <a:lnTo>
                  <a:pt x="826" y="3108"/>
                </a:lnTo>
                <a:lnTo>
                  <a:pt x="745" y="3057"/>
                </a:lnTo>
                <a:lnTo>
                  <a:pt x="668" y="3002"/>
                </a:lnTo>
                <a:lnTo>
                  <a:pt x="593" y="2943"/>
                </a:lnTo>
                <a:lnTo>
                  <a:pt x="522" y="2879"/>
                </a:lnTo>
                <a:lnTo>
                  <a:pt x="456" y="2813"/>
                </a:lnTo>
                <a:lnTo>
                  <a:pt x="392" y="2742"/>
                </a:lnTo>
                <a:lnTo>
                  <a:pt x="334" y="2667"/>
                </a:lnTo>
                <a:lnTo>
                  <a:pt x="278" y="2590"/>
                </a:lnTo>
                <a:lnTo>
                  <a:pt x="227" y="2509"/>
                </a:lnTo>
                <a:lnTo>
                  <a:pt x="182" y="2425"/>
                </a:lnTo>
                <a:lnTo>
                  <a:pt x="140" y="2339"/>
                </a:lnTo>
                <a:lnTo>
                  <a:pt x="104" y="2250"/>
                </a:lnTo>
                <a:lnTo>
                  <a:pt x="73" y="2158"/>
                </a:lnTo>
                <a:lnTo>
                  <a:pt x="47" y="2064"/>
                </a:lnTo>
                <a:lnTo>
                  <a:pt x="27" y="1967"/>
                </a:lnTo>
                <a:lnTo>
                  <a:pt x="12" y="1869"/>
                </a:lnTo>
                <a:lnTo>
                  <a:pt x="3" y="1769"/>
                </a:lnTo>
                <a:lnTo>
                  <a:pt x="0" y="1668"/>
                </a:lnTo>
                <a:lnTo>
                  <a:pt x="3" y="1566"/>
                </a:lnTo>
                <a:lnTo>
                  <a:pt x="12" y="1466"/>
                </a:lnTo>
                <a:lnTo>
                  <a:pt x="27" y="1368"/>
                </a:lnTo>
                <a:lnTo>
                  <a:pt x="47" y="1271"/>
                </a:lnTo>
                <a:lnTo>
                  <a:pt x="73" y="1177"/>
                </a:lnTo>
                <a:lnTo>
                  <a:pt x="104" y="1085"/>
                </a:lnTo>
                <a:lnTo>
                  <a:pt x="140" y="996"/>
                </a:lnTo>
                <a:lnTo>
                  <a:pt x="182" y="910"/>
                </a:lnTo>
                <a:lnTo>
                  <a:pt x="227" y="826"/>
                </a:lnTo>
                <a:lnTo>
                  <a:pt x="278" y="745"/>
                </a:lnTo>
                <a:lnTo>
                  <a:pt x="334" y="668"/>
                </a:lnTo>
                <a:lnTo>
                  <a:pt x="392" y="593"/>
                </a:lnTo>
                <a:lnTo>
                  <a:pt x="456" y="522"/>
                </a:lnTo>
                <a:lnTo>
                  <a:pt x="522" y="456"/>
                </a:lnTo>
                <a:lnTo>
                  <a:pt x="593" y="392"/>
                </a:lnTo>
                <a:lnTo>
                  <a:pt x="668" y="334"/>
                </a:lnTo>
                <a:lnTo>
                  <a:pt x="745" y="278"/>
                </a:lnTo>
                <a:lnTo>
                  <a:pt x="826" y="227"/>
                </a:lnTo>
                <a:lnTo>
                  <a:pt x="910" y="182"/>
                </a:lnTo>
                <a:lnTo>
                  <a:pt x="996" y="140"/>
                </a:lnTo>
                <a:lnTo>
                  <a:pt x="1085" y="104"/>
                </a:lnTo>
                <a:lnTo>
                  <a:pt x="1177" y="73"/>
                </a:lnTo>
                <a:lnTo>
                  <a:pt x="1271" y="47"/>
                </a:lnTo>
                <a:lnTo>
                  <a:pt x="1368" y="27"/>
                </a:lnTo>
                <a:lnTo>
                  <a:pt x="1466" y="12"/>
                </a:lnTo>
                <a:lnTo>
                  <a:pt x="1566" y="3"/>
                </a:lnTo>
                <a:lnTo>
                  <a:pt x="166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29">
            <a:extLst>
              <a:ext uri="{FF2B5EF4-FFF2-40B4-BE49-F238E27FC236}">
                <a16:creationId xmlns:a16="http://schemas.microsoft.com/office/drawing/2014/main" id="{82BE421D-59FA-4A83-80E0-31148CA35ED5}"/>
              </a:ext>
            </a:extLst>
          </p:cNvPr>
          <p:cNvSpPr>
            <a:spLocks noEditPoints="1"/>
          </p:cNvSpPr>
          <p:nvPr/>
        </p:nvSpPr>
        <p:spPr bwMode="auto">
          <a:xfrm>
            <a:off x="5624356" y="3321130"/>
            <a:ext cx="731520" cy="731520"/>
          </a:xfrm>
          <a:custGeom>
            <a:avLst/>
            <a:gdLst>
              <a:gd name="T0" fmla="*/ 1263 w 4116"/>
              <a:gd name="T1" fmla="*/ 3187 h 4116"/>
              <a:gd name="T2" fmla="*/ 1463 w 4116"/>
              <a:gd name="T3" fmla="*/ 3590 h 4116"/>
              <a:gd name="T4" fmla="*/ 1367 w 4116"/>
              <a:gd name="T5" fmla="*/ 3678 h 4116"/>
              <a:gd name="T6" fmla="*/ 1135 w 4116"/>
              <a:gd name="T7" fmla="*/ 3369 h 4116"/>
              <a:gd name="T8" fmla="*/ 1088 w 4116"/>
              <a:gd name="T9" fmla="*/ 3651 h 4116"/>
              <a:gd name="T10" fmla="*/ 1843 w 4116"/>
              <a:gd name="T11" fmla="*/ 3911 h 4116"/>
              <a:gd name="T12" fmla="*/ 1111 w 4116"/>
              <a:gd name="T13" fmla="*/ 2659 h 4116"/>
              <a:gd name="T14" fmla="*/ 1624 w 4116"/>
              <a:gd name="T15" fmla="*/ 2879 h 4116"/>
              <a:gd name="T16" fmla="*/ 205 w 4116"/>
              <a:gd name="T17" fmla="*/ 2275 h 4116"/>
              <a:gd name="T18" fmla="*/ 473 w 4116"/>
              <a:gd name="T19" fmla="*/ 3041 h 4116"/>
              <a:gd name="T20" fmla="*/ 1023 w 4116"/>
              <a:gd name="T21" fmla="*/ 3088 h 4116"/>
              <a:gd name="T22" fmla="*/ 866 w 4116"/>
              <a:gd name="T23" fmla="*/ 2154 h 4116"/>
              <a:gd name="T24" fmla="*/ 402 w 4116"/>
              <a:gd name="T25" fmla="*/ 1201 h 4116"/>
              <a:gd name="T26" fmla="*/ 195 w 4116"/>
              <a:gd name="T27" fmla="*/ 1962 h 4116"/>
              <a:gd name="T28" fmla="*/ 972 w 4116"/>
              <a:gd name="T29" fmla="*/ 1200 h 4116"/>
              <a:gd name="T30" fmla="*/ 1433 w 4116"/>
              <a:gd name="T31" fmla="*/ 299 h 4116"/>
              <a:gd name="T32" fmla="*/ 945 w 4116"/>
              <a:gd name="T33" fmla="*/ 684 h 4116"/>
              <a:gd name="T34" fmla="*/ 1325 w 4116"/>
              <a:gd name="T35" fmla="*/ 429 h 4116"/>
              <a:gd name="T36" fmla="*/ 1762 w 4116"/>
              <a:gd name="T37" fmla="*/ 278 h 4116"/>
              <a:gd name="T38" fmla="*/ 1355 w 4116"/>
              <a:gd name="T39" fmla="*/ 737 h 4116"/>
              <a:gd name="T40" fmla="*/ 1639 w 4116"/>
              <a:gd name="T41" fmla="*/ 1004 h 4116"/>
              <a:gd name="T42" fmla="*/ 1630 w 4116"/>
              <a:gd name="T43" fmla="*/ 1149 h 4116"/>
              <a:gd name="T44" fmla="*/ 1217 w 4116"/>
              <a:gd name="T45" fmla="*/ 1054 h 4116"/>
              <a:gd name="T46" fmla="*/ 1059 w 4116"/>
              <a:gd name="T47" fmla="*/ 1962 h 4116"/>
              <a:gd name="T48" fmla="*/ 2349 w 4116"/>
              <a:gd name="T49" fmla="*/ 3842 h 4116"/>
              <a:gd name="T50" fmla="*/ 2750 w 4116"/>
              <a:gd name="T51" fmla="*/ 3399 h 4116"/>
              <a:gd name="T52" fmla="*/ 3003 w 4116"/>
              <a:gd name="T53" fmla="*/ 2670 h 4116"/>
              <a:gd name="T54" fmla="*/ 3047 w 4116"/>
              <a:gd name="T55" fmla="*/ 1779 h 4116"/>
              <a:gd name="T56" fmla="*/ 2742 w 4116"/>
              <a:gd name="T57" fmla="*/ 1726 h 4116"/>
              <a:gd name="T58" fmla="*/ 2627 w 4116"/>
              <a:gd name="T59" fmla="*/ 1665 h 4116"/>
              <a:gd name="T60" fmla="*/ 2980 w 4116"/>
              <a:gd name="T61" fmla="*/ 1045 h 4116"/>
              <a:gd name="T62" fmla="*/ 3605 w 4116"/>
              <a:gd name="T63" fmla="*/ 1372 h 4116"/>
              <a:gd name="T64" fmla="*/ 3605 w 4116"/>
              <a:gd name="T65" fmla="*/ 1508 h 4116"/>
              <a:gd name="T66" fmla="*/ 3176 w 4116"/>
              <a:gd name="T67" fmla="*/ 1330 h 4116"/>
              <a:gd name="T68" fmla="*/ 3242 w 4116"/>
              <a:gd name="T69" fmla="*/ 2325 h 4116"/>
              <a:gd name="T70" fmla="*/ 3061 w 4116"/>
              <a:gd name="T71" fmla="*/ 3182 h 4116"/>
              <a:gd name="T72" fmla="*/ 2684 w 4116"/>
              <a:gd name="T73" fmla="*/ 3815 h 4116"/>
              <a:gd name="T74" fmla="*/ 3354 w 4116"/>
              <a:gd name="T75" fmla="*/ 3399 h 4116"/>
              <a:gd name="T76" fmla="*/ 3793 w 4116"/>
              <a:gd name="T77" fmla="*/ 2745 h 4116"/>
              <a:gd name="T78" fmla="*/ 3920 w 4116"/>
              <a:gd name="T79" fmla="*/ 1940 h 4116"/>
              <a:gd name="T80" fmla="*/ 3702 w 4116"/>
              <a:gd name="T81" fmla="*/ 1176 h 4116"/>
              <a:gd name="T82" fmla="*/ 3202 w 4116"/>
              <a:gd name="T83" fmla="*/ 585 h 4116"/>
              <a:gd name="T84" fmla="*/ 2498 w 4116"/>
              <a:gd name="T85" fmla="*/ 244 h 4116"/>
              <a:gd name="T86" fmla="*/ 2427 w 4116"/>
              <a:gd name="T87" fmla="*/ 34 h 4116"/>
              <a:gd name="T88" fmla="*/ 3196 w 4116"/>
              <a:gd name="T89" fmla="*/ 344 h 4116"/>
              <a:gd name="T90" fmla="*/ 3772 w 4116"/>
              <a:gd name="T91" fmla="*/ 920 h 4116"/>
              <a:gd name="T92" fmla="*/ 4082 w 4116"/>
              <a:gd name="T93" fmla="*/ 1689 h 4116"/>
              <a:gd name="T94" fmla="*/ 4057 w 4116"/>
              <a:gd name="T95" fmla="*/ 2546 h 4116"/>
              <a:gd name="T96" fmla="*/ 3704 w 4116"/>
              <a:gd name="T97" fmla="*/ 3292 h 4116"/>
              <a:gd name="T98" fmla="*/ 3096 w 4116"/>
              <a:gd name="T99" fmla="*/ 3834 h 4116"/>
              <a:gd name="T100" fmla="*/ 2306 w 4116"/>
              <a:gd name="T101" fmla="*/ 4101 h 4116"/>
              <a:gd name="T102" fmla="*/ 1454 w 4116"/>
              <a:gd name="T103" fmla="*/ 4025 h 4116"/>
              <a:gd name="T104" fmla="*/ 733 w 4116"/>
              <a:gd name="T105" fmla="*/ 3631 h 4116"/>
              <a:gd name="T106" fmla="*/ 225 w 4116"/>
              <a:gd name="T107" fmla="*/ 2992 h 4116"/>
              <a:gd name="T108" fmla="*/ 4 w 4116"/>
              <a:gd name="T109" fmla="*/ 2183 h 4116"/>
              <a:gd name="T110" fmla="*/ 128 w 4116"/>
              <a:gd name="T111" fmla="*/ 1341 h 4116"/>
              <a:gd name="T112" fmla="*/ 563 w 4116"/>
              <a:gd name="T113" fmla="*/ 645 h 4116"/>
              <a:gd name="T114" fmla="*/ 1231 w 4116"/>
              <a:gd name="T115" fmla="*/ 173 h 4116"/>
              <a:gd name="T116" fmla="*/ 2058 w 4116"/>
              <a:gd name="T117" fmla="*/ 0 h 4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116" h="4116">
                <a:moveTo>
                  <a:pt x="1962" y="3032"/>
                </a:moveTo>
                <a:lnTo>
                  <a:pt x="1841" y="3041"/>
                </a:lnTo>
                <a:lnTo>
                  <a:pt x="1721" y="3057"/>
                </a:lnTo>
                <a:lnTo>
                  <a:pt x="1603" y="3080"/>
                </a:lnTo>
                <a:lnTo>
                  <a:pt x="1487" y="3108"/>
                </a:lnTo>
                <a:lnTo>
                  <a:pt x="1374" y="3144"/>
                </a:lnTo>
                <a:lnTo>
                  <a:pt x="1263" y="3187"/>
                </a:lnTo>
                <a:lnTo>
                  <a:pt x="1305" y="3279"/>
                </a:lnTo>
                <a:lnTo>
                  <a:pt x="1348" y="3366"/>
                </a:lnTo>
                <a:lnTo>
                  <a:pt x="1396" y="3450"/>
                </a:lnTo>
                <a:lnTo>
                  <a:pt x="1447" y="3529"/>
                </a:lnTo>
                <a:lnTo>
                  <a:pt x="1457" y="3547"/>
                </a:lnTo>
                <a:lnTo>
                  <a:pt x="1463" y="3568"/>
                </a:lnTo>
                <a:lnTo>
                  <a:pt x="1463" y="3590"/>
                </a:lnTo>
                <a:lnTo>
                  <a:pt x="1459" y="3611"/>
                </a:lnTo>
                <a:lnTo>
                  <a:pt x="1452" y="3630"/>
                </a:lnTo>
                <a:lnTo>
                  <a:pt x="1439" y="3647"/>
                </a:lnTo>
                <a:lnTo>
                  <a:pt x="1422" y="3662"/>
                </a:lnTo>
                <a:lnTo>
                  <a:pt x="1404" y="3671"/>
                </a:lnTo>
                <a:lnTo>
                  <a:pt x="1387" y="3677"/>
                </a:lnTo>
                <a:lnTo>
                  <a:pt x="1367" y="3678"/>
                </a:lnTo>
                <a:lnTo>
                  <a:pt x="1345" y="3676"/>
                </a:lnTo>
                <a:lnTo>
                  <a:pt x="1323" y="3668"/>
                </a:lnTo>
                <a:lnTo>
                  <a:pt x="1305" y="3655"/>
                </a:lnTo>
                <a:lnTo>
                  <a:pt x="1288" y="3637"/>
                </a:lnTo>
                <a:lnTo>
                  <a:pt x="1234" y="3552"/>
                </a:lnTo>
                <a:lnTo>
                  <a:pt x="1182" y="3462"/>
                </a:lnTo>
                <a:lnTo>
                  <a:pt x="1135" y="3369"/>
                </a:lnTo>
                <a:lnTo>
                  <a:pt x="1090" y="3269"/>
                </a:lnTo>
                <a:lnTo>
                  <a:pt x="995" y="3324"/>
                </a:lnTo>
                <a:lnTo>
                  <a:pt x="904" y="3384"/>
                </a:lnTo>
                <a:lnTo>
                  <a:pt x="817" y="3450"/>
                </a:lnTo>
                <a:lnTo>
                  <a:pt x="903" y="3522"/>
                </a:lnTo>
                <a:lnTo>
                  <a:pt x="993" y="3590"/>
                </a:lnTo>
                <a:lnTo>
                  <a:pt x="1088" y="3651"/>
                </a:lnTo>
                <a:lnTo>
                  <a:pt x="1186" y="3707"/>
                </a:lnTo>
                <a:lnTo>
                  <a:pt x="1288" y="3757"/>
                </a:lnTo>
                <a:lnTo>
                  <a:pt x="1393" y="3802"/>
                </a:lnTo>
                <a:lnTo>
                  <a:pt x="1502" y="3839"/>
                </a:lnTo>
                <a:lnTo>
                  <a:pt x="1613" y="3870"/>
                </a:lnTo>
                <a:lnTo>
                  <a:pt x="1727" y="3894"/>
                </a:lnTo>
                <a:lnTo>
                  <a:pt x="1843" y="3911"/>
                </a:lnTo>
                <a:lnTo>
                  <a:pt x="1962" y="3921"/>
                </a:lnTo>
                <a:lnTo>
                  <a:pt x="1962" y="3032"/>
                </a:lnTo>
                <a:close/>
                <a:moveTo>
                  <a:pt x="1059" y="2154"/>
                </a:moveTo>
                <a:lnTo>
                  <a:pt x="1064" y="2284"/>
                </a:lnTo>
                <a:lnTo>
                  <a:pt x="1075" y="2411"/>
                </a:lnTo>
                <a:lnTo>
                  <a:pt x="1091" y="2537"/>
                </a:lnTo>
                <a:lnTo>
                  <a:pt x="1111" y="2659"/>
                </a:lnTo>
                <a:lnTo>
                  <a:pt x="1135" y="2778"/>
                </a:lnTo>
                <a:lnTo>
                  <a:pt x="1165" y="2894"/>
                </a:lnTo>
                <a:lnTo>
                  <a:pt x="1197" y="3006"/>
                </a:lnTo>
                <a:lnTo>
                  <a:pt x="1301" y="2966"/>
                </a:lnTo>
                <a:lnTo>
                  <a:pt x="1407" y="2932"/>
                </a:lnTo>
                <a:lnTo>
                  <a:pt x="1514" y="2902"/>
                </a:lnTo>
                <a:lnTo>
                  <a:pt x="1624" y="2879"/>
                </a:lnTo>
                <a:lnTo>
                  <a:pt x="1735" y="2860"/>
                </a:lnTo>
                <a:lnTo>
                  <a:pt x="1848" y="2848"/>
                </a:lnTo>
                <a:lnTo>
                  <a:pt x="1962" y="2840"/>
                </a:lnTo>
                <a:lnTo>
                  <a:pt x="1962" y="2154"/>
                </a:lnTo>
                <a:lnTo>
                  <a:pt x="1059" y="2154"/>
                </a:lnTo>
                <a:close/>
                <a:moveTo>
                  <a:pt x="195" y="2154"/>
                </a:moveTo>
                <a:lnTo>
                  <a:pt x="205" y="2275"/>
                </a:lnTo>
                <a:lnTo>
                  <a:pt x="222" y="2392"/>
                </a:lnTo>
                <a:lnTo>
                  <a:pt x="247" y="2508"/>
                </a:lnTo>
                <a:lnTo>
                  <a:pt x="279" y="2622"/>
                </a:lnTo>
                <a:lnTo>
                  <a:pt x="318" y="2732"/>
                </a:lnTo>
                <a:lnTo>
                  <a:pt x="363" y="2838"/>
                </a:lnTo>
                <a:lnTo>
                  <a:pt x="414" y="2941"/>
                </a:lnTo>
                <a:lnTo>
                  <a:pt x="473" y="3041"/>
                </a:lnTo>
                <a:lnTo>
                  <a:pt x="536" y="3136"/>
                </a:lnTo>
                <a:lnTo>
                  <a:pt x="605" y="3227"/>
                </a:lnTo>
                <a:lnTo>
                  <a:pt x="680" y="3314"/>
                </a:lnTo>
                <a:lnTo>
                  <a:pt x="761" y="3250"/>
                </a:lnTo>
                <a:lnTo>
                  <a:pt x="846" y="3192"/>
                </a:lnTo>
                <a:lnTo>
                  <a:pt x="933" y="3138"/>
                </a:lnTo>
                <a:lnTo>
                  <a:pt x="1023" y="3088"/>
                </a:lnTo>
                <a:lnTo>
                  <a:pt x="985" y="2965"/>
                </a:lnTo>
                <a:lnTo>
                  <a:pt x="953" y="2838"/>
                </a:lnTo>
                <a:lnTo>
                  <a:pt x="924" y="2707"/>
                </a:lnTo>
                <a:lnTo>
                  <a:pt x="902" y="2573"/>
                </a:lnTo>
                <a:lnTo>
                  <a:pt x="884" y="2436"/>
                </a:lnTo>
                <a:lnTo>
                  <a:pt x="873" y="2296"/>
                </a:lnTo>
                <a:lnTo>
                  <a:pt x="866" y="2154"/>
                </a:lnTo>
                <a:lnTo>
                  <a:pt x="195" y="2154"/>
                </a:lnTo>
                <a:close/>
                <a:moveTo>
                  <a:pt x="723" y="756"/>
                </a:moveTo>
                <a:lnTo>
                  <a:pt x="649" y="836"/>
                </a:lnTo>
                <a:lnTo>
                  <a:pt x="579" y="922"/>
                </a:lnTo>
                <a:lnTo>
                  <a:pt x="515" y="1010"/>
                </a:lnTo>
                <a:lnTo>
                  <a:pt x="455" y="1104"/>
                </a:lnTo>
                <a:lnTo>
                  <a:pt x="402" y="1201"/>
                </a:lnTo>
                <a:lnTo>
                  <a:pt x="353" y="1301"/>
                </a:lnTo>
                <a:lnTo>
                  <a:pt x="311" y="1404"/>
                </a:lnTo>
                <a:lnTo>
                  <a:pt x="274" y="1510"/>
                </a:lnTo>
                <a:lnTo>
                  <a:pt x="244" y="1620"/>
                </a:lnTo>
                <a:lnTo>
                  <a:pt x="221" y="1731"/>
                </a:lnTo>
                <a:lnTo>
                  <a:pt x="205" y="1846"/>
                </a:lnTo>
                <a:lnTo>
                  <a:pt x="195" y="1962"/>
                </a:lnTo>
                <a:lnTo>
                  <a:pt x="866" y="1962"/>
                </a:lnTo>
                <a:lnTo>
                  <a:pt x="872" y="1830"/>
                </a:lnTo>
                <a:lnTo>
                  <a:pt x="883" y="1700"/>
                </a:lnTo>
                <a:lnTo>
                  <a:pt x="898" y="1572"/>
                </a:lnTo>
                <a:lnTo>
                  <a:pt x="918" y="1444"/>
                </a:lnTo>
                <a:lnTo>
                  <a:pt x="943" y="1321"/>
                </a:lnTo>
                <a:lnTo>
                  <a:pt x="972" y="1200"/>
                </a:lnTo>
                <a:lnTo>
                  <a:pt x="1005" y="1083"/>
                </a:lnTo>
                <a:lnTo>
                  <a:pt x="1043" y="969"/>
                </a:lnTo>
                <a:lnTo>
                  <a:pt x="959" y="920"/>
                </a:lnTo>
                <a:lnTo>
                  <a:pt x="878" y="869"/>
                </a:lnTo>
                <a:lnTo>
                  <a:pt x="800" y="814"/>
                </a:lnTo>
                <a:lnTo>
                  <a:pt x="723" y="756"/>
                </a:lnTo>
                <a:close/>
                <a:moveTo>
                  <a:pt x="1433" y="299"/>
                </a:moveTo>
                <a:lnTo>
                  <a:pt x="1331" y="341"/>
                </a:lnTo>
                <a:lnTo>
                  <a:pt x="1231" y="385"/>
                </a:lnTo>
                <a:lnTo>
                  <a:pt x="1134" y="438"/>
                </a:lnTo>
                <a:lnTo>
                  <a:pt x="1041" y="494"/>
                </a:lnTo>
                <a:lnTo>
                  <a:pt x="952" y="556"/>
                </a:lnTo>
                <a:lnTo>
                  <a:pt x="867" y="624"/>
                </a:lnTo>
                <a:lnTo>
                  <a:pt x="945" y="684"/>
                </a:lnTo>
                <a:lnTo>
                  <a:pt x="1029" y="738"/>
                </a:lnTo>
                <a:lnTo>
                  <a:pt x="1115" y="790"/>
                </a:lnTo>
                <a:lnTo>
                  <a:pt x="1134" y="750"/>
                </a:lnTo>
                <a:lnTo>
                  <a:pt x="1177" y="662"/>
                </a:lnTo>
                <a:lnTo>
                  <a:pt x="1224" y="580"/>
                </a:lnTo>
                <a:lnTo>
                  <a:pt x="1273" y="503"/>
                </a:lnTo>
                <a:lnTo>
                  <a:pt x="1325" y="429"/>
                </a:lnTo>
                <a:lnTo>
                  <a:pt x="1378" y="362"/>
                </a:lnTo>
                <a:lnTo>
                  <a:pt x="1433" y="299"/>
                </a:lnTo>
                <a:close/>
                <a:moveTo>
                  <a:pt x="1962" y="201"/>
                </a:moveTo>
                <a:lnTo>
                  <a:pt x="1928" y="208"/>
                </a:lnTo>
                <a:lnTo>
                  <a:pt x="1895" y="218"/>
                </a:lnTo>
                <a:lnTo>
                  <a:pt x="1827" y="243"/>
                </a:lnTo>
                <a:lnTo>
                  <a:pt x="1762" y="278"/>
                </a:lnTo>
                <a:lnTo>
                  <a:pt x="1698" y="321"/>
                </a:lnTo>
                <a:lnTo>
                  <a:pt x="1635" y="370"/>
                </a:lnTo>
                <a:lnTo>
                  <a:pt x="1574" y="429"/>
                </a:lnTo>
                <a:lnTo>
                  <a:pt x="1515" y="495"/>
                </a:lnTo>
                <a:lnTo>
                  <a:pt x="1459" y="569"/>
                </a:lnTo>
                <a:lnTo>
                  <a:pt x="1406" y="650"/>
                </a:lnTo>
                <a:lnTo>
                  <a:pt x="1355" y="737"/>
                </a:lnTo>
                <a:lnTo>
                  <a:pt x="1307" y="832"/>
                </a:lnTo>
                <a:lnTo>
                  <a:pt x="1288" y="874"/>
                </a:lnTo>
                <a:lnTo>
                  <a:pt x="1388" y="914"/>
                </a:lnTo>
                <a:lnTo>
                  <a:pt x="1490" y="949"/>
                </a:lnTo>
                <a:lnTo>
                  <a:pt x="1594" y="979"/>
                </a:lnTo>
                <a:lnTo>
                  <a:pt x="1619" y="989"/>
                </a:lnTo>
                <a:lnTo>
                  <a:pt x="1639" y="1004"/>
                </a:lnTo>
                <a:lnTo>
                  <a:pt x="1654" y="1023"/>
                </a:lnTo>
                <a:lnTo>
                  <a:pt x="1664" y="1045"/>
                </a:lnTo>
                <a:lnTo>
                  <a:pt x="1668" y="1070"/>
                </a:lnTo>
                <a:lnTo>
                  <a:pt x="1664" y="1096"/>
                </a:lnTo>
                <a:lnTo>
                  <a:pt x="1656" y="1116"/>
                </a:lnTo>
                <a:lnTo>
                  <a:pt x="1645" y="1134"/>
                </a:lnTo>
                <a:lnTo>
                  <a:pt x="1630" y="1149"/>
                </a:lnTo>
                <a:lnTo>
                  <a:pt x="1611" y="1160"/>
                </a:lnTo>
                <a:lnTo>
                  <a:pt x="1593" y="1166"/>
                </a:lnTo>
                <a:lnTo>
                  <a:pt x="1572" y="1169"/>
                </a:lnTo>
                <a:lnTo>
                  <a:pt x="1548" y="1165"/>
                </a:lnTo>
                <a:lnTo>
                  <a:pt x="1436" y="1134"/>
                </a:lnTo>
                <a:lnTo>
                  <a:pt x="1325" y="1096"/>
                </a:lnTo>
                <a:lnTo>
                  <a:pt x="1217" y="1054"/>
                </a:lnTo>
                <a:lnTo>
                  <a:pt x="1179" y="1172"/>
                </a:lnTo>
                <a:lnTo>
                  <a:pt x="1146" y="1296"/>
                </a:lnTo>
                <a:lnTo>
                  <a:pt x="1118" y="1423"/>
                </a:lnTo>
                <a:lnTo>
                  <a:pt x="1095" y="1554"/>
                </a:lnTo>
                <a:lnTo>
                  <a:pt x="1078" y="1688"/>
                </a:lnTo>
                <a:lnTo>
                  <a:pt x="1065" y="1824"/>
                </a:lnTo>
                <a:lnTo>
                  <a:pt x="1059" y="1962"/>
                </a:lnTo>
                <a:lnTo>
                  <a:pt x="1962" y="1962"/>
                </a:lnTo>
                <a:lnTo>
                  <a:pt x="1962" y="201"/>
                </a:lnTo>
                <a:close/>
                <a:moveTo>
                  <a:pt x="2154" y="195"/>
                </a:moveTo>
                <a:lnTo>
                  <a:pt x="2154" y="3915"/>
                </a:lnTo>
                <a:lnTo>
                  <a:pt x="2220" y="3899"/>
                </a:lnTo>
                <a:lnTo>
                  <a:pt x="2285" y="3874"/>
                </a:lnTo>
                <a:lnTo>
                  <a:pt x="2349" y="3842"/>
                </a:lnTo>
                <a:lnTo>
                  <a:pt x="2412" y="3800"/>
                </a:lnTo>
                <a:lnTo>
                  <a:pt x="2473" y="3753"/>
                </a:lnTo>
                <a:lnTo>
                  <a:pt x="2532" y="3697"/>
                </a:lnTo>
                <a:lnTo>
                  <a:pt x="2589" y="3633"/>
                </a:lnTo>
                <a:lnTo>
                  <a:pt x="2645" y="3562"/>
                </a:lnTo>
                <a:lnTo>
                  <a:pt x="2699" y="3484"/>
                </a:lnTo>
                <a:lnTo>
                  <a:pt x="2750" y="3399"/>
                </a:lnTo>
                <a:lnTo>
                  <a:pt x="2798" y="3307"/>
                </a:lnTo>
                <a:lnTo>
                  <a:pt x="2843" y="3210"/>
                </a:lnTo>
                <a:lnTo>
                  <a:pt x="2882" y="3109"/>
                </a:lnTo>
                <a:lnTo>
                  <a:pt x="2919" y="3006"/>
                </a:lnTo>
                <a:lnTo>
                  <a:pt x="2951" y="2897"/>
                </a:lnTo>
                <a:lnTo>
                  <a:pt x="2980" y="2785"/>
                </a:lnTo>
                <a:lnTo>
                  <a:pt x="3003" y="2670"/>
                </a:lnTo>
                <a:lnTo>
                  <a:pt x="3023" y="2552"/>
                </a:lnTo>
                <a:lnTo>
                  <a:pt x="3038" y="2432"/>
                </a:lnTo>
                <a:lnTo>
                  <a:pt x="3050" y="2309"/>
                </a:lnTo>
                <a:lnTo>
                  <a:pt x="3057" y="2184"/>
                </a:lnTo>
                <a:lnTo>
                  <a:pt x="3060" y="2058"/>
                </a:lnTo>
                <a:lnTo>
                  <a:pt x="3056" y="1917"/>
                </a:lnTo>
                <a:lnTo>
                  <a:pt x="3047" y="1779"/>
                </a:lnTo>
                <a:lnTo>
                  <a:pt x="3033" y="1643"/>
                </a:lnTo>
                <a:lnTo>
                  <a:pt x="3013" y="1508"/>
                </a:lnTo>
                <a:lnTo>
                  <a:pt x="2988" y="1377"/>
                </a:lnTo>
                <a:lnTo>
                  <a:pt x="2799" y="1684"/>
                </a:lnTo>
                <a:lnTo>
                  <a:pt x="2784" y="1703"/>
                </a:lnTo>
                <a:lnTo>
                  <a:pt x="2764" y="1717"/>
                </a:lnTo>
                <a:lnTo>
                  <a:pt x="2742" y="1726"/>
                </a:lnTo>
                <a:lnTo>
                  <a:pt x="2718" y="1729"/>
                </a:lnTo>
                <a:lnTo>
                  <a:pt x="2700" y="1727"/>
                </a:lnTo>
                <a:lnTo>
                  <a:pt x="2683" y="1722"/>
                </a:lnTo>
                <a:lnTo>
                  <a:pt x="2667" y="1715"/>
                </a:lnTo>
                <a:lnTo>
                  <a:pt x="2649" y="1701"/>
                </a:lnTo>
                <a:lnTo>
                  <a:pt x="2637" y="1684"/>
                </a:lnTo>
                <a:lnTo>
                  <a:pt x="2627" y="1665"/>
                </a:lnTo>
                <a:lnTo>
                  <a:pt x="2622" y="1645"/>
                </a:lnTo>
                <a:lnTo>
                  <a:pt x="2622" y="1624"/>
                </a:lnTo>
                <a:lnTo>
                  <a:pt x="2627" y="1603"/>
                </a:lnTo>
                <a:lnTo>
                  <a:pt x="2635" y="1583"/>
                </a:lnTo>
                <a:lnTo>
                  <a:pt x="2949" y="1076"/>
                </a:lnTo>
                <a:lnTo>
                  <a:pt x="2962" y="1059"/>
                </a:lnTo>
                <a:lnTo>
                  <a:pt x="2980" y="1045"/>
                </a:lnTo>
                <a:lnTo>
                  <a:pt x="2998" y="1036"/>
                </a:lnTo>
                <a:lnTo>
                  <a:pt x="3018" y="1031"/>
                </a:lnTo>
                <a:lnTo>
                  <a:pt x="3040" y="1031"/>
                </a:lnTo>
                <a:lnTo>
                  <a:pt x="3061" y="1035"/>
                </a:lnTo>
                <a:lnTo>
                  <a:pt x="3081" y="1045"/>
                </a:lnTo>
                <a:lnTo>
                  <a:pt x="3587" y="1358"/>
                </a:lnTo>
                <a:lnTo>
                  <a:pt x="3605" y="1372"/>
                </a:lnTo>
                <a:lnTo>
                  <a:pt x="3618" y="1388"/>
                </a:lnTo>
                <a:lnTo>
                  <a:pt x="3627" y="1407"/>
                </a:lnTo>
                <a:lnTo>
                  <a:pt x="3632" y="1428"/>
                </a:lnTo>
                <a:lnTo>
                  <a:pt x="3632" y="1449"/>
                </a:lnTo>
                <a:lnTo>
                  <a:pt x="3627" y="1471"/>
                </a:lnTo>
                <a:lnTo>
                  <a:pt x="3618" y="1490"/>
                </a:lnTo>
                <a:lnTo>
                  <a:pt x="3605" y="1508"/>
                </a:lnTo>
                <a:lnTo>
                  <a:pt x="3587" y="1520"/>
                </a:lnTo>
                <a:lnTo>
                  <a:pt x="3568" y="1530"/>
                </a:lnTo>
                <a:lnTo>
                  <a:pt x="3548" y="1535"/>
                </a:lnTo>
                <a:lnTo>
                  <a:pt x="3527" y="1535"/>
                </a:lnTo>
                <a:lnTo>
                  <a:pt x="3506" y="1530"/>
                </a:lnTo>
                <a:lnTo>
                  <a:pt x="3486" y="1522"/>
                </a:lnTo>
                <a:lnTo>
                  <a:pt x="3176" y="1330"/>
                </a:lnTo>
                <a:lnTo>
                  <a:pt x="3203" y="1471"/>
                </a:lnTo>
                <a:lnTo>
                  <a:pt x="3224" y="1614"/>
                </a:lnTo>
                <a:lnTo>
                  <a:pt x="3239" y="1760"/>
                </a:lnTo>
                <a:lnTo>
                  <a:pt x="3248" y="1908"/>
                </a:lnTo>
                <a:lnTo>
                  <a:pt x="3252" y="2058"/>
                </a:lnTo>
                <a:lnTo>
                  <a:pt x="3249" y="2193"/>
                </a:lnTo>
                <a:lnTo>
                  <a:pt x="3242" y="2325"/>
                </a:lnTo>
                <a:lnTo>
                  <a:pt x="3229" y="2456"/>
                </a:lnTo>
                <a:lnTo>
                  <a:pt x="3213" y="2584"/>
                </a:lnTo>
                <a:lnTo>
                  <a:pt x="3191" y="2710"/>
                </a:lnTo>
                <a:lnTo>
                  <a:pt x="3166" y="2834"/>
                </a:lnTo>
                <a:lnTo>
                  <a:pt x="3134" y="2954"/>
                </a:lnTo>
                <a:lnTo>
                  <a:pt x="3099" y="3070"/>
                </a:lnTo>
                <a:lnTo>
                  <a:pt x="3061" y="3182"/>
                </a:lnTo>
                <a:lnTo>
                  <a:pt x="3017" y="3290"/>
                </a:lnTo>
                <a:lnTo>
                  <a:pt x="2970" y="3394"/>
                </a:lnTo>
                <a:lnTo>
                  <a:pt x="2917" y="3492"/>
                </a:lnTo>
                <a:lnTo>
                  <a:pt x="2864" y="3583"/>
                </a:lnTo>
                <a:lnTo>
                  <a:pt x="2806" y="3667"/>
                </a:lnTo>
                <a:lnTo>
                  <a:pt x="2746" y="3746"/>
                </a:lnTo>
                <a:lnTo>
                  <a:pt x="2684" y="3815"/>
                </a:lnTo>
                <a:lnTo>
                  <a:pt x="2791" y="3773"/>
                </a:lnTo>
                <a:lnTo>
                  <a:pt x="2895" y="3726"/>
                </a:lnTo>
                <a:lnTo>
                  <a:pt x="2995" y="3671"/>
                </a:lnTo>
                <a:lnTo>
                  <a:pt x="3091" y="3611"/>
                </a:lnTo>
                <a:lnTo>
                  <a:pt x="3183" y="3546"/>
                </a:lnTo>
                <a:lnTo>
                  <a:pt x="3270" y="3475"/>
                </a:lnTo>
                <a:lnTo>
                  <a:pt x="3354" y="3399"/>
                </a:lnTo>
                <a:lnTo>
                  <a:pt x="3432" y="3319"/>
                </a:lnTo>
                <a:lnTo>
                  <a:pt x="3506" y="3233"/>
                </a:lnTo>
                <a:lnTo>
                  <a:pt x="3575" y="3143"/>
                </a:lnTo>
                <a:lnTo>
                  <a:pt x="3638" y="3050"/>
                </a:lnTo>
                <a:lnTo>
                  <a:pt x="3696" y="2952"/>
                </a:lnTo>
                <a:lnTo>
                  <a:pt x="3747" y="2850"/>
                </a:lnTo>
                <a:lnTo>
                  <a:pt x="3793" y="2745"/>
                </a:lnTo>
                <a:lnTo>
                  <a:pt x="3832" y="2638"/>
                </a:lnTo>
                <a:lnTo>
                  <a:pt x="3864" y="2527"/>
                </a:lnTo>
                <a:lnTo>
                  <a:pt x="3890" y="2413"/>
                </a:lnTo>
                <a:lnTo>
                  <a:pt x="3909" y="2297"/>
                </a:lnTo>
                <a:lnTo>
                  <a:pt x="3920" y="2179"/>
                </a:lnTo>
                <a:lnTo>
                  <a:pt x="3924" y="2058"/>
                </a:lnTo>
                <a:lnTo>
                  <a:pt x="3920" y="1940"/>
                </a:lnTo>
                <a:lnTo>
                  <a:pt x="3909" y="1822"/>
                </a:lnTo>
                <a:lnTo>
                  <a:pt x="3891" y="1708"/>
                </a:lnTo>
                <a:lnTo>
                  <a:pt x="3865" y="1595"/>
                </a:lnTo>
                <a:lnTo>
                  <a:pt x="3834" y="1487"/>
                </a:lnTo>
                <a:lnTo>
                  <a:pt x="3797" y="1379"/>
                </a:lnTo>
                <a:lnTo>
                  <a:pt x="3752" y="1276"/>
                </a:lnTo>
                <a:lnTo>
                  <a:pt x="3702" y="1176"/>
                </a:lnTo>
                <a:lnTo>
                  <a:pt x="3646" y="1079"/>
                </a:lnTo>
                <a:lnTo>
                  <a:pt x="3585" y="987"/>
                </a:lnTo>
                <a:lnTo>
                  <a:pt x="3517" y="897"/>
                </a:lnTo>
                <a:lnTo>
                  <a:pt x="3446" y="812"/>
                </a:lnTo>
                <a:lnTo>
                  <a:pt x="3369" y="732"/>
                </a:lnTo>
                <a:lnTo>
                  <a:pt x="3288" y="656"/>
                </a:lnTo>
                <a:lnTo>
                  <a:pt x="3202" y="585"/>
                </a:lnTo>
                <a:lnTo>
                  <a:pt x="3112" y="519"/>
                </a:lnTo>
                <a:lnTo>
                  <a:pt x="3018" y="459"/>
                </a:lnTo>
                <a:lnTo>
                  <a:pt x="2921" y="404"/>
                </a:lnTo>
                <a:lnTo>
                  <a:pt x="2820" y="355"/>
                </a:lnTo>
                <a:lnTo>
                  <a:pt x="2717" y="312"/>
                </a:lnTo>
                <a:lnTo>
                  <a:pt x="2609" y="276"/>
                </a:lnTo>
                <a:lnTo>
                  <a:pt x="2498" y="244"/>
                </a:lnTo>
                <a:lnTo>
                  <a:pt x="2386" y="221"/>
                </a:lnTo>
                <a:lnTo>
                  <a:pt x="2271" y="205"/>
                </a:lnTo>
                <a:lnTo>
                  <a:pt x="2154" y="195"/>
                </a:lnTo>
                <a:close/>
                <a:moveTo>
                  <a:pt x="2058" y="0"/>
                </a:moveTo>
                <a:lnTo>
                  <a:pt x="2183" y="4"/>
                </a:lnTo>
                <a:lnTo>
                  <a:pt x="2306" y="15"/>
                </a:lnTo>
                <a:lnTo>
                  <a:pt x="2427" y="34"/>
                </a:lnTo>
                <a:lnTo>
                  <a:pt x="2546" y="59"/>
                </a:lnTo>
                <a:lnTo>
                  <a:pt x="2662" y="91"/>
                </a:lnTo>
                <a:lnTo>
                  <a:pt x="2775" y="128"/>
                </a:lnTo>
                <a:lnTo>
                  <a:pt x="2885" y="173"/>
                </a:lnTo>
                <a:lnTo>
                  <a:pt x="2992" y="225"/>
                </a:lnTo>
                <a:lnTo>
                  <a:pt x="3096" y="282"/>
                </a:lnTo>
                <a:lnTo>
                  <a:pt x="3196" y="344"/>
                </a:lnTo>
                <a:lnTo>
                  <a:pt x="3292" y="412"/>
                </a:lnTo>
                <a:lnTo>
                  <a:pt x="3383" y="485"/>
                </a:lnTo>
                <a:lnTo>
                  <a:pt x="3471" y="563"/>
                </a:lnTo>
                <a:lnTo>
                  <a:pt x="3553" y="645"/>
                </a:lnTo>
                <a:lnTo>
                  <a:pt x="3631" y="733"/>
                </a:lnTo>
                <a:lnTo>
                  <a:pt x="3704" y="824"/>
                </a:lnTo>
                <a:lnTo>
                  <a:pt x="3772" y="920"/>
                </a:lnTo>
                <a:lnTo>
                  <a:pt x="3834" y="1020"/>
                </a:lnTo>
                <a:lnTo>
                  <a:pt x="3891" y="1124"/>
                </a:lnTo>
                <a:lnTo>
                  <a:pt x="3943" y="1231"/>
                </a:lnTo>
                <a:lnTo>
                  <a:pt x="3988" y="1341"/>
                </a:lnTo>
                <a:lnTo>
                  <a:pt x="4025" y="1454"/>
                </a:lnTo>
                <a:lnTo>
                  <a:pt x="4057" y="1570"/>
                </a:lnTo>
                <a:lnTo>
                  <a:pt x="4082" y="1689"/>
                </a:lnTo>
                <a:lnTo>
                  <a:pt x="4101" y="1810"/>
                </a:lnTo>
                <a:lnTo>
                  <a:pt x="4112" y="1933"/>
                </a:lnTo>
                <a:lnTo>
                  <a:pt x="4116" y="2058"/>
                </a:lnTo>
                <a:lnTo>
                  <a:pt x="4112" y="2183"/>
                </a:lnTo>
                <a:lnTo>
                  <a:pt x="4101" y="2306"/>
                </a:lnTo>
                <a:lnTo>
                  <a:pt x="4082" y="2427"/>
                </a:lnTo>
                <a:lnTo>
                  <a:pt x="4057" y="2546"/>
                </a:lnTo>
                <a:lnTo>
                  <a:pt x="4025" y="2662"/>
                </a:lnTo>
                <a:lnTo>
                  <a:pt x="3988" y="2775"/>
                </a:lnTo>
                <a:lnTo>
                  <a:pt x="3943" y="2885"/>
                </a:lnTo>
                <a:lnTo>
                  <a:pt x="3891" y="2992"/>
                </a:lnTo>
                <a:lnTo>
                  <a:pt x="3834" y="3096"/>
                </a:lnTo>
                <a:lnTo>
                  <a:pt x="3772" y="3196"/>
                </a:lnTo>
                <a:lnTo>
                  <a:pt x="3704" y="3292"/>
                </a:lnTo>
                <a:lnTo>
                  <a:pt x="3631" y="3383"/>
                </a:lnTo>
                <a:lnTo>
                  <a:pt x="3553" y="3471"/>
                </a:lnTo>
                <a:lnTo>
                  <a:pt x="3471" y="3553"/>
                </a:lnTo>
                <a:lnTo>
                  <a:pt x="3383" y="3631"/>
                </a:lnTo>
                <a:lnTo>
                  <a:pt x="3292" y="3704"/>
                </a:lnTo>
                <a:lnTo>
                  <a:pt x="3196" y="3772"/>
                </a:lnTo>
                <a:lnTo>
                  <a:pt x="3096" y="3834"/>
                </a:lnTo>
                <a:lnTo>
                  <a:pt x="2992" y="3891"/>
                </a:lnTo>
                <a:lnTo>
                  <a:pt x="2885" y="3943"/>
                </a:lnTo>
                <a:lnTo>
                  <a:pt x="2775" y="3988"/>
                </a:lnTo>
                <a:lnTo>
                  <a:pt x="2662" y="4025"/>
                </a:lnTo>
                <a:lnTo>
                  <a:pt x="2546" y="4057"/>
                </a:lnTo>
                <a:lnTo>
                  <a:pt x="2427" y="4082"/>
                </a:lnTo>
                <a:lnTo>
                  <a:pt x="2306" y="4101"/>
                </a:lnTo>
                <a:lnTo>
                  <a:pt x="2183" y="4112"/>
                </a:lnTo>
                <a:lnTo>
                  <a:pt x="2058" y="4116"/>
                </a:lnTo>
                <a:lnTo>
                  <a:pt x="1933" y="4112"/>
                </a:lnTo>
                <a:lnTo>
                  <a:pt x="1810" y="4101"/>
                </a:lnTo>
                <a:lnTo>
                  <a:pt x="1689" y="4082"/>
                </a:lnTo>
                <a:lnTo>
                  <a:pt x="1570" y="4057"/>
                </a:lnTo>
                <a:lnTo>
                  <a:pt x="1454" y="4025"/>
                </a:lnTo>
                <a:lnTo>
                  <a:pt x="1341" y="3988"/>
                </a:lnTo>
                <a:lnTo>
                  <a:pt x="1231" y="3943"/>
                </a:lnTo>
                <a:lnTo>
                  <a:pt x="1124" y="3891"/>
                </a:lnTo>
                <a:lnTo>
                  <a:pt x="1020" y="3834"/>
                </a:lnTo>
                <a:lnTo>
                  <a:pt x="920" y="3772"/>
                </a:lnTo>
                <a:lnTo>
                  <a:pt x="824" y="3704"/>
                </a:lnTo>
                <a:lnTo>
                  <a:pt x="733" y="3631"/>
                </a:lnTo>
                <a:lnTo>
                  <a:pt x="645" y="3553"/>
                </a:lnTo>
                <a:lnTo>
                  <a:pt x="563" y="3471"/>
                </a:lnTo>
                <a:lnTo>
                  <a:pt x="485" y="3383"/>
                </a:lnTo>
                <a:lnTo>
                  <a:pt x="412" y="3292"/>
                </a:lnTo>
                <a:lnTo>
                  <a:pt x="344" y="3196"/>
                </a:lnTo>
                <a:lnTo>
                  <a:pt x="282" y="3096"/>
                </a:lnTo>
                <a:lnTo>
                  <a:pt x="225" y="2992"/>
                </a:lnTo>
                <a:lnTo>
                  <a:pt x="173" y="2885"/>
                </a:lnTo>
                <a:lnTo>
                  <a:pt x="128" y="2775"/>
                </a:lnTo>
                <a:lnTo>
                  <a:pt x="91" y="2662"/>
                </a:lnTo>
                <a:lnTo>
                  <a:pt x="59" y="2546"/>
                </a:lnTo>
                <a:lnTo>
                  <a:pt x="34" y="2427"/>
                </a:lnTo>
                <a:lnTo>
                  <a:pt x="15" y="2306"/>
                </a:lnTo>
                <a:lnTo>
                  <a:pt x="4" y="2183"/>
                </a:lnTo>
                <a:lnTo>
                  <a:pt x="0" y="2058"/>
                </a:lnTo>
                <a:lnTo>
                  <a:pt x="4" y="1933"/>
                </a:lnTo>
                <a:lnTo>
                  <a:pt x="15" y="1810"/>
                </a:lnTo>
                <a:lnTo>
                  <a:pt x="34" y="1689"/>
                </a:lnTo>
                <a:lnTo>
                  <a:pt x="59" y="1570"/>
                </a:lnTo>
                <a:lnTo>
                  <a:pt x="91" y="1454"/>
                </a:lnTo>
                <a:lnTo>
                  <a:pt x="128" y="1341"/>
                </a:lnTo>
                <a:lnTo>
                  <a:pt x="173" y="1231"/>
                </a:lnTo>
                <a:lnTo>
                  <a:pt x="225" y="1124"/>
                </a:lnTo>
                <a:lnTo>
                  <a:pt x="282" y="1020"/>
                </a:lnTo>
                <a:lnTo>
                  <a:pt x="344" y="920"/>
                </a:lnTo>
                <a:lnTo>
                  <a:pt x="412" y="824"/>
                </a:lnTo>
                <a:lnTo>
                  <a:pt x="485" y="733"/>
                </a:lnTo>
                <a:lnTo>
                  <a:pt x="563" y="645"/>
                </a:lnTo>
                <a:lnTo>
                  <a:pt x="645" y="563"/>
                </a:lnTo>
                <a:lnTo>
                  <a:pt x="733" y="485"/>
                </a:lnTo>
                <a:lnTo>
                  <a:pt x="824" y="412"/>
                </a:lnTo>
                <a:lnTo>
                  <a:pt x="920" y="344"/>
                </a:lnTo>
                <a:lnTo>
                  <a:pt x="1020" y="282"/>
                </a:lnTo>
                <a:lnTo>
                  <a:pt x="1124" y="225"/>
                </a:lnTo>
                <a:lnTo>
                  <a:pt x="1231" y="173"/>
                </a:lnTo>
                <a:lnTo>
                  <a:pt x="1341" y="128"/>
                </a:lnTo>
                <a:lnTo>
                  <a:pt x="1454" y="91"/>
                </a:lnTo>
                <a:lnTo>
                  <a:pt x="1570" y="59"/>
                </a:lnTo>
                <a:lnTo>
                  <a:pt x="1689" y="34"/>
                </a:lnTo>
                <a:lnTo>
                  <a:pt x="1810" y="15"/>
                </a:lnTo>
                <a:lnTo>
                  <a:pt x="1933" y="4"/>
                </a:lnTo>
                <a:lnTo>
                  <a:pt x="205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6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47865" y="228214"/>
            <a:ext cx="55978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Market Demand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013" y="1311592"/>
            <a:ext cx="4848225" cy="942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013" y="2254567"/>
            <a:ext cx="5838825" cy="17335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850" y="1212489"/>
            <a:ext cx="5554163" cy="438258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8125" y="3812540"/>
            <a:ext cx="3280747" cy="25766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0274" y="4145894"/>
            <a:ext cx="2671082" cy="208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2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1CE98D-3E9B-4232-85D5-7E8BE78A71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2924175" y="1643062"/>
            <a:ext cx="63436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6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308824"/>
              </p:ext>
            </p:extLst>
          </p:nvPr>
        </p:nvGraphicFramePr>
        <p:xfrm>
          <a:off x="809895" y="692331"/>
          <a:ext cx="10802985" cy="561703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60597">
                  <a:extLst>
                    <a:ext uri="{9D8B030D-6E8A-4147-A177-3AD203B41FA5}">
                      <a16:colId xmlns:a16="http://schemas.microsoft.com/office/drawing/2014/main" val="23445914"/>
                    </a:ext>
                  </a:extLst>
                </a:gridCol>
                <a:gridCol w="2160597">
                  <a:extLst>
                    <a:ext uri="{9D8B030D-6E8A-4147-A177-3AD203B41FA5}">
                      <a16:colId xmlns:a16="http://schemas.microsoft.com/office/drawing/2014/main" val="2200638353"/>
                    </a:ext>
                  </a:extLst>
                </a:gridCol>
                <a:gridCol w="2160597">
                  <a:extLst>
                    <a:ext uri="{9D8B030D-6E8A-4147-A177-3AD203B41FA5}">
                      <a16:colId xmlns:a16="http://schemas.microsoft.com/office/drawing/2014/main" val="1245523100"/>
                    </a:ext>
                  </a:extLst>
                </a:gridCol>
                <a:gridCol w="2160597">
                  <a:extLst>
                    <a:ext uri="{9D8B030D-6E8A-4147-A177-3AD203B41FA5}">
                      <a16:colId xmlns:a16="http://schemas.microsoft.com/office/drawing/2014/main" val="1948206212"/>
                    </a:ext>
                  </a:extLst>
                </a:gridCol>
                <a:gridCol w="2160597">
                  <a:extLst>
                    <a:ext uri="{9D8B030D-6E8A-4147-A177-3AD203B41FA5}">
                      <a16:colId xmlns:a16="http://schemas.microsoft.com/office/drawing/2014/main" val="2362908740"/>
                    </a:ext>
                  </a:extLst>
                </a:gridCol>
              </a:tblGrid>
              <a:tr h="11234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Tamper With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Fake Chance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838941"/>
                  </a:ext>
                </a:extLst>
              </a:tr>
              <a:tr h="1123406">
                <a:tc>
                  <a:txBody>
                    <a:bodyPr/>
                    <a:lstStyle/>
                    <a:p>
                      <a:r>
                        <a:rPr lang="en-US" dirty="0" smtClean="0"/>
                        <a:t>News1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Original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is a hackathon competition.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Fake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623164"/>
                  </a:ext>
                </a:extLst>
              </a:tr>
              <a:tr h="1123406">
                <a:tc>
                  <a:txBody>
                    <a:bodyPr/>
                    <a:lstStyle/>
                    <a:p>
                      <a:r>
                        <a:rPr lang="en-US" dirty="0" smtClean="0"/>
                        <a:t>News2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Original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Some intruders are breaking computers.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014290"/>
                  </a:ext>
                </a:extLst>
              </a:tr>
              <a:tr h="1123406">
                <a:tc>
                  <a:txBody>
                    <a:bodyPr/>
                    <a:lstStyle/>
                    <a:p>
                      <a:r>
                        <a:rPr lang="en-US" dirty="0" smtClean="0"/>
                        <a:t>News3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Tampered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See how they are celebrating </a:t>
                      </a:r>
                      <a:r>
                        <a:rPr lang="en-US" dirty="0" err="1" smtClean="0"/>
                        <a:t>pongal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Image</a:t>
                      </a:r>
                      <a:r>
                        <a:rPr lang="en-US" baseline="0" dirty="0" smtClean="0"/>
                        <a:t> + 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VERY</a:t>
                      </a:r>
                      <a:r>
                        <a:rPr lang="en-US" baseline="0" dirty="0" smtClean="0"/>
                        <a:t> HIGH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7661"/>
                  </a:ext>
                </a:extLst>
              </a:tr>
              <a:tr h="1123406">
                <a:tc>
                  <a:txBody>
                    <a:bodyPr/>
                    <a:lstStyle/>
                    <a:p>
                      <a:r>
                        <a:rPr lang="en-US" dirty="0" smtClean="0"/>
                        <a:t>News4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Original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Hackathon competition is very popular now.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Rephrased the 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208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886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364865"/>
            <a:ext cx="3681351" cy="1662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4027411"/>
            <a:ext cx="3681351" cy="16625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681350" y="2364865"/>
            <a:ext cx="4462399" cy="166254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81351" y="4027411"/>
            <a:ext cx="4462398" cy="166254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143750" y="2364865"/>
            <a:ext cx="4020954" cy="16625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143750" y="4027411"/>
            <a:ext cx="4020954" cy="166254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50887" y="2394347"/>
            <a:ext cx="220745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2013 The World Economic Forum warned that fake news would be one of the biggest threats faced by society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7" name="Freeform 6"/>
          <p:cNvSpPr>
            <a:spLocks noEditPoints="1"/>
          </p:cNvSpPr>
          <p:nvPr/>
        </p:nvSpPr>
        <p:spPr bwMode="auto">
          <a:xfrm>
            <a:off x="4167904" y="2909677"/>
            <a:ext cx="599620" cy="534999"/>
          </a:xfrm>
          <a:custGeom>
            <a:avLst/>
            <a:gdLst>
              <a:gd name="T0" fmla="*/ 4230 w 5644"/>
              <a:gd name="T1" fmla="*/ 4227 h 5163"/>
              <a:gd name="T2" fmla="*/ 2663 w 5644"/>
              <a:gd name="T3" fmla="*/ 2699 h 5163"/>
              <a:gd name="T4" fmla="*/ 2979 w 5644"/>
              <a:gd name="T5" fmla="*/ 2699 h 5163"/>
              <a:gd name="T6" fmla="*/ 1413 w 5644"/>
              <a:gd name="T7" fmla="*/ 4227 h 5163"/>
              <a:gd name="T8" fmla="*/ 1413 w 5644"/>
              <a:gd name="T9" fmla="*/ 2699 h 5163"/>
              <a:gd name="T10" fmla="*/ 2668 w 5644"/>
              <a:gd name="T11" fmla="*/ 921 h 5163"/>
              <a:gd name="T12" fmla="*/ 2470 w 5644"/>
              <a:gd name="T13" fmla="*/ 1021 h 5163"/>
              <a:gd name="T14" fmla="*/ 2326 w 5644"/>
              <a:gd name="T15" fmla="*/ 1185 h 5163"/>
              <a:gd name="T16" fmla="*/ 2252 w 5644"/>
              <a:gd name="T17" fmla="*/ 1398 h 5163"/>
              <a:gd name="T18" fmla="*/ 2268 w 5644"/>
              <a:gd name="T19" fmla="*/ 1629 h 5163"/>
              <a:gd name="T20" fmla="*/ 2367 w 5644"/>
              <a:gd name="T21" fmla="*/ 1828 h 5163"/>
              <a:gd name="T22" fmla="*/ 2531 w 5644"/>
              <a:gd name="T23" fmla="*/ 1971 h 5163"/>
              <a:gd name="T24" fmla="*/ 2743 w 5644"/>
              <a:gd name="T25" fmla="*/ 2045 h 5163"/>
              <a:gd name="T26" fmla="*/ 2974 w 5644"/>
              <a:gd name="T27" fmla="*/ 2030 h 5163"/>
              <a:gd name="T28" fmla="*/ 3171 w 5644"/>
              <a:gd name="T29" fmla="*/ 1930 h 5163"/>
              <a:gd name="T30" fmla="*/ 3316 w 5644"/>
              <a:gd name="T31" fmla="*/ 1766 h 5163"/>
              <a:gd name="T32" fmla="*/ 3390 w 5644"/>
              <a:gd name="T33" fmla="*/ 1554 h 5163"/>
              <a:gd name="T34" fmla="*/ 3374 w 5644"/>
              <a:gd name="T35" fmla="*/ 1322 h 5163"/>
              <a:gd name="T36" fmla="*/ 3275 w 5644"/>
              <a:gd name="T37" fmla="*/ 1125 h 5163"/>
              <a:gd name="T38" fmla="*/ 3111 w 5644"/>
              <a:gd name="T39" fmla="*/ 980 h 5163"/>
              <a:gd name="T40" fmla="*/ 2899 w 5644"/>
              <a:gd name="T41" fmla="*/ 906 h 5163"/>
              <a:gd name="T42" fmla="*/ 2880 w 5644"/>
              <a:gd name="T43" fmla="*/ 3 h 5163"/>
              <a:gd name="T44" fmla="*/ 3049 w 5644"/>
              <a:gd name="T45" fmla="*/ 60 h 5163"/>
              <a:gd name="T46" fmla="*/ 5480 w 5644"/>
              <a:gd name="T47" fmla="*/ 1876 h 5163"/>
              <a:gd name="T48" fmla="*/ 5600 w 5644"/>
              <a:gd name="T49" fmla="*/ 2033 h 5163"/>
              <a:gd name="T50" fmla="*/ 5644 w 5644"/>
              <a:gd name="T51" fmla="*/ 2232 h 5163"/>
              <a:gd name="T52" fmla="*/ 5601 w 5644"/>
              <a:gd name="T53" fmla="*/ 2429 h 5163"/>
              <a:gd name="T54" fmla="*/ 5483 w 5644"/>
              <a:gd name="T55" fmla="*/ 2585 h 5163"/>
              <a:gd name="T56" fmla="*/ 5312 w 5644"/>
              <a:gd name="T57" fmla="*/ 2679 h 5163"/>
              <a:gd name="T58" fmla="*/ 5162 w 5644"/>
              <a:gd name="T59" fmla="*/ 2699 h 5163"/>
              <a:gd name="T60" fmla="*/ 5290 w 5644"/>
              <a:gd name="T61" fmla="*/ 4257 h 5163"/>
              <a:gd name="T62" fmla="*/ 5451 w 5644"/>
              <a:gd name="T63" fmla="*/ 4354 h 5163"/>
              <a:gd name="T64" fmla="*/ 5560 w 5644"/>
              <a:gd name="T65" fmla="*/ 4505 h 5163"/>
              <a:gd name="T66" fmla="*/ 5600 w 5644"/>
              <a:gd name="T67" fmla="*/ 4695 h 5163"/>
              <a:gd name="T68" fmla="*/ 5557 w 5644"/>
              <a:gd name="T69" fmla="*/ 4892 h 5163"/>
              <a:gd name="T70" fmla="*/ 5439 w 5644"/>
              <a:gd name="T71" fmla="*/ 5048 h 5163"/>
              <a:gd name="T72" fmla="*/ 5268 w 5644"/>
              <a:gd name="T73" fmla="*/ 5142 h 5163"/>
              <a:gd name="T74" fmla="*/ 508 w 5644"/>
              <a:gd name="T75" fmla="*/ 5163 h 5163"/>
              <a:gd name="T76" fmla="*/ 311 w 5644"/>
              <a:gd name="T77" fmla="*/ 5118 h 5163"/>
              <a:gd name="T78" fmla="*/ 156 w 5644"/>
              <a:gd name="T79" fmla="*/ 5002 h 5163"/>
              <a:gd name="T80" fmla="*/ 62 w 5644"/>
              <a:gd name="T81" fmla="*/ 4830 h 5163"/>
              <a:gd name="T82" fmla="*/ 46 w 5644"/>
              <a:gd name="T83" fmla="*/ 4628 h 5163"/>
              <a:gd name="T84" fmla="*/ 111 w 5644"/>
              <a:gd name="T85" fmla="*/ 4450 h 5163"/>
              <a:gd name="T86" fmla="*/ 239 w 5644"/>
              <a:gd name="T87" fmla="*/ 4315 h 5163"/>
              <a:gd name="T88" fmla="*/ 414 w 5644"/>
              <a:gd name="T89" fmla="*/ 4239 h 5163"/>
              <a:gd name="T90" fmla="*/ 467 w 5644"/>
              <a:gd name="T91" fmla="*/ 2699 h 5163"/>
              <a:gd name="T92" fmla="*/ 277 w 5644"/>
              <a:gd name="T93" fmla="*/ 2658 h 5163"/>
              <a:gd name="T94" fmla="*/ 121 w 5644"/>
              <a:gd name="T95" fmla="*/ 2547 h 5163"/>
              <a:gd name="T96" fmla="*/ 24 w 5644"/>
              <a:gd name="T97" fmla="*/ 2379 h 5163"/>
              <a:gd name="T98" fmla="*/ 2 w 5644"/>
              <a:gd name="T99" fmla="*/ 2186 h 5163"/>
              <a:gd name="T100" fmla="*/ 60 w 5644"/>
              <a:gd name="T101" fmla="*/ 2004 h 5163"/>
              <a:gd name="T102" fmla="*/ 186 w 5644"/>
              <a:gd name="T103" fmla="*/ 1858 h 5163"/>
              <a:gd name="T104" fmla="*/ 2648 w 5644"/>
              <a:gd name="T105" fmla="*/ 34 h 5163"/>
              <a:gd name="T106" fmla="*/ 2820 w 5644"/>
              <a:gd name="T107" fmla="*/ 0 h 5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644" h="5163">
                <a:moveTo>
                  <a:pt x="3911" y="2699"/>
                </a:moveTo>
                <a:lnTo>
                  <a:pt x="3911" y="4227"/>
                </a:lnTo>
                <a:lnTo>
                  <a:pt x="4230" y="4227"/>
                </a:lnTo>
                <a:lnTo>
                  <a:pt x="4230" y="2699"/>
                </a:lnTo>
                <a:lnTo>
                  <a:pt x="3911" y="2699"/>
                </a:lnTo>
                <a:close/>
                <a:moveTo>
                  <a:pt x="2663" y="2699"/>
                </a:moveTo>
                <a:lnTo>
                  <a:pt x="2663" y="4227"/>
                </a:lnTo>
                <a:lnTo>
                  <a:pt x="2979" y="4227"/>
                </a:lnTo>
                <a:lnTo>
                  <a:pt x="2979" y="2699"/>
                </a:lnTo>
                <a:lnTo>
                  <a:pt x="2663" y="2699"/>
                </a:lnTo>
                <a:close/>
                <a:moveTo>
                  <a:pt x="1413" y="2699"/>
                </a:moveTo>
                <a:lnTo>
                  <a:pt x="1413" y="4227"/>
                </a:lnTo>
                <a:lnTo>
                  <a:pt x="1729" y="4227"/>
                </a:lnTo>
                <a:lnTo>
                  <a:pt x="1729" y="2699"/>
                </a:lnTo>
                <a:lnTo>
                  <a:pt x="1413" y="2699"/>
                </a:lnTo>
                <a:close/>
                <a:moveTo>
                  <a:pt x="2820" y="901"/>
                </a:moveTo>
                <a:lnTo>
                  <a:pt x="2743" y="906"/>
                </a:lnTo>
                <a:lnTo>
                  <a:pt x="2668" y="921"/>
                </a:lnTo>
                <a:lnTo>
                  <a:pt x="2598" y="945"/>
                </a:lnTo>
                <a:lnTo>
                  <a:pt x="2531" y="980"/>
                </a:lnTo>
                <a:lnTo>
                  <a:pt x="2470" y="1021"/>
                </a:lnTo>
                <a:lnTo>
                  <a:pt x="2415" y="1069"/>
                </a:lnTo>
                <a:lnTo>
                  <a:pt x="2367" y="1125"/>
                </a:lnTo>
                <a:lnTo>
                  <a:pt x="2326" y="1185"/>
                </a:lnTo>
                <a:lnTo>
                  <a:pt x="2292" y="1252"/>
                </a:lnTo>
                <a:lnTo>
                  <a:pt x="2268" y="1322"/>
                </a:lnTo>
                <a:lnTo>
                  <a:pt x="2252" y="1398"/>
                </a:lnTo>
                <a:lnTo>
                  <a:pt x="2247" y="1476"/>
                </a:lnTo>
                <a:lnTo>
                  <a:pt x="2252" y="1554"/>
                </a:lnTo>
                <a:lnTo>
                  <a:pt x="2268" y="1629"/>
                </a:lnTo>
                <a:lnTo>
                  <a:pt x="2292" y="1699"/>
                </a:lnTo>
                <a:lnTo>
                  <a:pt x="2326" y="1766"/>
                </a:lnTo>
                <a:lnTo>
                  <a:pt x="2367" y="1828"/>
                </a:lnTo>
                <a:lnTo>
                  <a:pt x="2415" y="1882"/>
                </a:lnTo>
                <a:lnTo>
                  <a:pt x="2470" y="1930"/>
                </a:lnTo>
                <a:lnTo>
                  <a:pt x="2531" y="1971"/>
                </a:lnTo>
                <a:lnTo>
                  <a:pt x="2598" y="2006"/>
                </a:lnTo>
                <a:lnTo>
                  <a:pt x="2668" y="2030"/>
                </a:lnTo>
                <a:lnTo>
                  <a:pt x="2743" y="2045"/>
                </a:lnTo>
                <a:lnTo>
                  <a:pt x="2820" y="2050"/>
                </a:lnTo>
                <a:lnTo>
                  <a:pt x="2899" y="2045"/>
                </a:lnTo>
                <a:lnTo>
                  <a:pt x="2974" y="2030"/>
                </a:lnTo>
                <a:lnTo>
                  <a:pt x="3044" y="2006"/>
                </a:lnTo>
                <a:lnTo>
                  <a:pt x="3111" y="1971"/>
                </a:lnTo>
                <a:lnTo>
                  <a:pt x="3171" y="1930"/>
                </a:lnTo>
                <a:lnTo>
                  <a:pt x="3227" y="1882"/>
                </a:lnTo>
                <a:lnTo>
                  <a:pt x="3275" y="1828"/>
                </a:lnTo>
                <a:lnTo>
                  <a:pt x="3316" y="1766"/>
                </a:lnTo>
                <a:lnTo>
                  <a:pt x="3350" y="1699"/>
                </a:lnTo>
                <a:lnTo>
                  <a:pt x="3374" y="1629"/>
                </a:lnTo>
                <a:lnTo>
                  <a:pt x="3390" y="1554"/>
                </a:lnTo>
                <a:lnTo>
                  <a:pt x="3395" y="1476"/>
                </a:lnTo>
                <a:lnTo>
                  <a:pt x="3390" y="1398"/>
                </a:lnTo>
                <a:lnTo>
                  <a:pt x="3374" y="1322"/>
                </a:lnTo>
                <a:lnTo>
                  <a:pt x="3350" y="1252"/>
                </a:lnTo>
                <a:lnTo>
                  <a:pt x="3316" y="1185"/>
                </a:lnTo>
                <a:lnTo>
                  <a:pt x="3275" y="1125"/>
                </a:lnTo>
                <a:lnTo>
                  <a:pt x="3227" y="1069"/>
                </a:lnTo>
                <a:lnTo>
                  <a:pt x="3171" y="1021"/>
                </a:lnTo>
                <a:lnTo>
                  <a:pt x="3111" y="980"/>
                </a:lnTo>
                <a:lnTo>
                  <a:pt x="3044" y="945"/>
                </a:lnTo>
                <a:lnTo>
                  <a:pt x="2974" y="921"/>
                </a:lnTo>
                <a:lnTo>
                  <a:pt x="2899" y="906"/>
                </a:lnTo>
                <a:lnTo>
                  <a:pt x="2820" y="901"/>
                </a:lnTo>
                <a:close/>
                <a:moveTo>
                  <a:pt x="2820" y="0"/>
                </a:moveTo>
                <a:lnTo>
                  <a:pt x="2880" y="3"/>
                </a:lnTo>
                <a:lnTo>
                  <a:pt x="2938" y="15"/>
                </a:lnTo>
                <a:lnTo>
                  <a:pt x="2995" y="34"/>
                </a:lnTo>
                <a:lnTo>
                  <a:pt x="3049" y="60"/>
                </a:lnTo>
                <a:lnTo>
                  <a:pt x="3101" y="92"/>
                </a:lnTo>
                <a:lnTo>
                  <a:pt x="5427" y="1836"/>
                </a:lnTo>
                <a:lnTo>
                  <a:pt x="5480" y="1876"/>
                </a:lnTo>
                <a:lnTo>
                  <a:pt x="5528" y="1922"/>
                </a:lnTo>
                <a:lnTo>
                  <a:pt x="5567" y="1975"/>
                </a:lnTo>
                <a:lnTo>
                  <a:pt x="5600" y="2033"/>
                </a:lnTo>
                <a:lnTo>
                  <a:pt x="5623" y="2095"/>
                </a:lnTo>
                <a:lnTo>
                  <a:pt x="5639" y="2162"/>
                </a:lnTo>
                <a:lnTo>
                  <a:pt x="5644" y="2232"/>
                </a:lnTo>
                <a:lnTo>
                  <a:pt x="5639" y="2300"/>
                </a:lnTo>
                <a:lnTo>
                  <a:pt x="5623" y="2367"/>
                </a:lnTo>
                <a:lnTo>
                  <a:pt x="5601" y="2429"/>
                </a:lnTo>
                <a:lnTo>
                  <a:pt x="5569" y="2485"/>
                </a:lnTo>
                <a:lnTo>
                  <a:pt x="5529" y="2538"/>
                </a:lnTo>
                <a:lnTo>
                  <a:pt x="5483" y="2585"/>
                </a:lnTo>
                <a:lnTo>
                  <a:pt x="5432" y="2624"/>
                </a:lnTo>
                <a:lnTo>
                  <a:pt x="5374" y="2655"/>
                </a:lnTo>
                <a:lnTo>
                  <a:pt x="5312" y="2679"/>
                </a:lnTo>
                <a:lnTo>
                  <a:pt x="5247" y="2694"/>
                </a:lnTo>
                <a:lnTo>
                  <a:pt x="5177" y="2699"/>
                </a:lnTo>
                <a:lnTo>
                  <a:pt x="5162" y="2699"/>
                </a:lnTo>
                <a:lnTo>
                  <a:pt x="5162" y="4231"/>
                </a:lnTo>
                <a:lnTo>
                  <a:pt x="5227" y="4239"/>
                </a:lnTo>
                <a:lnTo>
                  <a:pt x="5290" y="4257"/>
                </a:lnTo>
                <a:lnTo>
                  <a:pt x="5348" y="4282"/>
                </a:lnTo>
                <a:lnTo>
                  <a:pt x="5401" y="4315"/>
                </a:lnTo>
                <a:lnTo>
                  <a:pt x="5451" y="4354"/>
                </a:lnTo>
                <a:lnTo>
                  <a:pt x="5493" y="4399"/>
                </a:lnTo>
                <a:lnTo>
                  <a:pt x="5529" y="4450"/>
                </a:lnTo>
                <a:lnTo>
                  <a:pt x="5560" y="4505"/>
                </a:lnTo>
                <a:lnTo>
                  <a:pt x="5581" y="4565"/>
                </a:lnTo>
                <a:lnTo>
                  <a:pt x="5594" y="4628"/>
                </a:lnTo>
                <a:lnTo>
                  <a:pt x="5600" y="4695"/>
                </a:lnTo>
                <a:lnTo>
                  <a:pt x="5594" y="4764"/>
                </a:lnTo>
                <a:lnTo>
                  <a:pt x="5581" y="4830"/>
                </a:lnTo>
                <a:lnTo>
                  <a:pt x="5557" y="4892"/>
                </a:lnTo>
                <a:lnTo>
                  <a:pt x="5524" y="4949"/>
                </a:lnTo>
                <a:lnTo>
                  <a:pt x="5485" y="5002"/>
                </a:lnTo>
                <a:lnTo>
                  <a:pt x="5439" y="5048"/>
                </a:lnTo>
                <a:lnTo>
                  <a:pt x="5387" y="5087"/>
                </a:lnTo>
                <a:lnTo>
                  <a:pt x="5329" y="5118"/>
                </a:lnTo>
                <a:lnTo>
                  <a:pt x="5268" y="5142"/>
                </a:lnTo>
                <a:lnTo>
                  <a:pt x="5203" y="5158"/>
                </a:lnTo>
                <a:lnTo>
                  <a:pt x="5133" y="5163"/>
                </a:lnTo>
                <a:lnTo>
                  <a:pt x="508" y="5163"/>
                </a:lnTo>
                <a:lnTo>
                  <a:pt x="440" y="5158"/>
                </a:lnTo>
                <a:lnTo>
                  <a:pt x="375" y="5142"/>
                </a:lnTo>
                <a:lnTo>
                  <a:pt x="311" y="5118"/>
                </a:lnTo>
                <a:lnTo>
                  <a:pt x="255" y="5087"/>
                </a:lnTo>
                <a:lnTo>
                  <a:pt x="202" y="5048"/>
                </a:lnTo>
                <a:lnTo>
                  <a:pt x="156" y="5002"/>
                </a:lnTo>
                <a:lnTo>
                  <a:pt x="118" y="4949"/>
                </a:lnTo>
                <a:lnTo>
                  <a:pt x="86" y="4892"/>
                </a:lnTo>
                <a:lnTo>
                  <a:pt x="62" y="4830"/>
                </a:lnTo>
                <a:lnTo>
                  <a:pt x="48" y="4764"/>
                </a:lnTo>
                <a:lnTo>
                  <a:pt x="43" y="4695"/>
                </a:lnTo>
                <a:lnTo>
                  <a:pt x="46" y="4628"/>
                </a:lnTo>
                <a:lnTo>
                  <a:pt x="60" y="4565"/>
                </a:lnTo>
                <a:lnTo>
                  <a:pt x="82" y="4505"/>
                </a:lnTo>
                <a:lnTo>
                  <a:pt x="111" y="4450"/>
                </a:lnTo>
                <a:lnTo>
                  <a:pt x="149" y="4399"/>
                </a:lnTo>
                <a:lnTo>
                  <a:pt x="192" y="4354"/>
                </a:lnTo>
                <a:lnTo>
                  <a:pt x="239" y="4315"/>
                </a:lnTo>
                <a:lnTo>
                  <a:pt x="294" y="4282"/>
                </a:lnTo>
                <a:lnTo>
                  <a:pt x="352" y="4257"/>
                </a:lnTo>
                <a:lnTo>
                  <a:pt x="414" y="4239"/>
                </a:lnTo>
                <a:lnTo>
                  <a:pt x="479" y="4231"/>
                </a:lnTo>
                <a:lnTo>
                  <a:pt x="479" y="2699"/>
                </a:lnTo>
                <a:lnTo>
                  <a:pt x="467" y="2699"/>
                </a:lnTo>
                <a:lnTo>
                  <a:pt x="400" y="2694"/>
                </a:lnTo>
                <a:lnTo>
                  <a:pt x="337" y="2681"/>
                </a:lnTo>
                <a:lnTo>
                  <a:pt x="277" y="2658"/>
                </a:lnTo>
                <a:lnTo>
                  <a:pt x="221" y="2628"/>
                </a:lnTo>
                <a:lnTo>
                  <a:pt x="168" y="2592"/>
                </a:lnTo>
                <a:lnTo>
                  <a:pt x="121" y="2547"/>
                </a:lnTo>
                <a:lnTo>
                  <a:pt x="82" y="2496"/>
                </a:lnTo>
                <a:lnTo>
                  <a:pt x="50" y="2441"/>
                </a:lnTo>
                <a:lnTo>
                  <a:pt x="24" y="2379"/>
                </a:lnTo>
                <a:lnTo>
                  <a:pt x="7" y="2316"/>
                </a:lnTo>
                <a:lnTo>
                  <a:pt x="0" y="2251"/>
                </a:lnTo>
                <a:lnTo>
                  <a:pt x="2" y="2186"/>
                </a:lnTo>
                <a:lnTo>
                  <a:pt x="14" y="2122"/>
                </a:lnTo>
                <a:lnTo>
                  <a:pt x="32" y="2062"/>
                </a:lnTo>
                <a:lnTo>
                  <a:pt x="60" y="2004"/>
                </a:lnTo>
                <a:lnTo>
                  <a:pt x="94" y="1951"/>
                </a:lnTo>
                <a:lnTo>
                  <a:pt x="137" y="1901"/>
                </a:lnTo>
                <a:lnTo>
                  <a:pt x="186" y="1858"/>
                </a:lnTo>
                <a:lnTo>
                  <a:pt x="2542" y="92"/>
                </a:lnTo>
                <a:lnTo>
                  <a:pt x="2593" y="60"/>
                </a:lnTo>
                <a:lnTo>
                  <a:pt x="2648" y="34"/>
                </a:lnTo>
                <a:lnTo>
                  <a:pt x="2704" y="15"/>
                </a:lnTo>
                <a:lnTo>
                  <a:pt x="2762" y="3"/>
                </a:lnTo>
                <a:lnTo>
                  <a:pt x="282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5076093" y="2734473"/>
            <a:ext cx="11724" cy="92333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210825" y="2621360"/>
            <a:ext cx="26620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harm business and state institutions , with enterprise or political level influence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216155" y="2715511"/>
            <a:ext cx="11724" cy="92333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227879" y="4415981"/>
            <a:ext cx="11724" cy="92333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087817" y="4397019"/>
            <a:ext cx="11724" cy="92333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538492" y="2796260"/>
            <a:ext cx="11724" cy="923330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550215" y="4415981"/>
            <a:ext cx="11724" cy="92333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7" name="Group 9"/>
          <p:cNvGrpSpPr>
            <a:grpSpLocks noChangeAspect="1"/>
          </p:cNvGrpSpPr>
          <p:nvPr/>
        </p:nvGrpSpPr>
        <p:grpSpPr bwMode="auto">
          <a:xfrm>
            <a:off x="482342" y="2781541"/>
            <a:ext cx="364375" cy="794813"/>
            <a:chOff x="3660" y="1776"/>
            <a:chExt cx="1241" cy="2707"/>
          </a:xfrm>
          <a:solidFill>
            <a:schemeClr val="bg1"/>
          </a:solidFill>
        </p:grpSpPr>
        <p:sp>
          <p:nvSpPr>
            <p:cNvPr id="30" name="Freeform 11"/>
            <p:cNvSpPr>
              <a:spLocks noEditPoints="1"/>
            </p:cNvSpPr>
            <p:nvPr/>
          </p:nvSpPr>
          <p:spPr bwMode="auto">
            <a:xfrm>
              <a:off x="3660" y="2565"/>
              <a:ext cx="1241" cy="1918"/>
            </a:xfrm>
            <a:custGeom>
              <a:avLst/>
              <a:gdLst>
                <a:gd name="T0" fmla="*/ 1636 w 2483"/>
                <a:gd name="T1" fmla="*/ 3490 h 3836"/>
                <a:gd name="T2" fmla="*/ 1972 w 2483"/>
                <a:gd name="T3" fmla="*/ 3155 h 3836"/>
                <a:gd name="T4" fmla="*/ 1070 w 2483"/>
                <a:gd name="T5" fmla="*/ 3155 h 3836"/>
                <a:gd name="T6" fmla="*/ 1404 w 2483"/>
                <a:gd name="T7" fmla="*/ 3490 h 3836"/>
                <a:gd name="T8" fmla="*/ 1070 w 2483"/>
                <a:gd name="T9" fmla="*/ 3155 h 3836"/>
                <a:gd name="T10" fmla="*/ 511 w 2483"/>
                <a:gd name="T11" fmla="*/ 3490 h 3836"/>
                <a:gd name="T12" fmla="*/ 845 w 2483"/>
                <a:gd name="T13" fmla="*/ 3155 h 3836"/>
                <a:gd name="T14" fmla="*/ 1636 w 2483"/>
                <a:gd name="T15" fmla="*/ 2549 h 3836"/>
                <a:gd name="T16" fmla="*/ 1972 w 2483"/>
                <a:gd name="T17" fmla="*/ 2884 h 3836"/>
                <a:gd name="T18" fmla="*/ 1636 w 2483"/>
                <a:gd name="T19" fmla="*/ 2549 h 3836"/>
                <a:gd name="T20" fmla="*/ 1070 w 2483"/>
                <a:gd name="T21" fmla="*/ 2884 h 3836"/>
                <a:gd name="T22" fmla="*/ 1404 w 2483"/>
                <a:gd name="T23" fmla="*/ 2549 h 3836"/>
                <a:gd name="T24" fmla="*/ 511 w 2483"/>
                <a:gd name="T25" fmla="*/ 2549 h 3836"/>
                <a:gd name="T26" fmla="*/ 845 w 2483"/>
                <a:gd name="T27" fmla="*/ 2884 h 3836"/>
                <a:gd name="T28" fmla="*/ 511 w 2483"/>
                <a:gd name="T29" fmla="*/ 2549 h 3836"/>
                <a:gd name="T30" fmla="*/ 1636 w 2483"/>
                <a:gd name="T31" fmla="*/ 2304 h 3836"/>
                <a:gd name="T32" fmla="*/ 1972 w 2483"/>
                <a:gd name="T33" fmla="*/ 1970 h 3836"/>
                <a:gd name="T34" fmla="*/ 1070 w 2483"/>
                <a:gd name="T35" fmla="*/ 1970 h 3836"/>
                <a:gd name="T36" fmla="*/ 1404 w 2483"/>
                <a:gd name="T37" fmla="*/ 2304 h 3836"/>
                <a:gd name="T38" fmla="*/ 1070 w 2483"/>
                <a:gd name="T39" fmla="*/ 1970 h 3836"/>
                <a:gd name="T40" fmla="*/ 511 w 2483"/>
                <a:gd name="T41" fmla="*/ 2304 h 3836"/>
                <a:gd name="T42" fmla="*/ 845 w 2483"/>
                <a:gd name="T43" fmla="*/ 1970 h 3836"/>
                <a:gd name="T44" fmla="*/ 276 w 2483"/>
                <a:gd name="T45" fmla="*/ 1003 h 3836"/>
                <a:gd name="T46" fmla="*/ 2167 w 2483"/>
                <a:gd name="T47" fmla="*/ 1758 h 3836"/>
                <a:gd name="T48" fmla="*/ 276 w 2483"/>
                <a:gd name="T49" fmla="*/ 1003 h 3836"/>
                <a:gd name="T50" fmla="*/ 293 w 2483"/>
                <a:gd name="T51" fmla="*/ 730 h 3836"/>
                <a:gd name="T52" fmla="*/ 2190 w 2483"/>
                <a:gd name="T53" fmla="*/ 0 h 3836"/>
                <a:gd name="T54" fmla="*/ 2293 w 2483"/>
                <a:gd name="T55" fmla="*/ 35 h 3836"/>
                <a:gd name="T56" fmla="*/ 2380 w 2483"/>
                <a:gd name="T57" fmla="*/ 99 h 3836"/>
                <a:gd name="T58" fmla="*/ 2443 w 2483"/>
                <a:gd name="T59" fmla="*/ 185 h 3836"/>
                <a:gd name="T60" fmla="*/ 2478 w 2483"/>
                <a:gd name="T61" fmla="*/ 290 h 3836"/>
                <a:gd name="T62" fmla="*/ 2483 w 2483"/>
                <a:gd name="T63" fmla="*/ 3483 h 3836"/>
                <a:gd name="T64" fmla="*/ 2464 w 2483"/>
                <a:gd name="T65" fmla="*/ 3595 h 3836"/>
                <a:gd name="T66" fmla="*/ 2414 w 2483"/>
                <a:gd name="T67" fmla="*/ 3691 h 3836"/>
                <a:gd name="T68" fmla="*/ 2338 w 2483"/>
                <a:gd name="T69" fmla="*/ 3768 h 3836"/>
                <a:gd name="T70" fmla="*/ 2241 w 2483"/>
                <a:gd name="T71" fmla="*/ 3818 h 3836"/>
                <a:gd name="T72" fmla="*/ 2130 w 2483"/>
                <a:gd name="T73" fmla="*/ 3836 h 3836"/>
                <a:gd name="T74" fmla="*/ 295 w 2483"/>
                <a:gd name="T75" fmla="*/ 3831 h 3836"/>
                <a:gd name="T76" fmla="*/ 190 w 2483"/>
                <a:gd name="T77" fmla="*/ 3796 h 3836"/>
                <a:gd name="T78" fmla="*/ 103 w 2483"/>
                <a:gd name="T79" fmla="*/ 3733 h 3836"/>
                <a:gd name="T80" fmla="*/ 40 w 2483"/>
                <a:gd name="T81" fmla="*/ 3645 h 3836"/>
                <a:gd name="T82" fmla="*/ 5 w 2483"/>
                <a:gd name="T83" fmla="*/ 3541 h 3836"/>
                <a:gd name="T84" fmla="*/ 0 w 2483"/>
                <a:gd name="T85" fmla="*/ 347 h 3836"/>
                <a:gd name="T86" fmla="*/ 18 w 2483"/>
                <a:gd name="T87" fmla="*/ 237 h 3836"/>
                <a:gd name="T88" fmla="*/ 68 w 2483"/>
                <a:gd name="T89" fmla="*/ 140 h 3836"/>
                <a:gd name="T90" fmla="*/ 143 w 2483"/>
                <a:gd name="T91" fmla="*/ 64 h 3836"/>
                <a:gd name="T92" fmla="*/ 240 w 2483"/>
                <a:gd name="T93" fmla="*/ 14 h 3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83" h="3836">
                  <a:moveTo>
                    <a:pt x="1636" y="3155"/>
                  </a:moveTo>
                  <a:lnTo>
                    <a:pt x="1636" y="3490"/>
                  </a:lnTo>
                  <a:lnTo>
                    <a:pt x="1972" y="3490"/>
                  </a:lnTo>
                  <a:lnTo>
                    <a:pt x="1972" y="3155"/>
                  </a:lnTo>
                  <a:lnTo>
                    <a:pt x="1636" y="3155"/>
                  </a:lnTo>
                  <a:close/>
                  <a:moveTo>
                    <a:pt x="1070" y="3155"/>
                  </a:moveTo>
                  <a:lnTo>
                    <a:pt x="1070" y="3490"/>
                  </a:lnTo>
                  <a:lnTo>
                    <a:pt x="1404" y="3490"/>
                  </a:lnTo>
                  <a:lnTo>
                    <a:pt x="1404" y="3155"/>
                  </a:lnTo>
                  <a:lnTo>
                    <a:pt x="1070" y="3155"/>
                  </a:lnTo>
                  <a:close/>
                  <a:moveTo>
                    <a:pt x="511" y="3155"/>
                  </a:moveTo>
                  <a:lnTo>
                    <a:pt x="511" y="3490"/>
                  </a:lnTo>
                  <a:lnTo>
                    <a:pt x="845" y="3490"/>
                  </a:lnTo>
                  <a:lnTo>
                    <a:pt x="845" y="3155"/>
                  </a:lnTo>
                  <a:lnTo>
                    <a:pt x="511" y="3155"/>
                  </a:lnTo>
                  <a:close/>
                  <a:moveTo>
                    <a:pt x="1636" y="2549"/>
                  </a:moveTo>
                  <a:lnTo>
                    <a:pt x="1636" y="2884"/>
                  </a:lnTo>
                  <a:lnTo>
                    <a:pt x="1972" y="2884"/>
                  </a:lnTo>
                  <a:lnTo>
                    <a:pt x="1972" y="2549"/>
                  </a:lnTo>
                  <a:lnTo>
                    <a:pt x="1636" y="2549"/>
                  </a:lnTo>
                  <a:close/>
                  <a:moveTo>
                    <a:pt x="1070" y="2549"/>
                  </a:moveTo>
                  <a:lnTo>
                    <a:pt x="1070" y="2884"/>
                  </a:lnTo>
                  <a:lnTo>
                    <a:pt x="1404" y="2884"/>
                  </a:lnTo>
                  <a:lnTo>
                    <a:pt x="1404" y="2549"/>
                  </a:lnTo>
                  <a:lnTo>
                    <a:pt x="1070" y="2549"/>
                  </a:lnTo>
                  <a:close/>
                  <a:moveTo>
                    <a:pt x="511" y="2549"/>
                  </a:moveTo>
                  <a:lnTo>
                    <a:pt x="511" y="2884"/>
                  </a:lnTo>
                  <a:lnTo>
                    <a:pt x="845" y="2884"/>
                  </a:lnTo>
                  <a:lnTo>
                    <a:pt x="845" y="2549"/>
                  </a:lnTo>
                  <a:lnTo>
                    <a:pt x="511" y="2549"/>
                  </a:lnTo>
                  <a:close/>
                  <a:moveTo>
                    <a:pt x="1636" y="1970"/>
                  </a:moveTo>
                  <a:lnTo>
                    <a:pt x="1636" y="2304"/>
                  </a:lnTo>
                  <a:lnTo>
                    <a:pt x="1972" y="2304"/>
                  </a:lnTo>
                  <a:lnTo>
                    <a:pt x="1972" y="1970"/>
                  </a:lnTo>
                  <a:lnTo>
                    <a:pt x="1636" y="1970"/>
                  </a:lnTo>
                  <a:close/>
                  <a:moveTo>
                    <a:pt x="1070" y="1970"/>
                  </a:moveTo>
                  <a:lnTo>
                    <a:pt x="1070" y="2304"/>
                  </a:lnTo>
                  <a:lnTo>
                    <a:pt x="1404" y="2304"/>
                  </a:lnTo>
                  <a:lnTo>
                    <a:pt x="1404" y="1970"/>
                  </a:lnTo>
                  <a:lnTo>
                    <a:pt x="1070" y="1970"/>
                  </a:lnTo>
                  <a:close/>
                  <a:moveTo>
                    <a:pt x="511" y="1970"/>
                  </a:moveTo>
                  <a:lnTo>
                    <a:pt x="511" y="2304"/>
                  </a:lnTo>
                  <a:lnTo>
                    <a:pt x="845" y="2304"/>
                  </a:lnTo>
                  <a:lnTo>
                    <a:pt x="845" y="1970"/>
                  </a:lnTo>
                  <a:lnTo>
                    <a:pt x="511" y="1970"/>
                  </a:lnTo>
                  <a:close/>
                  <a:moveTo>
                    <a:pt x="276" y="1003"/>
                  </a:moveTo>
                  <a:lnTo>
                    <a:pt x="276" y="1758"/>
                  </a:lnTo>
                  <a:lnTo>
                    <a:pt x="2167" y="1758"/>
                  </a:lnTo>
                  <a:lnTo>
                    <a:pt x="2167" y="1003"/>
                  </a:lnTo>
                  <a:lnTo>
                    <a:pt x="276" y="1003"/>
                  </a:lnTo>
                  <a:close/>
                  <a:moveTo>
                    <a:pt x="293" y="0"/>
                  </a:moveTo>
                  <a:lnTo>
                    <a:pt x="293" y="730"/>
                  </a:lnTo>
                  <a:lnTo>
                    <a:pt x="2190" y="730"/>
                  </a:lnTo>
                  <a:lnTo>
                    <a:pt x="2190" y="0"/>
                  </a:lnTo>
                  <a:lnTo>
                    <a:pt x="2243" y="14"/>
                  </a:lnTo>
                  <a:lnTo>
                    <a:pt x="2293" y="35"/>
                  </a:lnTo>
                  <a:lnTo>
                    <a:pt x="2340" y="64"/>
                  </a:lnTo>
                  <a:lnTo>
                    <a:pt x="2380" y="99"/>
                  </a:lnTo>
                  <a:lnTo>
                    <a:pt x="2414" y="140"/>
                  </a:lnTo>
                  <a:lnTo>
                    <a:pt x="2443" y="185"/>
                  </a:lnTo>
                  <a:lnTo>
                    <a:pt x="2464" y="237"/>
                  </a:lnTo>
                  <a:lnTo>
                    <a:pt x="2478" y="290"/>
                  </a:lnTo>
                  <a:lnTo>
                    <a:pt x="2483" y="347"/>
                  </a:lnTo>
                  <a:lnTo>
                    <a:pt x="2483" y="3483"/>
                  </a:lnTo>
                  <a:lnTo>
                    <a:pt x="2478" y="3541"/>
                  </a:lnTo>
                  <a:lnTo>
                    <a:pt x="2464" y="3595"/>
                  </a:lnTo>
                  <a:lnTo>
                    <a:pt x="2443" y="3645"/>
                  </a:lnTo>
                  <a:lnTo>
                    <a:pt x="2414" y="3691"/>
                  </a:lnTo>
                  <a:lnTo>
                    <a:pt x="2380" y="3733"/>
                  </a:lnTo>
                  <a:lnTo>
                    <a:pt x="2338" y="3768"/>
                  </a:lnTo>
                  <a:lnTo>
                    <a:pt x="2293" y="3796"/>
                  </a:lnTo>
                  <a:lnTo>
                    <a:pt x="2241" y="3818"/>
                  </a:lnTo>
                  <a:lnTo>
                    <a:pt x="2188" y="3831"/>
                  </a:lnTo>
                  <a:lnTo>
                    <a:pt x="2130" y="3836"/>
                  </a:lnTo>
                  <a:lnTo>
                    <a:pt x="351" y="3836"/>
                  </a:lnTo>
                  <a:lnTo>
                    <a:pt x="295" y="3831"/>
                  </a:lnTo>
                  <a:lnTo>
                    <a:pt x="241" y="3818"/>
                  </a:lnTo>
                  <a:lnTo>
                    <a:pt x="190" y="3796"/>
                  </a:lnTo>
                  <a:lnTo>
                    <a:pt x="145" y="3768"/>
                  </a:lnTo>
                  <a:lnTo>
                    <a:pt x="103" y="3733"/>
                  </a:lnTo>
                  <a:lnTo>
                    <a:pt x="68" y="3691"/>
                  </a:lnTo>
                  <a:lnTo>
                    <a:pt x="40" y="3645"/>
                  </a:lnTo>
                  <a:lnTo>
                    <a:pt x="18" y="3595"/>
                  </a:lnTo>
                  <a:lnTo>
                    <a:pt x="5" y="3541"/>
                  </a:lnTo>
                  <a:lnTo>
                    <a:pt x="0" y="3483"/>
                  </a:lnTo>
                  <a:lnTo>
                    <a:pt x="0" y="347"/>
                  </a:lnTo>
                  <a:lnTo>
                    <a:pt x="5" y="290"/>
                  </a:lnTo>
                  <a:lnTo>
                    <a:pt x="18" y="237"/>
                  </a:lnTo>
                  <a:lnTo>
                    <a:pt x="38" y="185"/>
                  </a:lnTo>
                  <a:lnTo>
                    <a:pt x="68" y="140"/>
                  </a:lnTo>
                  <a:lnTo>
                    <a:pt x="103" y="99"/>
                  </a:lnTo>
                  <a:lnTo>
                    <a:pt x="143" y="64"/>
                  </a:lnTo>
                  <a:lnTo>
                    <a:pt x="190" y="35"/>
                  </a:lnTo>
                  <a:lnTo>
                    <a:pt x="240" y="14"/>
                  </a:lnTo>
                  <a:lnTo>
                    <a:pt x="2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2"/>
            <p:cNvSpPr>
              <a:spLocks/>
            </p:cNvSpPr>
            <p:nvPr/>
          </p:nvSpPr>
          <p:spPr bwMode="auto">
            <a:xfrm>
              <a:off x="3887" y="1776"/>
              <a:ext cx="454" cy="1091"/>
            </a:xfrm>
            <a:custGeom>
              <a:avLst/>
              <a:gdLst>
                <a:gd name="T0" fmla="*/ 173 w 909"/>
                <a:gd name="T1" fmla="*/ 0 h 2181"/>
                <a:gd name="T2" fmla="*/ 909 w 909"/>
                <a:gd name="T3" fmla="*/ 0 h 2181"/>
                <a:gd name="T4" fmla="*/ 905 w 909"/>
                <a:gd name="T5" fmla="*/ 35 h 2181"/>
                <a:gd name="T6" fmla="*/ 905 w 909"/>
                <a:gd name="T7" fmla="*/ 2181 h 2181"/>
                <a:gd name="T8" fmla="*/ 0 w 909"/>
                <a:gd name="T9" fmla="*/ 2181 h 2181"/>
                <a:gd name="T10" fmla="*/ 0 w 909"/>
                <a:gd name="T11" fmla="*/ 173 h 2181"/>
                <a:gd name="T12" fmla="*/ 5 w 909"/>
                <a:gd name="T13" fmla="*/ 133 h 2181"/>
                <a:gd name="T14" fmla="*/ 19 w 909"/>
                <a:gd name="T15" fmla="*/ 97 h 2181"/>
                <a:gd name="T16" fmla="*/ 39 w 909"/>
                <a:gd name="T17" fmla="*/ 65 h 2181"/>
                <a:gd name="T18" fmla="*/ 65 w 909"/>
                <a:gd name="T19" fmla="*/ 38 h 2181"/>
                <a:gd name="T20" fmla="*/ 98 w 909"/>
                <a:gd name="T21" fmla="*/ 17 h 2181"/>
                <a:gd name="T22" fmla="*/ 135 w 909"/>
                <a:gd name="T23" fmla="*/ 3 h 2181"/>
                <a:gd name="T24" fmla="*/ 173 w 909"/>
                <a:gd name="T25" fmla="*/ 0 h 2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9" h="2181">
                  <a:moveTo>
                    <a:pt x="173" y="0"/>
                  </a:moveTo>
                  <a:lnTo>
                    <a:pt x="909" y="0"/>
                  </a:lnTo>
                  <a:lnTo>
                    <a:pt x="905" y="35"/>
                  </a:lnTo>
                  <a:lnTo>
                    <a:pt x="905" y="2181"/>
                  </a:lnTo>
                  <a:lnTo>
                    <a:pt x="0" y="2181"/>
                  </a:lnTo>
                  <a:lnTo>
                    <a:pt x="0" y="173"/>
                  </a:lnTo>
                  <a:lnTo>
                    <a:pt x="5" y="133"/>
                  </a:lnTo>
                  <a:lnTo>
                    <a:pt x="19" y="97"/>
                  </a:lnTo>
                  <a:lnTo>
                    <a:pt x="39" y="65"/>
                  </a:lnTo>
                  <a:lnTo>
                    <a:pt x="65" y="38"/>
                  </a:lnTo>
                  <a:lnTo>
                    <a:pt x="98" y="17"/>
                  </a:lnTo>
                  <a:lnTo>
                    <a:pt x="135" y="3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3"/>
            <p:cNvSpPr>
              <a:spLocks/>
            </p:cNvSpPr>
            <p:nvPr/>
          </p:nvSpPr>
          <p:spPr bwMode="auto">
            <a:xfrm>
              <a:off x="4520" y="1776"/>
              <a:ext cx="154" cy="1091"/>
            </a:xfrm>
            <a:custGeom>
              <a:avLst/>
              <a:gdLst>
                <a:gd name="T0" fmla="*/ 0 w 307"/>
                <a:gd name="T1" fmla="*/ 0 h 2181"/>
                <a:gd name="T2" fmla="*/ 133 w 307"/>
                <a:gd name="T3" fmla="*/ 0 h 2181"/>
                <a:gd name="T4" fmla="*/ 173 w 307"/>
                <a:gd name="T5" fmla="*/ 3 h 2181"/>
                <a:gd name="T6" fmla="*/ 209 w 307"/>
                <a:gd name="T7" fmla="*/ 17 h 2181"/>
                <a:gd name="T8" fmla="*/ 243 w 307"/>
                <a:gd name="T9" fmla="*/ 38 h 2181"/>
                <a:gd name="T10" fmla="*/ 269 w 307"/>
                <a:gd name="T11" fmla="*/ 65 h 2181"/>
                <a:gd name="T12" fmla="*/ 289 w 307"/>
                <a:gd name="T13" fmla="*/ 97 h 2181"/>
                <a:gd name="T14" fmla="*/ 302 w 307"/>
                <a:gd name="T15" fmla="*/ 133 h 2181"/>
                <a:gd name="T16" fmla="*/ 307 w 307"/>
                <a:gd name="T17" fmla="*/ 173 h 2181"/>
                <a:gd name="T18" fmla="*/ 307 w 307"/>
                <a:gd name="T19" fmla="*/ 2181 h 2181"/>
                <a:gd name="T20" fmla="*/ 3 w 307"/>
                <a:gd name="T21" fmla="*/ 2181 h 2181"/>
                <a:gd name="T22" fmla="*/ 3 w 307"/>
                <a:gd name="T23" fmla="*/ 35 h 2181"/>
                <a:gd name="T24" fmla="*/ 0 w 307"/>
                <a:gd name="T25" fmla="*/ 0 h 2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7" h="2181">
                  <a:moveTo>
                    <a:pt x="0" y="0"/>
                  </a:moveTo>
                  <a:lnTo>
                    <a:pt x="133" y="0"/>
                  </a:lnTo>
                  <a:lnTo>
                    <a:pt x="173" y="3"/>
                  </a:lnTo>
                  <a:lnTo>
                    <a:pt x="209" y="17"/>
                  </a:lnTo>
                  <a:lnTo>
                    <a:pt x="243" y="38"/>
                  </a:lnTo>
                  <a:lnTo>
                    <a:pt x="269" y="65"/>
                  </a:lnTo>
                  <a:lnTo>
                    <a:pt x="289" y="97"/>
                  </a:lnTo>
                  <a:lnTo>
                    <a:pt x="302" y="133"/>
                  </a:lnTo>
                  <a:lnTo>
                    <a:pt x="307" y="173"/>
                  </a:lnTo>
                  <a:lnTo>
                    <a:pt x="307" y="2181"/>
                  </a:lnTo>
                  <a:lnTo>
                    <a:pt x="3" y="2181"/>
                  </a:lnTo>
                  <a:lnTo>
                    <a:pt x="3" y="3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" name="Freeform 18"/>
          <p:cNvSpPr>
            <a:spLocks noEditPoints="1"/>
          </p:cNvSpPr>
          <p:nvPr/>
        </p:nvSpPr>
        <p:spPr bwMode="auto">
          <a:xfrm>
            <a:off x="384269" y="4640579"/>
            <a:ext cx="565299" cy="455010"/>
          </a:xfrm>
          <a:custGeom>
            <a:avLst/>
            <a:gdLst>
              <a:gd name="T0" fmla="*/ 1595 w 3514"/>
              <a:gd name="T1" fmla="*/ 1695 h 2912"/>
              <a:gd name="T2" fmla="*/ 2036 w 3514"/>
              <a:gd name="T3" fmla="*/ 1776 h 2912"/>
              <a:gd name="T4" fmla="*/ 2293 w 3514"/>
              <a:gd name="T5" fmla="*/ 1767 h 2912"/>
              <a:gd name="T6" fmla="*/ 2547 w 3514"/>
              <a:gd name="T7" fmla="*/ 1770 h 2912"/>
              <a:gd name="T8" fmla="*/ 2723 w 3514"/>
              <a:gd name="T9" fmla="*/ 1862 h 2912"/>
              <a:gd name="T10" fmla="*/ 2733 w 3514"/>
              <a:gd name="T11" fmla="*/ 2056 h 2912"/>
              <a:gd name="T12" fmla="*/ 2545 w 3514"/>
              <a:gd name="T13" fmla="*/ 2159 h 2912"/>
              <a:gd name="T14" fmla="*/ 2256 w 3514"/>
              <a:gd name="T15" fmla="*/ 2196 h 2912"/>
              <a:gd name="T16" fmla="*/ 2136 w 3514"/>
              <a:gd name="T17" fmla="*/ 2235 h 2912"/>
              <a:gd name="T18" fmla="*/ 2445 w 3514"/>
              <a:gd name="T19" fmla="*/ 2371 h 2912"/>
              <a:gd name="T20" fmla="*/ 2724 w 3514"/>
              <a:gd name="T21" fmla="*/ 2419 h 2912"/>
              <a:gd name="T22" fmla="*/ 2968 w 3514"/>
              <a:gd name="T23" fmla="*/ 2239 h 2912"/>
              <a:gd name="T24" fmla="*/ 3162 w 3514"/>
              <a:gd name="T25" fmla="*/ 1988 h 2912"/>
              <a:gd name="T26" fmla="*/ 3375 w 3514"/>
              <a:gd name="T27" fmla="*/ 1837 h 2912"/>
              <a:gd name="T28" fmla="*/ 3504 w 3514"/>
              <a:gd name="T29" fmla="*/ 1872 h 2912"/>
              <a:gd name="T30" fmla="*/ 3468 w 3514"/>
              <a:gd name="T31" fmla="*/ 2121 h 2912"/>
              <a:gd name="T32" fmla="*/ 3285 w 3514"/>
              <a:gd name="T33" fmla="*/ 2528 h 2912"/>
              <a:gd name="T34" fmla="*/ 2986 w 3514"/>
              <a:gd name="T35" fmla="*/ 2798 h 2912"/>
              <a:gd name="T36" fmla="*/ 2428 w 3514"/>
              <a:gd name="T37" fmla="*/ 2912 h 2912"/>
              <a:gd name="T38" fmla="*/ 1842 w 3514"/>
              <a:gd name="T39" fmla="*/ 2864 h 2912"/>
              <a:gd name="T40" fmla="*/ 1283 w 3514"/>
              <a:gd name="T41" fmla="*/ 2789 h 2912"/>
              <a:gd name="T42" fmla="*/ 774 w 3514"/>
              <a:gd name="T43" fmla="*/ 2821 h 2912"/>
              <a:gd name="T44" fmla="*/ 153 w 3514"/>
              <a:gd name="T45" fmla="*/ 2244 h 2912"/>
              <a:gd name="T46" fmla="*/ 558 w 3514"/>
              <a:gd name="T47" fmla="*/ 1937 h 2912"/>
              <a:gd name="T48" fmla="*/ 1022 w 3514"/>
              <a:gd name="T49" fmla="*/ 1675 h 2912"/>
              <a:gd name="T50" fmla="*/ 2331 w 3514"/>
              <a:gd name="T51" fmla="*/ 1342 h 2912"/>
              <a:gd name="T52" fmla="*/ 2483 w 3514"/>
              <a:gd name="T53" fmla="*/ 1509 h 2912"/>
              <a:gd name="T54" fmla="*/ 2427 w 3514"/>
              <a:gd name="T55" fmla="*/ 1676 h 2912"/>
              <a:gd name="T56" fmla="*/ 2090 w 3514"/>
              <a:gd name="T57" fmla="*/ 1073 h 2912"/>
              <a:gd name="T58" fmla="*/ 1855 w 3514"/>
              <a:gd name="T59" fmla="*/ 943 h 2912"/>
              <a:gd name="T60" fmla="*/ 1845 w 3514"/>
              <a:gd name="T61" fmla="*/ 716 h 2912"/>
              <a:gd name="T62" fmla="*/ 2015 w 3514"/>
              <a:gd name="T63" fmla="*/ 573 h 2912"/>
              <a:gd name="T64" fmla="*/ 2491 w 3514"/>
              <a:gd name="T65" fmla="*/ 49 h 2912"/>
              <a:gd name="T66" fmla="*/ 3004 w 3514"/>
              <a:gd name="T67" fmla="*/ 336 h 2912"/>
              <a:gd name="T68" fmla="*/ 3328 w 3514"/>
              <a:gd name="T69" fmla="*/ 821 h 2912"/>
              <a:gd name="T70" fmla="*/ 3393 w 3514"/>
              <a:gd name="T71" fmla="*/ 1409 h 2912"/>
              <a:gd name="T72" fmla="*/ 3226 w 3514"/>
              <a:gd name="T73" fmla="*/ 1813 h 2912"/>
              <a:gd name="T74" fmla="*/ 3002 w 3514"/>
              <a:gd name="T75" fmla="*/ 2055 h 2912"/>
              <a:gd name="T76" fmla="*/ 2801 w 3514"/>
              <a:gd name="T77" fmla="*/ 2284 h 2912"/>
              <a:gd name="T78" fmla="*/ 2576 w 3514"/>
              <a:gd name="T79" fmla="*/ 2328 h 2912"/>
              <a:gd name="T80" fmla="*/ 2557 w 3514"/>
              <a:gd name="T81" fmla="*/ 2243 h 2912"/>
              <a:gd name="T82" fmla="*/ 2792 w 3514"/>
              <a:gd name="T83" fmla="*/ 2121 h 2912"/>
              <a:gd name="T84" fmla="*/ 2834 w 3514"/>
              <a:gd name="T85" fmla="*/ 1900 h 2912"/>
              <a:gd name="T86" fmla="*/ 2713 w 3514"/>
              <a:gd name="T87" fmla="*/ 1738 h 2912"/>
              <a:gd name="T88" fmla="*/ 2687 w 3514"/>
              <a:gd name="T89" fmla="*/ 1479 h 2912"/>
              <a:gd name="T90" fmla="*/ 2541 w 3514"/>
              <a:gd name="T91" fmla="*/ 1227 h 2912"/>
              <a:gd name="T92" fmla="*/ 2196 w 3514"/>
              <a:gd name="T93" fmla="*/ 1094 h 2912"/>
              <a:gd name="T94" fmla="*/ 2395 w 3514"/>
              <a:gd name="T95" fmla="*/ 652 h 2912"/>
              <a:gd name="T96" fmla="*/ 2649 w 3514"/>
              <a:gd name="T97" fmla="*/ 772 h 2912"/>
              <a:gd name="T98" fmla="*/ 2495 w 3514"/>
              <a:gd name="T99" fmla="*/ 497 h 2912"/>
              <a:gd name="T100" fmla="*/ 2196 w 3514"/>
              <a:gd name="T101" fmla="*/ 257 h 2912"/>
              <a:gd name="T102" fmla="*/ 1854 w 3514"/>
              <a:gd name="T103" fmla="*/ 455 h 2912"/>
              <a:gd name="T104" fmla="*/ 1648 w 3514"/>
              <a:gd name="T105" fmla="*/ 698 h 2912"/>
              <a:gd name="T106" fmla="*/ 1662 w 3514"/>
              <a:gd name="T107" fmla="*/ 1018 h 2912"/>
              <a:gd name="T108" fmla="*/ 1909 w 3514"/>
              <a:gd name="T109" fmla="*/ 1221 h 2912"/>
              <a:gd name="T110" fmla="*/ 1945 w 3514"/>
              <a:gd name="T111" fmla="*/ 1681 h 2912"/>
              <a:gd name="T112" fmla="*/ 1595 w 3514"/>
              <a:gd name="T113" fmla="*/ 1508 h 2912"/>
              <a:gd name="T114" fmla="*/ 1276 w 3514"/>
              <a:gd name="T115" fmla="*/ 1554 h 2912"/>
              <a:gd name="T116" fmla="*/ 917 w 3514"/>
              <a:gd name="T117" fmla="*/ 1544 h 2912"/>
              <a:gd name="T118" fmla="*/ 908 w 3514"/>
              <a:gd name="T119" fmla="*/ 986 h 2912"/>
              <a:gd name="T120" fmla="*/ 1165 w 3514"/>
              <a:gd name="T121" fmla="*/ 458 h 2912"/>
              <a:gd name="T122" fmla="*/ 1631 w 3514"/>
              <a:gd name="T123" fmla="*/ 107 h 2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514" h="2912">
                <a:moveTo>
                  <a:pt x="1221" y="1639"/>
                </a:moveTo>
                <a:lnTo>
                  <a:pt x="1280" y="1640"/>
                </a:lnTo>
                <a:lnTo>
                  <a:pt x="1340" y="1646"/>
                </a:lnTo>
                <a:lnTo>
                  <a:pt x="1401" y="1654"/>
                </a:lnTo>
                <a:lnTo>
                  <a:pt x="1465" y="1666"/>
                </a:lnTo>
                <a:lnTo>
                  <a:pt x="1529" y="1679"/>
                </a:lnTo>
                <a:lnTo>
                  <a:pt x="1595" y="1695"/>
                </a:lnTo>
                <a:lnTo>
                  <a:pt x="1662" y="1711"/>
                </a:lnTo>
                <a:lnTo>
                  <a:pt x="1729" y="1727"/>
                </a:lnTo>
                <a:lnTo>
                  <a:pt x="1797" y="1741"/>
                </a:lnTo>
                <a:lnTo>
                  <a:pt x="1867" y="1755"/>
                </a:lnTo>
                <a:lnTo>
                  <a:pt x="1935" y="1766"/>
                </a:lnTo>
                <a:lnTo>
                  <a:pt x="2004" y="1774"/>
                </a:lnTo>
                <a:lnTo>
                  <a:pt x="2036" y="1776"/>
                </a:lnTo>
                <a:lnTo>
                  <a:pt x="2070" y="1777"/>
                </a:lnTo>
                <a:lnTo>
                  <a:pt x="2105" y="1777"/>
                </a:lnTo>
                <a:lnTo>
                  <a:pt x="2141" y="1776"/>
                </a:lnTo>
                <a:lnTo>
                  <a:pt x="2179" y="1774"/>
                </a:lnTo>
                <a:lnTo>
                  <a:pt x="2217" y="1772"/>
                </a:lnTo>
                <a:lnTo>
                  <a:pt x="2254" y="1769"/>
                </a:lnTo>
                <a:lnTo>
                  <a:pt x="2293" y="1767"/>
                </a:lnTo>
                <a:lnTo>
                  <a:pt x="2331" y="1764"/>
                </a:lnTo>
                <a:lnTo>
                  <a:pt x="2369" y="1762"/>
                </a:lnTo>
                <a:lnTo>
                  <a:pt x="2407" y="1762"/>
                </a:lnTo>
                <a:lnTo>
                  <a:pt x="2444" y="1762"/>
                </a:lnTo>
                <a:lnTo>
                  <a:pt x="2479" y="1763"/>
                </a:lnTo>
                <a:lnTo>
                  <a:pt x="2514" y="1766"/>
                </a:lnTo>
                <a:lnTo>
                  <a:pt x="2547" y="1770"/>
                </a:lnTo>
                <a:lnTo>
                  <a:pt x="2579" y="1776"/>
                </a:lnTo>
                <a:lnTo>
                  <a:pt x="2609" y="1783"/>
                </a:lnTo>
                <a:lnTo>
                  <a:pt x="2637" y="1794"/>
                </a:lnTo>
                <a:lnTo>
                  <a:pt x="2662" y="1807"/>
                </a:lnTo>
                <a:lnTo>
                  <a:pt x="2686" y="1822"/>
                </a:lnTo>
                <a:lnTo>
                  <a:pt x="2706" y="1840"/>
                </a:lnTo>
                <a:lnTo>
                  <a:pt x="2723" y="1862"/>
                </a:lnTo>
                <a:lnTo>
                  <a:pt x="2737" y="1888"/>
                </a:lnTo>
                <a:lnTo>
                  <a:pt x="2747" y="1916"/>
                </a:lnTo>
                <a:lnTo>
                  <a:pt x="2755" y="1949"/>
                </a:lnTo>
                <a:lnTo>
                  <a:pt x="2757" y="1980"/>
                </a:lnTo>
                <a:lnTo>
                  <a:pt x="2754" y="2008"/>
                </a:lnTo>
                <a:lnTo>
                  <a:pt x="2745" y="2034"/>
                </a:lnTo>
                <a:lnTo>
                  <a:pt x="2733" y="2056"/>
                </a:lnTo>
                <a:lnTo>
                  <a:pt x="2716" y="2077"/>
                </a:lnTo>
                <a:lnTo>
                  <a:pt x="2696" y="2096"/>
                </a:lnTo>
                <a:lnTo>
                  <a:pt x="2672" y="2112"/>
                </a:lnTo>
                <a:lnTo>
                  <a:pt x="2644" y="2127"/>
                </a:lnTo>
                <a:lnTo>
                  <a:pt x="2614" y="2139"/>
                </a:lnTo>
                <a:lnTo>
                  <a:pt x="2581" y="2150"/>
                </a:lnTo>
                <a:lnTo>
                  <a:pt x="2545" y="2159"/>
                </a:lnTo>
                <a:lnTo>
                  <a:pt x="2508" y="2168"/>
                </a:lnTo>
                <a:lnTo>
                  <a:pt x="2468" y="2174"/>
                </a:lnTo>
                <a:lnTo>
                  <a:pt x="2428" y="2180"/>
                </a:lnTo>
                <a:lnTo>
                  <a:pt x="2386" y="2184"/>
                </a:lnTo>
                <a:lnTo>
                  <a:pt x="2344" y="2189"/>
                </a:lnTo>
                <a:lnTo>
                  <a:pt x="2300" y="2193"/>
                </a:lnTo>
                <a:lnTo>
                  <a:pt x="2256" y="2196"/>
                </a:lnTo>
                <a:lnTo>
                  <a:pt x="2214" y="2199"/>
                </a:lnTo>
                <a:lnTo>
                  <a:pt x="2171" y="2201"/>
                </a:lnTo>
                <a:lnTo>
                  <a:pt x="2129" y="2204"/>
                </a:lnTo>
                <a:lnTo>
                  <a:pt x="2088" y="2208"/>
                </a:lnTo>
                <a:lnTo>
                  <a:pt x="2048" y="2211"/>
                </a:lnTo>
                <a:lnTo>
                  <a:pt x="2092" y="2221"/>
                </a:lnTo>
                <a:lnTo>
                  <a:pt x="2136" y="2235"/>
                </a:lnTo>
                <a:lnTo>
                  <a:pt x="2181" y="2251"/>
                </a:lnTo>
                <a:lnTo>
                  <a:pt x="2224" y="2270"/>
                </a:lnTo>
                <a:lnTo>
                  <a:pt x="2269" y="2290"/>
                </a:lnTo>
                <a:lnTo>
                  <a:pt x="2314" y="2311"/>
                </a:lnTo>
                <a:lnTo>
                  <a:pt x="2358" y="2332"/>
                </a:lnTo>
                <a:lnTo>
                  <a:pt x="2401" y="2352"/>
                </a:lnTo>
                <a:lnTo>
                  <a:pt x="2445" y="2371"/>
                </a:lnTo>
                <a:lnTo>
                  <a:pt x="2487" y="2389"/>
                </a:lnTo>
                <a:lnTo>
                  <a:pt x="2529" y="2403"/>
                </a:lnTo>
                <a:lnTo>
                  <a:pt x="2571" y="2415"/>
                </a:lnTo>
                <a:lnTo>
                  <a:pt x="2611" y="2423"/>
                </a:lnTo>
                <a:lnTo>
                  <a:pt x="2649" y="2428"/>
                </a:lnTo>
                <a:lnTo>
                  <a:pt x="2688" y="2425"/>
                </a:lnTo>
                <a:lnTo>
                  <a:pt x="2724" y="2419"/>
                </a:lnTo>
                <a:lnTo>
                  <a:pt x="2764" y="2405"/>
                </a:lnTo>
                <a:lnTo>
                  <a:pt x="2803" y="2387"/>
                </a:lnTo>
                <a:lnTo>
                  <a:pt x="2839" y="2363"/>
                </a:lnTo>
                <a:lnTo>
                  <a:pt x="2873" y="2337"/>
                </a:lnTo>
                <a:lnTo>
                  <a:pt x="2906" y="2307"/>
                </a:lnTo>
                <a:lnTo>
                  <a:pt x="2938" y="2274"/>
                </a:lnTo>
                <a:lnTo>
                  <a:pt x="2968" y="2239"/>
                </a:lnTo>
                <a:lnTo>
                  <a:pt x="2998" y="2203"/>
                </a:lnTo>
                <a:lnTo>
                  <a:pt x="3026" y="2167"/>
                </a:lnTo>
                <a:lnTo>
                  <a:pt x="3054" y="2129"/>
                </a:lnTo>
                <a:lnTo>
                  <a:pt x="3082" y="2092"/>
                </a:lnTo>
                <a:lnTo>
                  <a:pt x="3108" y="2056"/>
                </a:lnTo>
                <a:lnTo>
                  <a:pt x="3135" y="2020"/>
                </a:lnTo>
                <a:lnTo>
                  <a:pt x="3162" y="1988"/>
                </a:lnTo>
                <a:lnTo>
                  <a:pt x="3189" y="1957"/>
                </a:lnTo>
                <a:lnTo>
                  <a:pt x="3216" y="1930"/>
                </a:lnTo>
                <a:lnTo>
                  <a:pt x="3244" y="1905"/>
                </a:lnTo>
                <a:lnTo>
                  <a:pt x="3272" y="1885"/>
                </a:lnTo>
                <a:lnTo>
                  <a:pt x="3310" y="1864"/>
                </a:lnTo>
                <a:lnTo>
                  <a:pt x="3344" y="1849"/>
                </a:lnTo>
                <a:lnTo>
                  <a:pt x="3375" y="1837"/>
                </a:lnTo>
                <a:lnTo>
                  <a:pt x="3402" y="1830"/>
                </a:lnTo>
                <a:lnTo>
                  <a:pt x="3428" y="1828"/>
                </a:lnTo>
                <a:lnTo>
                  <a:pt x="3449" y="1830"/>
                </a:lnTo>
                <a:lnTo>
                  <a:pt x="3467" y="1835"/>
                </a:lnTo>
                <a:lnTo>
                  <a:pt x="3483" y="1843"/>
                </a:lnTo>
                <a:lnTo>
                  <a:pt x="3495" y="1856"/>
                </a:lnTo>
                <a:lnTo>
                  <a:pt x="3504" y="1872"/>
                </a:lnTo>
                <a:lnTo>
                  <a:pt x="3511" y="1891"/>
                </a:lnTo>
                <a:lnTo>
                  <a:pt x="3514" y="1912"/>
                </a:lnTo>
                <a:lnTo>
                  <a:pt x="3514" y="1936"/>
                </a:lnTo>
                <a:lnTo>
                  <a:pt x="3511" y="1963"/>
                </a:lnTo>
                <a:lnTo>
                  <a:pt x="3504" y="1992"/>
                </a:lnTo>
                <a:lnTo>
                  <a:pt x="3487" y="2057"/>
                </a:lnTo>
                <a:lnTo>
                  <a:pt x="3468" y="2121"/>
                </a:lnTo>
                <a:lnTo>
                  <a:pt x="3448" y="2184"/>
                </a:lnTo>
                <a:lnTo>
                  <a:pt x="3426" y="2247"/>
                </a:lnTo>
                <a:lnTo>
                  <a:pt x="3402" y="2307"/>
                </a:lnTo>
                <a:lnTo>
                  <a:pt x="3376" y="2364"/>
                </a:lnTo>
                <a:lnTo>
                  <a:pt x="3348" y="2421"/>
                </a:lnTo>
                <a:lnTo>
                  <a:pt x="3318" y="2476"/>
                </a:lnTo>
                <a:lnTo>
                  <a:pt x="3285" y="2528"/>
                </a:lnTo>
                <a:lnTo>
                  <a:pt x="3251" y="2576"/>
                </a:lnTo>
                <a:lnTo>
                  <a:pt x="3214" y="2622"/>
                </a:lnTo>
                <a:lnTo>
                  <a:pt x="3173" y="2664"/>
                </a:lnTo>
                <a:lnTo>
                  <a:pt x="3131" y="2704"/>
                </a:lnTo>
                <a:lnTo>
                  <a:pt x="3086" y="2739"/>
                </a:lnTo>
                <a:lnTo>
                  <a:pt x="3037" y="2771"/>
                </a:lnTo>
                <a:lnTo>
                  <a:pt x="2986" y="2798"/>
                </a:lnTo>
                <a:lnTo>
                  <a:pt x="2932" y="2821"/>
                </a:lnTo>
                <a:lnTo>
                  <a:pt x="2848" y="2849"/>
                </a:lnTo>
                <a:lnTo>
                  <a:pt x="2764" y="2871"/>
                </a:lnTo>
                <a:lnTo>
                  <a:pt x="2680" y="2888"/>
                </a:lnTo>
                <a:lnTo>
                  <a:pt x="2596" y="2899"/>
                </a:lnTo>
                <a:lnTo>
                  <a:pt x="2512" y="2908"/>
                </a:lnTo>
                <a:lnTo>
                  <a:pt x="2428" y="2912"/>
                </a:lnTo>
                <a:lnTo>
                  <a:pt x="2344" y="2912"/>
                </a:lnTo>
                <a:lnTo>
                  <a:pt x="2260" y="2910"/>
                </a:lnTo>
                <a:lnTo>
                  <a:pt x="2175" y="2904"/>
                </a:lnTo>
                <a:lnTo>
                  <a:pt x="2091" y="2897"/>
                </a:lnTo>
                <a:lnTo>
                  <a:pt x="2008" y="2888"/>
                </a:lnTo>
                <a:lnTo>
                  <a:pt x="1925" y="2877"/>
                </a:lnTo>
                <a:lnTo>
                  <a:pt x="1842" y="2864"/>
                </a:lnTo>
                <a:lnTo>
                  <a:pt x="1760" y="2853"/>
                </a:lnTo>
                <a:lnTo>
                  <a:pt x="1678" y="2840"/>
                </a:lnTo>
                <a:lnTo>
                  <a:pt x="1598" y="2828"/>
                </a:lnTo>
                <a:lnTo>
                  <a:pt x="1517" y="2816"/>
                </a:lnTo>
                <a:lnTo>
                  <a:pt x="1439" y="2805"/>
                </a:lnTo>
                <a:lnTo>
                  <a:pt x="1360" y="2796"/>
                </a:lnTo>
                <a:lnTo>
                  <a:pt x="1283" y="2789"/>
                </a:lnTo>
                <a:lnTo>
                  <a:pt x="1206" y="2782"/>
                </a:lnTo>
                <a:lnTo>
                  <a:pt x="1131" y="2780"/>
                </a:lnTo>
                <a:lnTo>
                  <a:pt x="1057" y="2780"/>
                </a:lnTo>
                <a:lnTo>
                  <a:pt x="984" y="2784"/>
                </a:lnTo>
                <a:lnTo>
                  <a:pt x="913" y="2792"/>
                </a:lnTo>
                <a:lnTo>
                  <a:pt x="843" y="2804"/>
                </a:lnTo>
                <a:lnTo>
                  <a:pt x="774" y="2821"/>
                </a:lnTo>
                <a:lnTo>
                  <a:pt x="708" y="2842"/>
                </a:lnTo>
                <a:lnTo>
                  <a:pt x="642" y="2870"/>
                </a:lnTo>
                <a:lnTo>
                  <a:pt x="579" y="2903"/>
                </a:lnTo>
                <a:lnTo>
                  <a:pt x="0" y="2331"/>
                </a:lnTo>
                <a:lnTo>
                  <a:pt x="50" y="2308"/>
                </a:lnTo>
                <a:lnTo>
                  <a:pt x="101" y="2278"/>
                </a:lnTo>
                <a:lnTo>
                  <a:pt x="153" y="2244"/>
                </a:lnTo>
                <a:lnTo>
                  <a:pt x="208" y="2208"/>
                </a:lnTo>
                <a:lnTo>
                  <a:pt x="262" y="2167"/>
                </a:lnTo>
                <a:lnTo>
                  <a:pt x="318" y="2122"/>
                </a:lnTo>
                <a:lnTo>
                  <a:pt x="377" y="2077"/>
                </a:lnTo>
                <a:lnTo>
                  <a:pt x="436" y="2031"/>
                </a:lnTo>
                <a:lnTo>
                  <a:pt x="496" y="1983"/>
                </a:lnTo>
                <a:lnTo>
                  <a:pt x="558" y="1937"/>
                </a:lnTo>
                <a:lnTo>
                  <a:pt x="621" y="1891"/>
                </a:lnTo>
                <a:lnTo>
                  <a:pt x="685" y="1847"/>
                </a:lnTo>
                <a:lnTo>
                  <a:pt x="750" y="1804"/>
                </a:lnTo>
                <a:lnTo>
                  <a:pt x="817" y="1767"/>
                </a:lnTo>
                <a:lnTo>
                  <a:pt x="884" y="1731"/>
                </a:lnTo>
                <a:lnTo>
                  <a:pt x="953" y="1700"/>
                </a:lnTo>
                <a:lnTo>
                  <a:pt x="1022" y="1675"/>
                </a:lnTo>
                <a:lnTo>
                  <a:pt x="1094" y="1656"/>
                </a:lnTo>
                <a:lnTo>
                  <a:pt x="1166" y="1643"/>
                </a:lnTo>
                <a:lnTo>
                  <a:pt x="1221" y="1639"/>
                </a:lnTo>
                <a:close/>
                <a:moveTo>
                  <a:pt x="2195" y="1297"/>
                </a:moveTo>
                <a:lnTo>
                  <a:pt x="2247" y="1312"/>
                </a:lnTo>
                <a:lnTo>
                  <a:pt x="2293" y="1327"/>
                </a:lnTo>
                <a:lnTo>
                  <a:pt x="2331" y="1342"/>
                </a:lnTo>
                <a:lnTo>
                  <a:pt x="2364" y="1358"/>
                </a:lnTo>
                <a:lnTo>
                  <a:pt x="2391" y="1375"/>
                </a:lnTo>
                <a:lnTo>
                  <a:pt x="2417" y="1396"/>
                </a:lnTo>
                <a:lnTo>
                  <a:pt x="2440" y="1420"/>
                </a:lnTo>
                <a:lnTo>
                  <a:pt x="2459" y="1448"/>
                </a:lnTo>
                <a:lnTo>
                  <a:pt x="2473" y="1477"/>
                </a:lnTo>
                <a:lnTo>
                  <a:pt x="2483" y="1509"/>
                </a:lnTo>
                <a:lnTo>
                  <a:pt x="2490" y="1543"/>
                </a:lnTo>
                <a:lnTo>
                  <a:pt x="2492" y="1581"/>
                </a:lnTo>
                <a:lnTo>
                  <a:pt x="2490" y="1615"/>
                </a:lnTo>
                <a:lnTo>
                  <a:pt x="2484" y="1647"/>
                </a:lnTo>
                <a:lnTo>
                  <a:pt x="2476" y="1677"/>
                </a:lnTo>
                <a:lnTo>
                  <a:pt x="2449" y="1677"/>
                </a:lnTo>
                <a:lnTo>
                  <a:pt x="2427" y="1676"/>
                </a:lnTo>
                <a:lnTo>
                  <a:pt x="2366" y="1677"/>
                </a:lnTo>
                <a:lnTo>
                  <a:pt x="2304" y="1680"/>
                </a:lnTo>
                <a:lnTo>
                  <a:pt x="2243" y="1684"/>
                </a:lnTo>
                <a:lnTo>
                  <a:pt x="2195" y="1688"/>
                </a:lnTo>
                <a:lnTo>
                  <a:pt x="2195" y="1297"/>
                </a:lnTo>
                <a:close/>
                <a:moveTo>
                  <a:pt x="2090" y="563"/>
                </a:moveTo>
                <a:lnTo>
                  <a:pt x="2090" y="1073"/>
                </a:lnTo>
                <a:lnTo>
                  <a:pt x="2043" y="1062"/>
                </a:lnTo>
                <a:lnTo>
                  <a:pt x="2000" y="1049"/>
                </a:lnTo>
                <a:lnTo>
                  <a:pt x="1961" y="1032"/>
                </a:lnTo>
                <a:lnTo>
                  <a:pt x="1926" y="1012"/>
                </a:lnTo>
                <a:lnTo>
                  <a:pt x="1895" y="989"/>
                </a:lnTo>
                <a:lnTo>
                  <a:pt x="1873" y="968"/>
                </a:lnTo>
                <a:lnTo>
                  <a:pt x="1855" y="943"/>
                </a:lnTo>
                <a:lnTo>
                  <a:pt x="1841" y="916"/>
                </a:lnTo>
                <a:lnTo>
                  <a:pt x="1830" y="887"/>
                </a:lnTo>
                <a:lnTo>
                  <a:pt x="1825" y="855"/>
                </a:lnTo>
                <a:lnTo>
                  <a:pt x="1823" y="820"/>
                </a:lnTo>
                <a:lnTo>
                  <a:pt x="1825" y="786"/>
                </a:lnTo>
                <a:lnTo>
                  <a:pt x="1833" y="751"/>
                </a:lnTo>
                <a:lnTo>
                  <a:pt x="1845" y="716"/>
                </a:lnTo>
                <a:lnTo>
                  <a:pt x="1862" y="683"/>
                </a:lnTo>
                <a:lnTo>
                  <a:pt x="1885" y="650"/>
                </a:lnTo>
                <a:lnTo>
                  <a:pt x="1904" y="629"/>
                </a:lnTo>
                <a:lnTo>
                  <a:pt x="1926" y="610"/>
                </a:lnTo>
                <a:lnTo>
                  <a:pt x="1952" y="594"/>
                </a:lnTo>
                <a:lnTo>
                  <a:pt x="1982" y="581"/>
                </a:lnTo>
                <a:lnTo>
                  <a:pt x="2015" y="573"/>
                </a:lnTo>
                <a:lnTo>
                  <a:pt x="2051" y="567"/>
                </a:lnTo>
                <a:lnTo>
                  <a:pt x="2090" y="563"/>
                </a:lnTo>
                <a:close/>
                <a:moveTo>
                  <a:pt x="2141" y="0"/>
                </a:moveTo>
                <a:lnTo>
                  <a:pt x="2232" y="4"/>
                </a:lnTo>
                <a:lnTo>
                  <a:pt x="2320" y="12"/>
                </a:lnTo>
                <a:lnTo>
                  <a:pt x="2407" y="28"/>
                </a:lnTo>
                <a:lnTo>
                  <a:pt x="2491" y="49"/>
                </a:lnTo>
                <a:lnTo>
                  <a:pt x="2573" y="75"/>
                </a:lnTo>
                <a:lnTo>
                  <a:pt x="2653" y="107"/>
                </a:lnTo>
                <a:lnTo>
                  <a:pt x="2729" y="144"/>
                </a:lnTo>
                <a:lnTo>
                  <a:pt x="2803" y="185"/>
                </a:lnTo>
                <a:lnTo>
                  <a:pt x="2873" y="231"/>
                </a:lnTo>
                <a:lnTo>
                  <a:pt x="2940" y="281"/>
                </a:lnTo>
                <a:lnTo>
                  <a:pt x="3004" y="336"/>
                </a:lnTo>
                <a:lnTo>
                  <a:pt x="3064" y="395"/>
                </a:lnTo>
                <a:lnTo>
                  <a:pt x="3119" y="458"/>
                </a:lnTo>
                <a:lnTo>
                  <a:pt x="3170" y="525"/>
                </a:lnTo>
                <a:lnTo>
                  <a:pt x="3217" y="594"/>
                </a:lnTo>
                <a:lnTo>
                  <a:pt x="3258" y="667"/>
                </a:lnTo>
                <a:lnTo>
                  <a:pt x="3296" y="742"/>
                </a:lnTo>
                <a:lnTo>
                  <a:pt x="3328" y="821"/>
                </a:lnTo>
                <a:lnTo>
                  <a:pt x="3354" y="901"/>
                </a:lnTo>
                <a:lnTo>
                  <a:pt x="3376" y="986"/>
                </a:lnTo>
                <a:lnTo>
                  <a:pt x="3392" y="1071"/>
                </a:lnTo>
                <a:lnTo>
                  <a:pt x="3400" y="1158"/>
                </a:lnTo>
                <a:lnTo>
                  <a:pt x="3403" y="1247"/>
                </a:lnTo>
                <a:lnTo>
                  <a:pt x="3401" y="1329"/>
                </a:lnTo>
                <a:lnTo>
                  <a:pt x="3393" y="1409"/>
                </a:lnTo>
                <a:lnTo>
                  <a:pt x="3380" y="1488"/>
                </a:lnTo>
                <a:lnTo>
                  <a:pt x="3362" y="1564"/>
                </a:lnTo>
                <a:lnTo>
                  <a:pt x="3338" y="1640"/>
                </a:lnTo>
                <a:lnTo>
                  <a:pt x="3312" y="1713"/>
                </a:lnTo>
                <a:lnTo>
                  <a:pt x="3280" y="1783"/>
                </a:lnTo>
                <a:lnTo>
                  <a:pt x="3253" y="1797"/>
                </a:lnTo>
                <a:lnTo>
                  <a:pt x="3226" y="1813"/>
                </a:lnTo>
                <a:lnTo>
                  <a:pt x="3191" y="1837"/>
                </a:lnTo>
                <a:lnTo>
                  <a:pt x="3157" y="1867"/>
                </a:lnTo>
                <a:lnTo>
                  <a:pt x="3125" y="1899"/>
                </a:lnTo>
                <a:lnTo>
                  <a:pt x="3093" y="1935"/>
                </a:lnTo>
                <a:lnTo>
                  <a:pt x="3063" y="1973"/>
                </a:lnTo>
                <a:lnTo>
                  <a:pt x="3033" y="2014"/>
                </a:lnTo>
                <a:lnTo>
                  <a:pt x="3002" y="2055"/>
                </a:lnTo>
                <a:lnTo>
                  <a:pt x="2974" y="2092"/>
                </a:lnTo>
                <a:lnTo>
                  <a:pt x="2946" y="2129"/>
                </a:lnTo>
                <a:lnTo>
                  <a:pt x="2919" y="2163"/>
                </a:lnTo>
                <a:lnTo>
                  <a:pt x="2890" y="2198"/>
                </a:lnTo>
                <a:lnTo>
                  <a:pt x="2861" y="2230"/>
                </a:lnTo>
                <a:lnTo>
                  <a:pt x="2831" y="2259"/>
                </a:lnTo>
                <a:lnTo>
                  <a:pt x="2801" y="2284"/>
                </a:lnTo>
                <a:lnTo>
                  <a:pt x="2769" y="2307"/>
                </a:lnTo>
                <a:lnTo>
                  <a:pt x="2736" y="2324"/>
                </a:lnTo>
                <a:lnTo>
                  <a:pt x="2702" y="2336"/>
                </a:lnTo>
                <a:lnTo>
                  <a:pt x="2674" y="2341"/>
                </a:lnTo>
                <a:lnTo>
                  <a:pt x="2643" y="2340"/>
                </a:lnTo>
                <a:lnTo>
                  <a:pt x="2611" y="2336"/>
                </a:lnTo>
                <a:lnTo>
                  <a:pt x="2576" y="2328"/>
                </a:lnTo>
                <a:lnTo>
                  <a:pt x="2540" y="2316"/>
                </a:lnTo>
                <a:lnTo>
                  <a:pt x="2501" y="2301"/>
                </a:lnTo>
                <a:lnTo>
                  <a:pt x="2462" y="2284"/>
                </a:lnTo>
                <a:lnTo>
                  <a:pt x="2421" y="2267"/>
                </a:lnTo>
                <a:lnTo>
                  <a:pt x="2468" y="2260"/>
                </a:lnTo>
                <a:lnTo>
                  <a:pt x="2514" y="2253"/>
                </a:lnTo>
                <a:lnTo>
                  <a:pt x="2557" y="2243"/>
                </a:lnTo>
                <a:lnTo>
                  <a:pt x="2599" y="2233"/>
                </a:lnTo>
                <a:lnTo>
                  <a:pt x="2639" y="2220"/>
                </a:lnTo>
                <a:lnTo>
                  <a:pt x="2675" y="2205"/>
                </a:lnTo>
                <a:lnTo>
                  <a:pt x="2709" y="2189"/>
                </a:lnTo>
                <a:lnTo>
                  <a:pt x="2740" y="2170"/>
                </a:lnTo>
                <a:lnTo>
                  <a:pt x="2768" y="2147"/>
                </a:lnTo>
                <a:lnTo>
                  <a:pt x="2792" y="2121"/>
                </a:lnTo>
                <a:lnTo>
                  <a:pt x="2811" y="2095"/>
                </a:lnTo>
                <a:lnTo>
                  <a:pt x="2825" y="2067"/>
                </a:lnTo>
                <a:lnTo>
                  <a:pt x="2836" y="2036"/>
                </a:lnTo>
                <a:lnTo>
                  <a:pt x="2842" y="2004"/>
                </a:lnTo>
                <a:lnTo>
                  <a:pt x="2843" y="1971"/>
                </a:lnTo>
                <a:lnTo>
                  <a:pt x="2840" y="1936"/>
                </a:lnTo>
                <a:lnTo>
                  <a:pt x="2834" y="1900"/>
                </a:lnTo>
                <a:lnTo>
                  <a:pt x="2823" y="1869"/>
                </a:lnTo>
                <a:lnTo>
                  <a:pt x="2810" y="1839"/>
                </a:lnTo>
                <a:lnTo>
                  <a:pt x="2794" y="1814"/>
                </a:lnTo>
                <a:lnTo>
                  <a:pt x="2777" y="1791"/>
                </a:lnTo>
                <a:lnTo>
                  <a:pt x="2757" y="1771"/>
                </a:lnTo>
                <a:lnTo>
                  <a:pt x="2736" y="1753"/>
                </a:lnTo>
                <a:lnTo>
                  <a:pt x="2713" y="1738"/>
                </a:lnTo>
                <a:lnTo>
                  <a:pt x="2689" y="1724"/>
                </a:lnTo>
                <a:lnTo>
                  <a:pt x="2664" y="1714"/>
                </a:lnTo>
                <a:lnTo>
                  <a:pt x="2675" y="1671"/>
                </a:lnTo>
                <a:lnTo>
                  <a:pt x="2683" y="1627"/>
                </a:lnTo>
                <a:lnTo>
                  <a:pt x="2688" y="1578"/>
                </a:lnTo>
                <a:lnTo>
                  <a:pt x="2689" y="1528"/>
                </a:lnTo>
                <a:lnTo>
                  <a:pt x="2687" y="1479"/>
                </a:lnTo>
                <a:lnTo>
                  <a:pt x="2680" y="1434"/>
                </a:lnTo>
                <a:lnTo>
                  <a:pt x="2669" y="1392"/>
                </a:lnTo>
                <a:lnTo>
                  <a:pt x="2653" y="1353"/>
                </a:lnTo>
                <a:lnTo>
                  <a:pt x="2631" y="1317"/>
                </a:lnTo>
                <a:lnTo>
                  <a:pt x="2606" y="1283"/>
                </a:lnTo>
                <a:lnTo>
                  <a:pt x="2576" y="1254"/>
                </a:lnTo>
                <a:lnTo>
                  <a:pt x="2541" y="1227"/>
                </a:lnTo>
                <a:lnTo>
                  <a:pt x="2512" y="1209"/>
                </a:lnTo>
                <a:lnTo>
                  <a:pt x="2476" y="1191"/>
                </a:lnTo>
                <a:lnTo>
                  <a:pt x="2433" y="1172"/>
                </a:lnTo>
                <a:lnTo>
                  <a:pt x="2383" y="1153"/>
                </a:lnTo>
                <a:lnTo>
                  <a:pt x="2328" y="1134"/>
                </a:lnTo>
                <a:lnTo>
                  <a:pt x="2265" y="1114"/>
                </a:lnTo>
                <a:lnTo>
                  <a:pt x="2196" y="1094"/>
                </a:lnTo>
                <a:lnTo>
                  <a:pt x="2196" y="566"/>
                </a:lnTo>
                <a:lnTo>
                  <a:pt x="2237" y="570"/>
                </a:lnTo>
                <a:lnTo>
                  <a:pt x="2276" y="577"/>
                </a:lnTo>
                <a:lnTo>
                  <a:pt x="2310" y="590"/>
                </a:lnTo>
                <a:lnTo>
                  <a:pt x="2342" y="606"/>
                </a:lnTo>
                <a:lnTo>
                  <a:pt x="2369" y="627"/>
                </a:lnTo>
                <a:lnTo>
                  <a:pt x="2395" y="652"/>
                </a:lnTo>
                <a:lnTo>
                  <a:pt x="2416" y="680"/>
                </a:lnTo>
                <a:lnTo>
                  <a:pt x="2433" y="712"/>
                </a:lnTo>
                <a:lnTo>
                  <a:pt x="2446" y="747"/>
                </a:lnTo>
                <a:lnTo>
                  <a:pt x="2456" y="783"/>
                </a:lnTo>
                <a:lnTo>
                  <a:pt x="2461" y="823"/>
                </a:lnTo>
                <a:lnTo>
                  <a:pt x="2654" y="823"/>
                </a:lnTo>
                <a:lnTo>
                  <a:pt x="2649" y="772"/>
                </a:lnTo>
                <a:lnTo>
                  <a:pt x="2641" y="723"/>
                </a:lnTo>
                <a:lnTo>
                  <a:pt x="2628" y="678"/>
                </a:lnTo>
                <a:lnTo>
                  <a:pt x="2611" y="636"/>
                </a:lnTo>
                <a:lnTo>
                  <a:pt x="2589" y="597"/>
                </a:lnTo>
                <a:lnTo>
                  <a:pt x="2562" y="560"/>
                </a:lnTo>
                <a:lnTo>
                  <a:pt x="2531" y="527"/>
                </a:lnTo>
                <a:lnTo>
                  <a:pt x="2495" y="497"/>
                </a:lnTo>
                <a:lnTo>
                  <a:pt x="2456" y="471"/>
                </a:lnTo>
                <a:lnTo>
                  <a:pt x="2412" y="449"/>
                </a:lnTo>
                <a:lnTo>
                  <a:pt x="2364" y="431"/>
                </a:lnTo>
                <a:lnTo>
                  <a:pt x="2312" y="416"/>
                </a:lnTo>
                <a:lnTo>
                  <a:pt x="2256" y="406"/>
                </a:lnTo>
                <a:lnTo>
                  <a:pt x="2196" y="399"/>
                </a:lnTo>
                <a:lnTo>
                  <a:pt x="2196" y="257"/>
                </a:lnTo>
                <a:lnTo>
                  <a:pt x="2091" y="257"/>
                </a:lnTo>
                <a:lnTo>
                  <a:pt x="2091" y="401"/>
                </a:lnTo>
                <a:lnTo>
                  <a:pt x="2037" y="403"/>
                </a:lnTo>
                <a:lnTo>
                  <a:pt x="1987" y="411"/>
                </a:lnTo>
                <a:lnTo>
                  <a:pt x="1939" y="421"/>
                </a:lnTo>
                <a:lnTo>
                  <a:pt x="1895" y="436"/>
                </a:lnTo>
                <a:lnTo>
                  <a:pt x="1854" y="455"/>
                </a:lnTo>
                <a:lnTo>
                  <a:pt x="1816" y="478"/>
                </a:lnTo>
                <a:lnTo>
                  <a:pt x="1780" y="506"/>
                </a:lnTo>
                <a:lnTo>
                  <a:pt x="1747" y="536"/>
                </a:lnTo>
                <a:lnTo>
                  <a:pt x="1715" y="575"/>
                </a:lnTo>
                <a:lnTo>
                  <a:pt x="1688" y="614"/>
                </a:lnTo>
                <a:lnTo>
                  <a:pt x="1665" y="655"/>
                </a:lnTo>
                <a:lnTo>
                  <a:pt x="1648" y="698"/>
                </a:lnTo>
                <a:lnTo>
                  <a:pt x="1636" y="741"/>
                </a:lnTo>
                <a:lnTo>
                  <a:pt x="1628" y="787"/>
                </a:lnTo>
                <a:lnTo>
                  <a:pt x="1626" y="833"/>
                </a:lnTo>
                <a:lnTo>
                  <a:pt x="1628" y="885"/>
                </a:lnTo>
                <a:lnTo>
                  <a:pt x="1635" y="932"/>
                </a:lnTo>
                <a:lnTo>
                  <a:pt x="1646" y="977"/>
                </a:lnTo>
                <a:lnTo>
                  <a:pt x="1662" y="1018"/>
                </a:lnTo>
                <a:lnTo>
                  <a:pt x="1684" y="1056"/>
                </a:lnTo>
                <a:lnTo>
                  <a:pt x="1709" y="1091"/>
                </a:lnTo>
                <a:lnTo>
                  <a:pt x="1739" y="1122"/>
                </a:lnTo>
                <a:lnTo>
                  <a:pt x="1774" y="1151"/>
                </a:lnTo>
                <a:lnTo>
                  <a:pt x="1815" y="1176"/>
                </a:lnTo>
                <a:lnTo>
                  <a:pt x="1859" y="1200"/>
                </a:lnTo>
                <a:lnTo>
                  <a:pt x="1909" y="1221"/>
                </a:lnTo>
                <a:lnTo>
                  <a:pt x="1965" y="1240"/>
                </a:lnTo>
                <a:lnTo>
                  <a:pt x="2025" y="1257"/>
                </a:lnTo>
                <a:lnTo>
                  <a:pt x="2091" y="1271"/>
                </a:lnTo>
                <a:lnTo>
                  <a:pt x="2091" y="1692"/>
                </a:lnTo>
                <a:lnTo>
                  <a:pt x="2051" y="1691"/>
                </a:lnTo>
                <a:lnTo>
                  <a:pt x="2013" y="1689"/>
                </a:lnTo>
                <a:lnTo>
                  <a:pt x="1945" y="1681"/>
                </a:lnTo>
                <a:lnTo>
                  <a:pt x="1878" y="1670"/>
                </a:lnTo>
                <a:lnTo>
                  <a:pt x="1810" y="1656"/>
                </a:lnTo>
                <a:lnTo>
                  <a:pt x="1804" y="1624"/>
                </a:lnTo>
                <a:lnTo>
                  <a:pt x="1797" y="1589"/>
                </a:lnTo>
                <a:lnTo>
                  <a:pt x="1792" y="1550"/>
                </a:lnTo>
                <a:lnTo>
                  <a:pt x="1789" y="1508"/>
                </a:lnTo>
                <a:lnTo>
                  <a:pt x="1595" y="1508"/>
                </a:lnTo>
                <a:lnTo>
                  <a:pt x="1596" y="1559"/>
                </a:lnTo>
                <a:lnTo>
                  <a:pt x="1600" y="1608"/>
                </a:lnTo>
                <a:lnTo>
                  <a:pt x="1533" y="1592"/>
                </a:lnTo>
                <a:lnTo>
                  <a:pt x="1467" y="1578"/>
                </a:lnTo>
                <a:lnTo>
                  <a:pt x="1402" y="1568"/>
                </a:lnTo>
                <a:lnTo>
                  <a:pt x="1339" y="1559"/>
                </a:lnTo>
                <a:lnTo>
                  <a:pt x="1276" y="1554"/>
                </a:lnTo>
                <a:lnTo>
                  <a:pt x="1214" y="1554"/>
                </a:lnTo>
                <a:lnTo>
                  <a:pt x="1154" y="1558"/>
                </a:lnTo>
                <a:lnTo>
                  <a:pt x="1099" y="1568"/>
                </a:lnTo>
                <a:lnTo>
                  <a:pt x="1044" y="1580"/>
                </a:lnTo>
                <a:lnTo>
                  <a:pt x="989" y="1596"/>
                </a:lnTo>
                <a:lnTo>
                  <a:pt x="936" y="1615"/>
                </a:lnTo>
                <a:lnTo>
                  <a:pt x="917" y="1544"/>
                </a:lnTo>
                <a:lnTo>
                  <a:pt x="901" y="1473"/>
                </a:lnTo>
                <a:lnTo>
                  <a:pt x="889" y="1399"/>
                </a:lnTo>
                <a:lnTo>
                  <a:pt x="883" y="1323"/>
                </a:lnTo>
                <a:lnTo>
                  <a:pt x="881" y="1247"/>
                </a:lnTo>
                <a:lnTo>
                  <a:pt x="884" y="1158"/>
                </a:lnTo>
                <a:lnTo>
                  <a:pt x="892" y="1071"/>
                </a:lnTo>
                <a:lnTo>
                  <a:pt x="908" y="986"/>
                </a:lnTo>
                <a:lnTo>
                  <a:pt x="930" y="901"/>
                </a:lnTo>
                <a:lnTo>
                  <a:pt x="956" y="821"/>
                </a:lnTo>
                <a:lnTo>
                  <a:pt x="988" y="742"/>
                </a:lnTo>
                <a:lnTo>
                  <a:pt x="1025" y="667"/>
                </a:lnTo>
                <a:lnTo>
                  <a:pt x="1067" y="594"/>
                </a:lnTo>
                <a:lnTo>
                  <a:pt x="1114" y="525"/>
                </a:lnTo>
                <a:lnTo>
                  <a:pt x="1165" y="458"/>
                </a:lnTo>
                <a:lnTo>
                  <a:pt x="1220" y="395"/>
                </a:lnTo>
                <a:lnTo>
                  <a:pt x="1280" y="336"/>
                </a:lnTo>
                <a:lnTo>
                  <a:pt x="1343" y="281"/>
                </a:lnTo>
                <a:lnTo>
                  <a:pt x="1410" y="231"/>
                </a:lnTo>
                <a:lnTo>
                  <a:pt x="1481" y="185"/>
                </a:lnTo>
                <a:lnTo>
                  <a:pt x="1555" y="144"/>
                </a:lnTo>
                <a:lnTo>
                  <a:pt x="1631" y="107"/>
                </a:lnTo>
                <a:lnTo>
                  <a:pt x="1710" y="75"/>
                </a:lnTo>
                <a:lnTo>
                  <a:pt x="1792" y="49"/>
                </a:lnTo>
                <a:lnTo>
                  <a:pt x="1877" y="28"/>
                </a:lnTo>
                <a:lnTo>
                  <a:pt x="1964" y="12"/>
                </a:lnTo>
                <a:lnTo>
                  <a:pt x="2052" y="4"/>
                </a:lnTo>
                <a:lnTo>
                  <a:pt x="214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368745" y="4438855"/>
            <a:ext cx="20395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 and monitor the validity.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676129" y="2805166"/>
            <a:ext cx="24090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lead to huge loss in terms of money and properties or both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755640" y="4438855"/>
            <a:ext cx="20395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Once under radar, keep the full track round the clock.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Freeform 23"/>
          <p:cNvSpPr>
            <a:spLocks noEditPoints="1"/>
          </p:cNvSpPr>
          <p:nvPr/>
        </p:nvSpPr>
        <p:spPr bwMode="auto">
          <a:xfrm>
            <a:off x="4241467" y="4492287"/>
            <a:ext cx="550360" cy="614935"/>
          </a:xfrm>
          <a:custGeom>
            <a:avLst/>
            <a:gdLst>
              <a:gd name="T0" fmla="*/ 1875 w 3488"/>
              <a:gd name="T1" fmla="*/ 3396 h 3836"/>
              <a:gd name="T2" fmla="*/ 1876 w 3488"/>
              <a:gd name="T3" fmla="*/ 3594 h 3836"/>
              <a:gd name="T4" fmla="*/ 2059 w 3488"/>
              <a:gd name="T5" fmla="*/ 3669 h 3836"/>
              <a:gd name="T6" fmla="*/ 2198 w 3488"/>
              <a:gd name="T7" fmla="*/ 3530 h 3836"/>
              <a:gd name="T8" fmla="*/ 2123 w 3488"/>
              <a:gd name="T9" fmla="*/ 3347 h 3836"/>
              <a:gd name="T10" fmla="*/ 1149 w 3488"/>
              <a:gd name="T11" fmla="*/ 1077 h 3836"/>
              <a:gd name="T12" fmla="*/ 1054 w 3488"/>
              <a:gd name="T13" fmla="*/ 1248 h 3836"/>
              <a:gd name="T14" fmla="*/ 860 w 3488"/>
              <a:gd name="T15" fmla="*/ 1407 h 3836"/>
              <a:gd name="T16" fmla="*/ 840 w 3488"/>
              <a:gd name="T17" fmla="*/ 1616 h 3836"/>
              <a:gd name="T18" fmla="*/ 950 w 3488"/>
              <a:gd name="T19" fmla="*/ 1769 h 3836"/>
              <a:gd name="T20" fmla="*/ 1170 w 3488"/>
              <a:gd name="T21" fmla="*/ 1849 h 3836"/>
              <a:gd name="T22" fmla="*/ 1352 w 3488"/>
              <a:gd name="T23" fmla="*/ 1921 h 3836"/>
              <a:gd name="T24" fmla="*/ 1373 w 3488"/>
              <a:gd name="T25" fmla="*/ 2002 h 3836"/>
              <a:gd name="T26" fmla="*/ 1261 w 3488"/>
              <a:gd name="T27" fmla="*/ 2076 h 3836"/>
              <a:gd name="T28" fmla="*/ 1006 w 3488"/>
              <a:gd name="T29" fmla="*/ 2013 h 3836"/>
              <a:gd name="T30" fmla="*/ 878 w 3488"/>
              <a:gd name="T31" fmla="*/ 1968 h 3836"/>
              <a:gd name="T32" fmla="*/ 798 w 3488"/>
              <a:gd name="T33" fmla="*/ 2069 h 3836"/>
              <a:gd name="T34" fmla="*/ 939 w 3488"/>
              <a:gd name="T35" fmla="*/ 2211 h 3836"/>
              <a:gd name="T36" fmla="*/ 1115 w 3488"/>
              <a:gd name="T37" fmla="*/ 2392 h 3836"/>
              <a:gd name="T38" fmla="*/ 1247 w 3488"/>
              <a:gd name="T39" fmla="*/ 2427 h 3836"/>
              <a:gd name="T40" fmla="*/ 1339 w 3488"/>
              <a:gd name="T41" fmla="*/ 2264 h 3836"/>
              <a:gd name="T42" fmla="*/ 1539 w 3488"/>
              <a:gd name="T43" fmla="*/ 2146 h 3836"/>
              <a:gd name="T44" fmla="*/ 1598 w 3488"/>
              <a:gd name="T45" fmla="*/ 1957 h 3836"/>
              <a:gd name="T46" fmla="*/ 1514 w 3488"/>
              <a:gd name="T47" fmla="*/ 1757 h 3836"/>
              <a:gd name="T48" fmla="*/ 1275 w 3488"/>
              <a:gd name="T49" fmla="*/ 1651 h 3836"/>
              <a:gd name="T50" fmla="*/ 1090 w 3488"/>
              <a:gd name="T51" fmla="*/ 1587 h 3836"/>
              <a:gd name="T52" fmla="*/ 1054 w 3488"/>
              <a:gd name="T53" fmla="*/ 1514 h 3836"/>
              <a:gd name="T54" fmla="*/ 1129 w 3488"/>
              <a:gd name="T55" fmla="*/ 1433 h 3836"/>
              <a:gd name="T56" fmla="*/ 1356 w 3488"/>
              <a:gd name="T57" fmla="*/ 1470 h 3836"/>
              <a:gd name="T58" fmla="*/ 1503 w 3488"/>
              <a:gd name="T59" fmla="*/ 1500 h 3836"/>
              <a:gd name="T60" fmla="*/ 1559 w 3488"/>
              <a:gd name="T61" fmla="*/ 1382 h 3836"/>
              <a:gd name="T62" fmla="*/ 1409 w 3488"/>
              <a:gd name="T63" fmla="*/ 1267 h 3836"/>
              <a:gd name="T64" fmla="*/ 1267 w 3488"/>
              <a:gd name="T65" fmla="*/ 1092 h 3836"/>
              <a:gd name="T66" fmla="*/ 1040 w 3488"/>
              <a:gd name="T67" fmla="*/ 453 h 3836"/>
              <a:gd name="T68" fmla="*/ 2108 w 3488"/>
              <a:gd name="T69" fmla="*/ 862 h 3836"/>
              <a:gd name="T70" fmla="*/ 2323 w 3488"/>
              <a:gd name="T71" fmla="*/ 970 h 3836"/>
              <a:gd name="T72" fmla="*/ 2371 w 3488"/>
              <a:gd name="T73" fmla="*/ 2762 h 3836"/>
              <a:gd name="T74" fmla="*/ 2241 w 3488"/>
              <a:gd name="T75" fmla="*/ 2952 h 3836"/>
              <a:gd name="T76" fmla="*/ 2037 w 3488"/>
              <a:gd name="T77" fmla="*/ 2978 h 3836"/>
              <a:gd name="T78" fmla="*/ 1001 w 3488"/>
              <a:gd name="T79" fmla="*/ 2608 h 3836"/>
              <a:gd name="T80" fmla="*/ 3023 w 3488"/>
              <a:gd name="T81" fmla="*/ 465 h 3836"/>
              <a:gd name="T82" fmla="*/ 2969 w 3488"/>
              <a:gd name="T83" fmla="*/ 0 h 3836"/>
              <a:gd name="T84" fmla="*/ 3294 w 3488"/>
              <a:gd name="T85" fmla="*/ 114 h 3836"/>
              <a:gd name="T86" fmla="*/ 3474 w 3488"/>
              <a:gd name="T87" fmla="*/ 400 h 3836"/>
              <a:gd name="T88" fmla="*/ 3458 w 3488"/>
              <a:gd name="T89" fmla="*/ 3492 h 3836"/>
              <a:gd name="T90" fmla="*/ 3247 w 3488"/>
              <a:gd name="T91" fmla="*/ 3755 h 3836"/>
              <a:gd name="T92" fmla="*/ 1078 w 3488"/>
              <a:gd name="T93" fmla="*/ 3836 h 3836"/>
              <a:gd name="T94" fmla="*/ 753 w 3488"/>
              <a:gd name="T95" fmla="*/ 3722 h 3836"/>
              <a:gd name="T96" fmla="*/ 572 w 3488"/>
              <a:gd name="T97" fmla="*/ 3436 h 3836"/>
              <a:gd name="T98" fmla="*/ 182 w 3488"/>
              <a:gd name="T99" fmla="*/ 2594 h 3836"/>
              <a:gd name="T100" fmla="*/ 14 w 3488"/>
              <a:gd name="T101" fmla="*/ 2427 h 3836"/>
              <a:gd name="T102" fmla="*/ 30 w 3488"/>
              <a:gd name="T103" fmla="*/ 1005 h 3836"/>
              <a:gd name="T104" fmla="*/ 223 w 3488"/>
              <a:gd name="T105" fmla="*/ 865 h 3836"/>
              <a:gd name="T106" fmla="*/ 588 w 3488"/>
              <a:gd name="T107" fmla="*/ 344 h 3836"/>
              <a:gd name="T108" fmla="*/ 800 w 3488"/>
              <a:gd name="T109" fmla="*/ 81 h 3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488" h="3836">
                <a:moveTo>
                  <a:pt x="2024" y="3317"/>
                </a:moveTo>
                <a:lnTo>
                  <a:pt x="1987" y="3320"/>
                </a:lnTo>
                <a:lnTo>
                  <a:pt x="1953" y="3331"/>
                </a:lnTo>
                <a:lnTo>
                  <a:pt x="1924" y="3347"/>
                </a:lnTo>
                <a:lnTo>
                  <a:pt x="1897" y="3369"/>
                </a:lnTo>
                <a:lnTo>
                  <a:pt x="1875" y="3396"/>
                </a:lnTo>
                <a:lnTo>
                  <a:pt x="1859" y="3425"/>
                </a:lnTo>
                <a:lnTo>
                  <a:pt x="1849" y="3459"/>
                </a:lnTo>
                <a:lnTo>
                  <a:pt x="1846" y="3495"/>
                </a:lnTo>
                <a:lnTo>
                  <a:pt x="1849" y="3530"/>
                </a:lnTo>
                <a:lnTo>
                  <a:pt x="1859" y="3564"/>
                </a:lnTo>
                <a:lnTo>
                  <a:pt x="1876" y="3594"/>
                </a:lnTo>
                <a:lnTo>
                  <a:pt x="1897" y="3620"/>
                </a:lnTo>
                <a:lnTo>
                  <a:pt x="1924" y="3642"/>
                </a:lnTo>
                <a:lnTo>
                  <a:pt x="1955" y="3659"/>
                </a:lnTo>
                <a:lnTo>
                  <a:pt x="1987" y="3669"/>
                </a:lnTo>
                <a:lnTo>
                  <a:pt x="2024" y="3673"/>
                </a:lnTo>
                <a:lnTo>
                  <a:pt x="2059" y="3669"/>
                </a:lnTo>
                <a:lnTo>
                  <a:pt x="2093" y="3659"/>
                </a:lnTo>
                <a:lnTo>
                  <a:pt x="2123" y="3642"/>
                </a:lnTo>
                <a:lnTo>
                  <a:pt x="2150" y="3620"/>
                </a:lnTo>
                <a:lnTo>
                  <a:pt x="2171" y="3594"/>
                </a:lnTo>
                <a:lnTo>
                  <a:pt x="2187" y="3564"/>
                </a:lnTo>
                <a:lnTo>
                  <a:pt x="2198" y="3530"/>
                </a:lnTo>
                <a:lnTo>
                  <a:pt x="2201" y="3495"/>
                </a:lnTo>
                <a:lnTo>
                  <a:pt x="2198" y="3459"/>
                </a:lnTo>
                <a:lnTo>
                  <a:pt x="2187" y="3425"/>
                </a:lnTo>
                <a:lnTo>
                  <a:pt x="2171" y="3395"/>
                </a:lnTo>
                <a:lnTo>
                  <a:pt x="2150" y="3369"/>
                </a:lnTo>
                <a:lnTo>
                  <a:pt x="2123" y="3347"/>
                </a:lnTo>
                <a:lnTo>
                  <a:pt x="2093" y="3331"/>
                </a:lnTo>
                <a:lnTo>
                  <a:pt x="2059" y="3320"/>
                </a:lnTo>
                <a:lnTo>
                  <a:pt x="2024" y="3317"/>
                </a:lnTo>
                <a:close/>
                <a:moveTo>
                  <a:pt x="1198" y="1064"/>
                </a:moveTo>
                <a:lnTo>
                  <a:pt x="1172" y="1067"/>
                </a:lnTo>
                <a:lnTo>
                  <a:pt x="1149" y="1077"/>
                </a:lnTo>
                <a:lnTo>
                  <a:pt x="1130" y="1092"/>
                </a:lnTo>
                <a:lnTo>
                  <a:pt x="1115" y="1112"/>
                </a:lnTo>
                <a:lnTo>
                  <a:pt x="1104" y="1135"/>
                </a:lnTo>
                <a:lnTo>
                  <a:pt x="1101" y="1161"/>
                </a:lnTo>
                <a:lnTo>
                  <a:pt x="1101" y="1236"/>
                </a:lnTo>
                <a:lnTo>
                  <a:pt x="1054" y="1248"/>
                </a:lnTo>
                <a:lnTo>
                  <a:pt x="1012" y="1263"/>
                </a:lnTo>
                <a:lnTo>
                  <a:pt x="972" y="1284"/>
                </a:lnTo>
                <a:lnTo>
                  <a:pt x="937" y="1309"/>
                </a:lnTo>
                <a:lnTo>
                  <a:pt x="906" y="1338"/>
                </a:lnTo>
                <a:lnTo>
                  <a:pt x="880" y="1371"/>
                </a:lnTo>
                <a:lnTo>
                  <a:pt x="860" y="1407"/>
                </a:lnTo>
                <a:lnTo>
                  <a:pt x="844" y="1447"/>
                </a:lnTo>
                <a:lnTo>
                  <a:pt x="835" y="1489"/>
                </a:lnTo>
                <a:lnTo>
                  <a:pt x="832" y="1535"/>
                </a:lnTo>
                <a:lnTo>
                  <a:pt x="832" y="1538"/>
                </a:lnTo>
                <a:lnTo>
                  <a:pt x="834" y="1578"/>
                </a:lnTo>
                <a:lnTo>
                  <a:pt x="840" y="1616"/>
                </a:lnTo>
                <a:lnTo>
                  <a:pt x="849" y="1649"/>
                </a:lnTo>
                <a:lnTo>
                  <a:pt x="862" y="1679"/>
                </a:lnTo>
                <a:lnTo>
                  <a:pt x="880" y="1705"/>
                </a:lnTo>
                <a:lnTo>
                  <a:pt x="899" y="1729"/>
                </a:lnTo>
                <a:lnTo>
                  <a:pt x="924" y="1750"/>
                </a:lnTo>
                <a:lnTo>
                  <a:pt x="950" y="1769"/>
                </a:lnTo>
                <a:lnTo>
                  <a:pt x="980" y="1785"/>
                </a:lnTo>
                <a:lnTo>
                  <a:pt x="1013" y="1800"/>
                </a:lnTo>
                <a:lnTo>
                  <a:pt x="1048" y="1813"/>
                </a:lnTo>
                <a:lnTo>
                  <a:pt x="1087" y="1826"/>
                </a:lnTo>
                <a:lnTo>
                  <a:pt x="1126" y="1838"/>
                </a:lnTo>
                <a:lnTo>
                  <a:pt x="1170" y="1849"/>
                </a:lnTo>
                <a:lnTo>
                  <a:pt x="1216" y="1862"/>
                </a:lnTo>
                <a:lnTo>
                  <a:pt x="1256" y="1874"/>
                </a:lnTo>
                <a:lnTo>
                  <a:pt x="1289" y="1885"/>
                </a:lnTo>
                <a:lnTo>
                  <a:pt x="1316" y="1897"/>
                </a:lnTo>
                <a:lnTo>
                  <a:pt x="1337" y="1909"/>
                </a:lnTo>
                <a:lnTo>
                  <a:pt x="1352" y="1921"/>
                </a:lnTo>
                <a:lnTo>
                  <a:pt x="1363" y="1933"/>
                </a:lnTo>
                <a:lnTo>
                  <a:pt x="1370" y="1947"/>
                </a:lnTo>
                <a:lnTo>
                  <a:pt x="1374" y="1963"/>
                </a:lnTo>
                <a:lnTo>
                  <a:pt x="1376" y="1979"/>
                </a:lnTo>
                <a:lnTo>
                  <a:pt x="1376" y="1981"/>
                </a:lnTo>
                <a:lnTo>
                  <a:pt x="1373" y="2002"/>
                </a:lnTo>
                <a:lnTo>
                  <a:pt x="1365" y="2022"/>
                </a:lnTo>
                <a:lnTo>
                  <a:pt x="1353" y="2038"/>
                </a:lnTo>
                <a:lnTo>
                  <a:pt x="1336" y="2051"/>
                </a:lnTo>
                <a:lnTo>
                  <a:pt x="1315" y="2063"/>
                </a:lnTo>
                <a:lnTo>
                  <a:pt x="1290" y="2071"/>
                </a:lnTo>
                <a:lnTo>
                  <a:pt x="1261" y="2076"/>
                </a:lnTo>
                <a:lnTo>
                  <a:pt x="1228" y="2077"/>
                </a:lnTo>
                <a:lnTo>
                  <a:pt x="1179" y="2075"/>
                </a:lnTo>
                <a:lnTo>
                  <a:pt x="1133" y="2066"/>
                </a:lnTo>
                <a:lnTo>
                  <a:pt x="1089" y="2052"/>
                </a:lnTo>
                <a:lnTo>
                  <a:pt x="1047" y="2035"/>
                </a:lnTo>
                <a:lnTo>
                  <a:pt x="1006" y="2013"/>
                </a:lnTo>
                <a:lnTo>
                  <a:pt x="967" y="1986"/>
                </a:lnTo>
                <a:lnTo>
                  <a:pt x="954" y="1978"/>
                </a:lnTo>
                <a:lnTo>
                  <a:pt x="940" y="1972"/>
                </a:lnTo>
                <a:lnTo>
                  <a:pt x="923" y="1967"/>
                </a:lnTo>
                <a:lnTo>
                  <a:pt x="903" y="1965"/>
                </a:lnTo>
                <a:lnTo>
                  <a:pt x="878" y="1968"/>
                </a:lnTo>
                <a:lnTo>
                  <a:pt x="856" y="1975"/>
                </a:lnTo>
                <a:lnTo>
                  <a:pt x="837" y="1988"/>
                </a:lnTo>
                <a:lnTo>
                  <a:pt x="821" y="2003"/>
                </a:lnTo>
                <a:lnTo>
                  <a:pt x="808" y="2023"/>
                </a:lnTo>
                <a:lnTo>
                  <a:pt x="801" y="2044"/>
                </a:lnTo>
                <a:lnTo>
                  <a:pt x="798" y="2069"/>
                </a:lnTo>
                <a:lnTo>
                  <a:pt x="801" y="2094"/>
                </a:lnTo>
                <a:lnTo>
                  <a:pt x="809" y="2118"/>
                </a:lnTo>
                <a:lnTo>
                  <a:pt x="823" y="2138"/>
                </a:lnTo>
                <a:lnTo>
                  <a:pt x="840" y="2153"/>
                </a:lnTo>
                <a:lnTo>
                  <a:pt x="889" y="2184"/>
                </a:lnTo>
                <a:lnTo>
                  <a:pt x="939" y="2211"/>
                </a:lnTo>
                <a:lnTo>
                  <a:pt x="992" y="2233"/>
                </a:lnTo>
                <a:lnTo>
                  <a:pt x="1046" y="2250"/>
                </a:lnTo>
                <a:lnTo>
                  <a:pt x="1101" y="2263"/>
                </a:lnTo>
                <a:lnTo>
                  <a:pt x="1101" y="2343"/>
                </a:lnTo>
                <a:lnTo>
                  <a:pt x="1104" y="2369"/>
                </a:lnTo>
                <a:lnTo>
                  <a:pt x="1115" y="2392"/>
                </a:lnTo>
                <a:lnTo>
                  <a:pt x="1130" y="2412"/>
                </a:lnTo>
                <a:lnTo>
                  <a:pt x="1149" y="2427"/>
                </a:lnTo>
                <a:lnTo>
                  <a:pt x="1172" y="2436"/>
                </a:lnTo>
                <a:lnTo>
                  <a:pt x="1198" y="2440"/>
                </a:lnTo>
                <a:lnTo>
                  <a:pt x="1223" y="2436"/>
                </a:lnTo>
                <a:lnTo>
                  <a:pt x="1247" y="2427"/>
                </a:lnTo>
                <a:lnTo>
                  <a:pt x="1267" y="2412"/>
                </a:lnTo>
                <a:lnTo>
                  <a:pt x="1282" y="2392"/>
                </a:lnTo>
                <a:lnTo>
                  <a:pt x="1291" y="2369"/>
                </a:lnTo>
                <a:lnTo>
                  <a:pt x="1295" y="2343"/>
                </a:lnTo>
                <a:lnTo>
                  <a:pt x="1295" y="2271"/>
                </a:lnTo>
                <a:lnTo>
                  <a:pt x="1339" y="2264"/>
                </a:lnTo>
                <a:lnTo>
                  <a:pt x="1380" y="2252"/>
                </a:lnTo>
                <a:lnTo>
                  <a:pt x="1419" y="2238"/>
                </a:lnTo>
                <a:lnTo>
                  <a:pt x="1454" y="2220"/>
                </a:lnTo>
                <a:lnTo>
                  <a:pt x="1487" y="2198"/>
                </a:lnTo>
                <a:lnTo>
                  <a:pt x="1515" y="2174"/>
                </a:lnTo>
                <a:lnTo>
                  <a:pt x="1539" y="2146"/>
                </a:lnTo>
                <a:lnTo>
                  <a:pt x="1560" y="2115"/>
                </a:lnTo>
                <a:lnTo>
                  <a:pt x="1577" y="2080"/>
                </a:lnTo>
                <a:lnTo>
                  <a:pt x="1588" y="2043"/>
                </a:lnTo>
                <a:lnTo>
                  <a:pt x="1596" y="2003"/>
                </a:lnTo>
                <a:lnTo>
                  <a:pt x="1598" y="1960"/>
                </a:lnTo>
                <a:lnTo>
                  <a:pt x="1598" y="1957"/>
                </a:lnTo>
                <a:lnTo>
                  <a:pt x="1596" y="1915"/>
                </a:lnTo>
                <a:lnTo>
                  <a:pt x="1588" y="1876"/>
                </a:lnTo>
                <a:lnTo>
                  <a:pt x="1577" y="1841"/>
                </a:lnTo>
                <a:lnTo>
                  <a:pt x="1560" y="1811"/>
                </a:lnTo>
                <a:lnTo>
                  <a:pt x="1539" y="1783"/>
                </a:lnTo>
                <a:lnTo>
                  <a:pt x="1514" y="1757"/>
                </a:lnTo>
                <a:lnTo>
                  <a:pt x="1484" y="1735"/>
                </a:lnTo>
                <a:lnTo>
                  <a:pt x="1450" y="1715"/>
                </a:lnTo>
                <a:lnTo>
                  <a:pt x="1413" y="1696"/>
                </a:lnTo>
                <a:lnTo>
                  <a:pt x="1371" y="1680"/>
                </a:lnTo>
                <a:lnTo>
                  <a:pt x="1324" y="1665"/>
                </a:lnTo>
                <a:lnTo>
                  <a:pt x="1275" y="1651"/>
                </a:lnTo>
                <a:lnTo>
                  <a:pt x="1229" y="1639"/>
                </a:lnTo>
                <a:lnTo>
                  <a:pt x="1191" y="1629"/>
                </a:lnTo>
                <a:lnTo>
                  <a:pt x="1158" y="1618"/>
                </a:lnTo>
                <a:lnTo>
                  <a:pt x="1130" y="1608"/>
                </a:lnTo>
                <a:lnTo>
                  <a:pt x="1108" y="1598"/>
                </a:lnTo>
                <a:lnTo>
                  <a:pt x="1090" y="1587"/>
                </a:lnTo>
                <a:lnTo>
                  <a:pt x="1076" y="1576"/>
                </a:lnTo>
                <a:lnTo>
                  <a:pt x="1066" y="1563"/>
                </a:lnTo>
                <a:lnTo>
                  <a:pt x="1060" y="1549"/>
                </a:lnTo>
                <a:lnTo>
                  <a:pt x="1055" y="1534"/>
                </a:lnTo>
                <a:lnTo>
                  <a:pt x="1054" y="1518"/>
                </a:lnTo>
                <a:lnTo>
                  <a:pt x="1054" y="1514"/>
                </a:lnTo>
                <a:lnTo>
                  <a:pt x="1056" y="1497"/>
                </a:lnTo>
                <a:lnTo>
                  <a:pt x="1063" y="1479"/>
                </a:lnTo>
                <a:lnTo>
                  <a:pt x="1074" y="1464"/>
                </a:lnTo>
                <a:lnTo>
                  <a:pt x="1088" y="1451"/>
                </a:lnTo>
                <a:lnTo>
                  <a:pt x="1107" y="1441"/>
                </a:lnTo>
                <a:lnTo>
                  <a:pt x="1129" y="1433"/>
                </a:lnTo>
                <a:lnTo>
                  <a:pt x="1156" y="1428"/>
                </a:lnTo>
                <a:lnTo>
                  <a:pt x="1186" y="1426"/>
                </a:lnTo>
                <a:lnTo>
                  <a:pt x="1228" y="1429"/>
                </a:lnTo>
                <a:lnTo>
                  <a:pt x="1270" y="1437"/>
                </a:lnTo>
                <a:lnTo>
                  <a:pt x="1312" y="1451"/>
                </a:lnTo>
                <a:lnTo>
                  <a:pt x="1356" y="1470"/>
                </a:lnTo>
                <a:lnTo>
                  <a:pt x="1400" y="1494"/>
                </a:lnTo>
                <a:lnTo>
                  <a:pt x="1418" y="1503"/>
                </a:lnTo>
                <a:lnTo>
                  <a:pt x="1436" y="1508"/>
                </a:lnTo>
                <a:lnTo>
                  <a:pt x="1457" y="1510"/>
                </a:lnTo>
                <a:lnTo>
                  <a:pt x="1481" y="1507"/>
                </a:lnTo>
                <a:lnTo>
                  <a:pt x="1503" y="1500"/>
                </a:lnTo>
                <a:lnTo>
                  <a:pt x="1523" y="1487"/>
                </a:lnTo>
                <a:lnTo>
                  <a:pt x="1539" y="1472"/>
                </a:lnTo>
                <a:lnTo>
                  <a:pt x="1551" y="1452"/>
                </a:lnTo>
                <a:lnTo>
                  <a:pt x="1559" y="1431"/>
                </a:lnTo>
                <a:lnTo>
                  <a:pt x="1562" y="1407"/>
                </a:lnTo>
                <a:lnTo>
                  <a:pt x="1559" y="1382"/>
                </a:lnTo>
                <a:lnTo>
                  <a:pt x="1551" y="1361"/>
                </a:lnTo>
                <a:lnTo>
                  <a:pt x="1541" y="1343"/>
                </a:lnTo>
                <a:lnTo>
                  <a:pt x="1526" y="1329"/>
                </a:lnTo>
                <a:lnTo>
                  <a:pt x="1512" y="1318"/>
                </a:lnTo>
                <a:lnTo>
                  <a:pt x="1462" y="1290"/>
                </a:lnTo>
                <a:lnTo>
                  <a:pt x="1409" y="1267"/>
                </a:lnTo>
                <a:lnTo>
                  <a:pt x="1353" y="1249"/>
                </a:lnTo>
                <a:lnTo>
                  <a:pt x="1295" y="1238"/>
                </a:lnTo>
                <a:lnTo>
                  <a:pt x="1295" y="1161"/>
                </a:lnTo>
                <a:lnTo>
                  <a:pt x="1291" y="1135"/>
                </a:lnTo>
                <a:lnTo>
                  <a:pt x="1282" y="1112"/>
                </a:lnTo>
                <a:lnTo>
                  <a:pt x="1267" y="1092"/>
                </a:lnTo>
                <a:lnTo>
                  <a:pt x="1247" y="1077"/>
                </a:lnTo>
                <a:lnTo>
                  <a:pt x="1223" y="1067"/>
                </a:lnTo>
                <a:lnTo>
                  <a:pt x="1198" y="1064"/>
                </a:lnTo>
                <a:close/>
                <a:moveTo>
                  <a:pt x="1078" y="443"/>
                </a:moveTo>
                <a:lnTo>
                  <a:pt x="1057" y="445"/>
                </a:lnTo>
                <a:lnTo>
                  <a:pt x="1040" y="453"/>
                </a:lnTo>
                <a:lnTo>
                  <a:pt x="1023" y="465"/>
                </a:lnTo>
                <a:lnTo>
                  <a:pt x="1012" y="480"/>
                </a:lnTo>
                <a:lnTo>
                  <a:pt x="1005" y="499"/>
                </a:lnTo>
                <a:lnTo>
                  <a:pt x="1001" y="519"/>
                </a:lnTo>
                <a:lnTo>
                  <a:pt x="1001" y="862"/>
                </a:lnTo>
                <a:lnTo>
                  <a:pt x="2108" y="862"/>
                </a:lnTo>
                <a:lnTo>
                  <a:pt x="2151" y="865"/>
                </a:lnTo>
                <a:lnTo>
                  <a:pt x="2192" y="875"/>
                </a:lnTo>
                <a:lnTo>
                  <a:pt x="2231" y="891"/>
                </a:lnTo>
                <a:lnTo>
                  <a:pt x="2265" y="913"/>
                </a:lnTo>
                <a:lnTo>
                  <a:pt x="2296" y="939"/>
                </a:lnTo>
                <a:lnTo>
                  <a:pt x="2323" y="970"/>
                </a:lnTo>
                <a:lnTo>
                  <a:pt x="2344" y="1005"/>
                </a:lnTo>
                <a:lnTo>
                  <a:pt x="2361" y="1043"/>
                </a:lnTo>
                <a:lnTo>
                  <a:pt x="2370" y="1084"/>
                </a:lnTo>
                <a:lnTo>
                  <a:pt x="2373" y="1127"/>
                </a:lnTo>
                <a:lnTo>
                  <a:pt x="2373" y="2722"/>
                </a:lnTo>
                <a:lnTo>
                  <a:pt x="2371" y="2762"/>
                </a:lnTo>
                <a:lnTo>
                  <a:pt x="2362" y="2802"/>
                </a:lnTo>
                <a:lnTo>
                  <a:pt x="2348" y="2838"/>
                </a:lnTo>
                <a:lnTo>
                  <a:pt x="2328" y="2872"/>
                </a:lnTo>
                <a:lnTo>
                  <a:pt x="2303" y="2902"/>
                </a:lnTo>
                <a:lnTo>
                  <a:pt x="2274" y="2929"/>
                </a:lnTo>
                <a:lnTo>
                  <a:pt x="2241" y="2952"/>
                </a:lnTo>
                <a:lnTo>
                  <a:pt x="2205" y="2970"/>
                </a:lnTo>
                <a:lnTo>
                  <a:pt x="2173" y="2979"/>
                </a:lnTo>
                <a:lnTo>
                  <a:pt x="2141" y="2985"/>
                </a:lnTo>
                <a:lnTo>
                  <a:pt x="2108" y="2987"/>
                </a:lnTo>
                <a:lnTo>
                  <a:pt x="2072" y="2985"/>
                </a:lnTo>
                <a:lnTo>
                  <a:pt x="2037" y="2978"/>
                </a:lnTo>
                <a:lnTo>
                  <a:pt x="2003" y="2965"/>
                </a:lnTo>
                <a:lnTo>
                  <a:pt x="1970" y="2949"/>
                </a:lnTo>
                <a:lnTo>
                  <a:pt x="1939" y="2928"/>
                </a:lnTo>
                <a:lnTo>
                  <a:pt x="1913" y="2902"/>
                </a:lnTo>
                <a:lnTo>
                  <a:pt x="1640" y="2608"/>
                </a:lnTo>
                <a:lnTo>
                  <a:pt x="1001" y="2608"/>
                </a:lnTo>
                <a:lnTo>
                  <a:pt x="1001" y="3111"/>
                </a:lnTo>
                <a:lnTo>
                  <a:pt x="3045" y="3111"/>
                </a:lnTo>
                <a:lnTo>
                  <a:pt x="3045" y="519"/>
                </a:lnTo>
                <a:lnTo>
                  <a:pt x="3043" y="499"/>
                </a:lnTo>
                <a:lnTo>
                  <a:pt x="3034" y="480"/>
                </a:lnTo>
                <a:lnTo>
                  <a:pt x="3023" y="465"/>
                </a:lnTo>
                <a:lnTo>
                  <a:pt x="3008" y="453"/>
                </a:lnTo>
                <a:lnTo>
                  <a:pt x="2989" y="445"/>
                </a:lnTo>
                <a:lnTo>
                  <a:pt x="2969" y="443"/>
                </a:lnTo>
                <a:lnTo>
                  <a:pt x="1078" y="443"/>
                </a:lnTo>
                <a:close/>
                <a:moveTo>
                  <a:pt x="1078" y="0"/>
                </a:moveTo>
                <a:lnTo>
                  <a:pt x="2969" y="0"/>
                </a:lnTo>
                <a:lnTo>
                  <a:pt x="3030" y="4"/>
                </a:lnTo>
                <a:lnTo>
                  <a:pt x="3088" y="13"/>
                </a:lnTo>
                <a:lnTo>
                  <a:pt x="3144" y="31"/>
                </a:lnTo>
                <a:lnTo>
                  <a:pt x="3197" y="53"/>
                </a:lnTo>
                <a:lnTo>
                  <a:pt x="3247" y="81"/>
                </a:lnTo>
                <a:lnTo>
                  <a:pt x="3294" y="114"/>
                </a:lnTo>
                <a:lnTo>
                  <a:pt x="3336" y="152"/>
                </a:lnTo>
                <a:lnTo>
                  <a:pt x="3374" y="194"/>
                </a:lnTo>
                <a:lnTo>
                  <a:pt x="3408" y="241"/>
                </a:lnTo>
                <a:lnTo>
                  <a:pt x="3436" y="291"/>
                </a:lnTo>
                <a:lnTo>
                  <a:pt x="3458" y="344"/>
                </a:lnTo>
                <a:lnTo>
                  <a:pt x="3474" y="400"/>
                </a:lnTo>
                <a:lnTo>
                  <a:pt x="3485" y="458"/>
                </a:lnTo>
                <a:lnTo>
                  <a:pt x="3488" y="519"/>
                </a:lnTo>
                <a:lnTo>
                  <a:pt x="3488" y="3318"/>
                </a:lnTo>
                <a:lnTo>
                  <a:pt x="3485" y="3378"/>
                </a:lnTo>
                <a:lnTo>
                  <a:pt x="3474" y="3436"/>
                </a:lnTo>
                <a:lnTo>
                  <a:pt x="3458" y="3492"/>
                </a:lnTo>
                <a:lnTo>
                  <a:pt x="3436" y="3545"/>
                </a:lnTo>
                <a:lnTo>
                  <a:pt x="3408" y="3596"/>
                </a:lnTo>
                <a:lnTo>
                  <a:pt x="3374" y="3641"/>
                </a:lnTo>
                <a:lnTo>
                  <a:pt x="3336" y="3684"/>
                </a:lnTo>
                <a:lnTo>
                  <a:pt x="3294" y="3722"/>
                </a:lnTo>
                <a:lnTo>
                  <a:pt x="3247" y="3755"/>
                </a:lnTo>
                <a:lnTo>
                  <a:pt x="3197" y="3783"/>
                </a:lnTo>
                <a:lnTo>
                  <a:pt x="3144" y="3806"/>
                </a:lnTo>
                <a:lnTo>
                  <a:pt x="3088" y="3822"/>
                </a:lnTo>
                <a:lnTo>
                  <a:pt x="3030" y="3832"/>
                </a:lnTo>
                <a:lnTo>
                  <a:pt x="2969" y="3836"/>
                </a:lnTo>
                <a:lnTo>
                  <a:pt x="1078" y="3836"/>
                </a:lnTo>
                <a:lnTo>
                  <a:pt x="1018" y="3832"/>
                </a:lnTo>
                <a:lnTo>
                  <a:pt x="959" y="3822"/>
                </a:lnTo>
                <a:lnTo>
                  <a:pt x="903" y="3806"/>
                </a:lnTo>
                <a:lnTo>
                  <a:pt x="850" y="3783"/>
                </a:lnTo>
                <a:lnTo>
                  <a:pt x="800" y="3755"/>
                </a:lnTo>
                <a:lnTo>
                  <a:pt x="753" y="3722"/>
                </a:lnTo>
                <a:lnTo>
                  <a:pt x="711" y="3684"/>
                </a:lnTo>
                <a:lnTo>
                  <a:pt x="672" y="3641"/>
                </a:lnTo>
                <a:lnTo>
                  <a:pt x="640" y="3596"/>
                </a:lnTo>
                <a:lnTo>
                  <a:pt x="612" y="3545"/>
                </a:lnTo>
                <a:lnTo>
                  <a:pt x="588" y="3492"/>
                </a:lnTo>
                <a:lnTo>
                  <a:pt x="572" y="3436"/>
                </a:lnTo>
                <a:lnTo>
                  <a:pt x="561" y="3378"/>
                </a:lnTo>
                <a:lnTo>
                  <a:pt x="558" y="3318"/>
                </a:lnTo>
                <a:lnTo>
                  <a:pt x="558" y="2608"/>
                </a:lnTo>
                <a:lnTo>
                  <a:pt x="267" y="2608"/>
                </a:lnTo>
                <a:lnTo>
                  <a:pt x="223" y="2605"/>
                </a:lnTo>
                <a:lnTo>
                  <a:pt x="182" y="2594"/>
                </a:lnTo>
                <a:lnTo>
                  <a:pt x="144" y="2579"/>
                </a:lnTo>
                <a:lnTo>
                  <a:pt x="110" y="2557"/>
                </a:lnTo>
                <a:lnTo>
                  <a:pt x="78" y="2530"/>
                </a:lnTo>
                <a:lnTo>
                  <a:pt x="51" y="2499"/>
                </a:lnTo>
                <a:lnTo>
                  <a:pt x="30" y="2464"/>
                </a:lnTo>
                <a:lnTo>
                  <a:pt x="14" y="2427"/>
                </a:lnTo>
                <a:lnTo>
                  <a:pt x="3" y="2386"/>
                </a:lnTo>
                <a:lnTo>
                  <a:pt x="0" y="2343"/>
                </a:lnTo>
                <a:lnTo>
                  <a:pt x="0" y="1127"/>
                </a:lnTo>
                <a:lnTo>
                  <a:pt x="3" y="1084"/>
                </a:lnTo>
                <a:lnTo>
                  <a:pt x="14" y="1043"/>
                </a:lnTo>
                <a:lnTo>
                  <a:pt x="30" y="1005"/>
                </a:lnTo>
                <a:lnTo>
                  <a:pt x="51" y="970"/>
                </a:lnTo>
                <a:lnTo>
                  <a:pt x="78" y="939"/>
                </a:lnTo>
                <a:lnTo>
                  <a:pt x="110" y="913"/>
                </a:lnTo>
                <a:lnTo>
                  <a:pt x="144" y="891"/>
                </a:lnTo>
                <a:lnTo>
                  <a:pt x="182" y="875"/>
                </a:lnTo>
                <a:lnTo>
                  <a:pt x="223" y="865"/>
                </a:lnTo>
                <a:lnTo>
                  <a:pt x="267" y="862"/>
                </a:lnTo>
                <a:lnTo>
                  <a:pt x="558" y="862"/>
                </a:lnTo>
                <a:lnTo>
                  <a:pt x="558" y="519"/>
                </a:lnTo>
                <a:lnTo>
                  <a:pt x="561" y="458"/>
                </a:lnTo>
                <a:lnTo>
                  <a:pt x="572" y="400"/>
                </a:lnTo>
                <a:lnTo>
                  <a:pt x="588" y="344"/>
                </a:lnTo>
                <a:lnTo>
                  <a:pt x="612" y="291"/>
                </a:lnTo>
                <a:lnTo>
                  <a:pt x="640" y="241"/>
                </a:lnTo>
                <a:lnTo>
                  <a:pt x="672" y="194"/>
                </a:lnTo>
                <a:lnTo>
                  <a:pt x="711" y="152"/>
                </a:lnTo>
                <a:lnTo>
                  <a:pt x="753" y="114"/>
                </a:lnTo>
                <a:lnTo>
                  <a:pt x="800" y="81"/>
                </a:lnTo>
                <a:lnTo>
                  <a:pt x="850" y="53"/>
                </a:lnTo>
                <a:lnTo>
                  <a:pt x="903" y="31"/>
                </a:lnTo>
                <a:lnTo>
                  <a:pt x="959" y="13"/>
                </a:lnTo>
                <a:lnTo>
                  <a:pt x="1018" y="4"/>
                </a:lnTo>
                <a:lnTo>
                  <a:pt x="107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293241" y="4438855"/>
            <a:ext cx="20509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if it is tampered with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" name="Group 26"/>
          <p:cNvGrpSpPr>
            <a:grpSpLocks noChangeAspect="1"/>
          </p:cNvGrpSpPr>
          <p:nvPr/>
        </p:nvGrpSpPr>
        <p:grpSpPr bwMode="auto">
          <a:xfrm>
            <a:off x="8562081" y="2810679"/>
            <a:ext cx="721305" cy="646090"/>
            <a:chOff x="3648" y="1995"/>
            <a:chExt cx="2455" cy="2199"/>
          </a:xfrm>
          <a:solidFill>
            <a:schemeClr val="bg1"/>
          </a:solidFill>
        </p:grpSpPr>
        <p:sp>
          <p:nvSpPr>
            <p:cNvPr id="51" name="Freeform 28"/>
            <p:cNvSpPr>
              <a:spLocks noEditPoints="1"/>
            </p:cNvSpPr>
            <p:nvPr/>
          </p:nvSpPr>
          <p:spPr bwMode="auto">
            <a:xfrm>
              <a:off x="3648" y="1995"/>
              <a:ext cx="2455" cy="2199"/>
            </a:xfrm>
            <a:custGeom>
              <a:avLst/>
              <a:gdLst>
                <a:gd name="T0" fmla="*/ 1372 w 4910"/>
                <a:gd name="T1" fmla="*/ 1541 h 4399"/>
                <a:gd name="T2" fmla="*/ 1378 w 4910"/>
                <a:gd name="T3" fmla="*/ 1593 h 4399"/>
                <a:gd name="T4" fmla="*/ 3507 w 4910"/>
                <a:gd name="T5" fmla="*/ 3740 h 4399"/>
                <a:gd name="T6" fmla="*/ 3508 w 4910"/>
                <a:gd name="T7" fmla="*/ 1562 h 4399"/>
                <a:gd name="T8" fmla="*/ 2443 w 4910"/>
                <a:gd name="T9" fmla="*/ 738 h 4399"/>
                <a:gd name="T10" fmla="*/ 2509 w 4910"/>
                <a:gd name="T11" fmla="*/ 6 h 4399"/>
                <a:gd name="T12" fmla="*/ 2596 w 4910"/>
                <a:gd name="T13" fmla="*/ 37 h 4399"/>
                <a:gd name="T14" fmla="*/ 4778 w 4910"/>
                <a:gd name="T15" fmla="*/ 1652 h 4399"/>
                <a:gd name="T16" fmla="*/ 4846 w 4910"/>
                <a:gd name="T17" fmla="*/ 1719 h 4399"/>
                <a:gd name="T18" fmla="*/ 4891 w 4910"/>
                <a:gd name="T19" fmla="*/ 1800 h 4399"/>
                <a:gd name="T20" fmla="*/ 4910 w 4910"/>
                <a:gd name="T21" fmla="*/ 1890 h 4399"/>
                <a:gd name="T22" fmla="*/ 4904 w 4910"/>
                <a:gd name="T23" fmla="*/ 1981 h 4399"/>
                <a:gd name="T24" fmla="*/ 4873 w 4910"/>
                <a:gd name="T25" fmla="*/ 2069 h 4399"/>
                <a:gd name="T26" fmla="*/ 4818 w 4910"/>
                <a:gd name="T27" fmla="*/ 2145 h 4399"/>
                <a:gd name="T28" fmla="*/ 4748 w 4910"/>
                <a:gd name="T29" fmla="*/ 2201 h 4399"/>
                <a:gd name="T30" fmla="*/ 4669 w 4910"/>
                <a:gd name="T31" fmla="*/ 2234 h 4399"/>
                <a:gd name="T32" fmla="*/ 4584 w 4910"/>
                <a:gd name="T33" fmla="*/ 2244 h 4399"/>
                <a:gd name="T34" fmla="*/ 4502 w 4910"/>
                <a:gd name="T35" fmla="*/ 2235 h 4399"/>
                <a:gd name="T36" fmla="*/ 4425 w 4910"/>
                <a:gd name="T37" fmla="*/ 2204 h 4399"/>
                <a:gd name="T38" fmla="*/ 4162 w 4910"/>
                <a:gd name="T39" fmla="*/ 2011 h 4399"/>
                <a:gd name="T40" fmla="*/ 4157 w 4910"/>
                <a:gd name="T41" fmla="*/ 4122 h 4399"/>
                <a:gd name="T42" fmla="*/ 4124 w 4910"/>
                <a:gd name="T43" fmla="*/ 4221 h 4399"/>
                <a:gd name="T44" fmla="*/ 4066 w 4910"/>
                <a:gd name="T45" fmla="*/ 4302 h 4399"/>
                <a:gd name="T46" fmla="*/ 3985 w 4910"/>
                <a:gd name="T47" fmla="*/ 4361 h 4399"/>
                <a:gd name="T48" fmla="*/ 3886 w 4910"/>
                <a:gd name="T49" fmla="*/ 4394 h 4399"/>
                <a:gd name="T50" fmla="*/ 1050 w 4910"/>
                <a:gd name="T51" fmla="*/ 4399 h 4399"/>
                <a:gd name="T52" fmla="*/ 946 w 4910"/>
                <a:gd name="T53" fmla="*/ 4381 h 4399"/>
                <a:gd name="T54" fmla="*/ 857 w 4910"/>
                <a:gd name="T55" fmla="*/ 4334 h 4399"/>
                <a:gd name="T56" fmla="*/ 786 w 4910"/>
                <a:gd name="T57" fmla="*/ 4264 h 4399"/>
                <a:gd name="T58" fmla="*/ 739 w 4910"/>
                <a:gd name="T59" fmla="*/ 4173 h 4399"/>
                <a:gd name="T60" fmla="*/ 723 w 4910"/>
                <a:gd name="T61" fmla="*/ 4070 h 4399"/>
                <a:gd name="T62" fmla="*/ 524 w 4910"/>
                <a:gd name="T63" fmla="*/ 2180 h 4399"/>
                <a:gd name="T64" fmla="*/ 439 w 4910"/>
                <a:gd name="T65" fmla="*/ 2225 h 4399"/>
                <a:gd name="T66" fmla="*/ 348 w 4910"/>
                <a:gd name="T67" fmla="*/ 2244 h 4399"/>
                <a:gd name="T68" fmla="*/ 257 w 4910"/>
                <a:gd name="T69" fmla="*/ 2237 h 4399"/>
                <a:gd name="T70" fmla="*/ 173 w 4910"/>
                <a:gd name="T71" fmla="*/ 2205 h 4399"/>
                <a:gd name="T72" fmla="*/ 97 w 4910"/>
                <a:gd name="T73" fmla="*/ 2150 h 4399"/>
                <a:gd name="T74" fmla="*/ 39 w 4910"/>
                <a:gd name="T75" fmla="*/ 2072 h 4399"/>
                <a:gd name="T76" fmla="*/ 7 w 4910"/>
                <a:gd name="T77" fmla="*/ 1984 h 4399"/>
                <a:gd name="T78" fmla="*/ 1 w 4910"/>
                <a:gd name="T79" fmla="*/ 1891 h 4399"/>
                <a:gd name="T80" fmla="*/ 21 w 4910"/>
                <a:gd name="T81" fmla="*/ 1801 h 4399"/>
                <a:gd name="T82" fmla="*/ 64 w 4910"/>
                <a:gd name="T83" fmla="*/ 1721 h 4399"/>
                <a:gd name="T84" fmla="*/ 131 w 4910"/>
                <a:gd name="T85" fmla="*/ 1652 h 4399"/>
                <a:gd name="T86" fmla="*/ 2285 w 4910"/>
                <a:gd name="T87" fmla="*/ 39 h 4399"/>
                <a:gd name="T88" fmla="*/ 2373 w 4910"/>
                <a:gd name="T89" fmla="*/ 6 h 4399"/>
                <a:gd name="T90" fmla="*/ 2464 w 4910"/>
                <a:gd name="T91" fmla="*/ 0 h 4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910" h="4399">
                  <a:moveTo>
                    <a:pt x="2443" y="738"/>
                  </a:moveTo>
                  <a:lnTo>
                    <a:pt x="1372" y="1541"/>
                  </a:lnTo>
                  <a:lnTo>
                    <a:pt x="1376" y="1566"/>
                  </a:lnTo>
                  <a:lnTo>
                    <a:pt x="1378" y="1593"/>
                  </a:lnTo>
                  <a:lnTo>
                    <a:pt x="1378" y="3740"/>
                  </a:lnTo>
                  <a:lnTo>
                    <a:pt x="3507" y="3740"/>
                  </a:lnTo>
                  <a:lnTo>
                    <a:pt x="3507" y="1593"/>
                  </a:lnTo>
                  <a:lnTo>
                    <a:pt x="3508" y="1562"/>
                  </a:lnTo>
                  <a:lnTo>
                    <a:pt x="3513" y="1531"/>
                  </a:lnTo>
                  <a:lnTo>
                    <a:pt x="2443" y="738"/>
                  </a:lnTo>
                  <a:close/>
                  <a:moveTo>
                    <a:pt x="2464" y="0"/>
                  </a:moveTo>
                  <a:lnTo>
                    <a:pt x="2509" y="6"/>
                  </a:lnTo>
                  <a:lnTo>
                    <a:pt x="2553" y="18"/>
                  </a:lnTo>
                  <a:lnTo>
                    <a:pt x="2596" y="37"/>
                  </a:lnTo>
                  <a:lnTo>
                    <a:pt x="2637" y="63"/>
                  </a:lnTo>
                  <a:lnTo>
                    <a:pt x="4778" y="1652"/>
                  </a:lnTo>
                  <a:lnTo>
                    <a:pt x="4815" y="1683"/>
                  </a:lnTo>
                  <a:lnTo>
                    <a:pt x="4846" y="1719"/>
                  </a:lnTo>
                  <a:lnTo>
                    <a:pt x="4871" y="1758"/>
                  </a:lnTo>
                  <a:lnTo>
                    <a:pt x="4891" y="1800"/>
                  </a:lnTo>
                  <a:lnTo>
                    <a:pt x="4903" y="1845"/>
                  </a:lnTo>
                  <a:lnTo>
                    <a:pt x="4910" y="1890"/>
                  </a:lnTo>
                  <a:lnTo>
                    <a:pt x="4910" y="1939"/>
                  </a:lnTo>
                  <a:lnTo>
                    <a:pt x="4904" y="1981"/>
                  </a:lnTo>
                  <a:lnTo>
                    <a:pt x="4892" y="2026"/>
                  </a:lnTo>
                  <a:lnTo>
                    <a:pt x="4873" y="2069"/>
                  </a:lnTo>
                  <a:lnTo>
                    <a:pt x="4848" y="2111"/>
                  </a:lnTo>
                  <a:lnTo>
                    <a:pt x="4818" y="2145"/>
                  </a:lnTo>
                  <a:lnTo>
                    <a:pt x="4785" y="2175"/>
                  </a:lnTo>
                  <a:lnTo>
                    <a:pt x="4748" y="2201"/>
                  </a:lnTo>
                  <a:lnTo>
                    <a:pt x="4709" y="2220"/>
                  </a:lnTo>
                  <a:lnTo>
                    <a:pt x="4669" y="2234"/>
                  </a:lnTo>
                  <a:lnTo>
                    <a:pt x="4626" y="2243"/>
                  </a:lnTo>
                  <a:lnTo>
                    <a:pt x="4584" y="2244"/>
                  </a:lnTo>
                  <a:lnTo>
                    <a:pt x="4542" y="2243"/>
                  </a:lnTo>
                  <a:lnTo>
                    <a:pt x="4502" y="2235"/>
                  </a:lnTo>
                  <a:lnTo>
                    <a:pt x="4464" y="2222"/>
                  </a:lnTo>
                  <a:lnTo>
                    <a:pt x="4425" y="2204"/>
                  </a:lnTo>
                  <a:lnTo>
                    <a:pt x="4389" y="2181"/>
                  </a:lnTo>
                  <a:lnTo>
                    <a:pt x="4162" y="2011"/>
                  </a:lnTo>
                  <a:lnTo>
                    <a:pt x="4162" y="4070"/>
                  </a:lnTo>
                  <a:lnTo>
                    <a:pt x="4157" y="4122"/>
                  </a:lnTo>
                  <a:lnTo>
                    <a:pt x="4145" y="4173"/>
                  </a:lnTo>
                  <a:lnTo>
                    <a:pt x="4124" y="4221"/>
                  </a:lnTo>
                  <a:lnTo>
                    <a:pt x="4099" y="4264"/>
                  </a:lnTo>
                  <a:lnTo>
                    <a:pt x="4066" y="4302"/>
                  </a:lnTo>
                  <a:lnTo>
                    <a:pt x="4028" y="4334"/>
                  </a:lnTo>
                  <a:lnTo>
                    <a:pt x="3985" y="4361"/>
                  </a:lnTo>
                  <a:lnTo>
                    <a:pt x="3937" y="4381"/>
                  </a:lnTo>
                  <a:lnTo>
                    <a:pt x="3886" y="4394"/>
                  </a:lnTo>
                  <a:lnTo>
                    <a:pt x="3834" y="4399"/>
                  </a:lnTo>
                  <a:lnTo>
                    <a:pt x="1050" y="4399"/>
                  </a:lnTo>
                  <a:lnTo>
                    <a:pt x="997" y="4394"/>
                  </a:lnTo>
                  <a:lnTo>
                    <a:pt x="946" y="4381"/>
                  </a:lnTo>
                  <a:lnTo>
                    <a:pt x="900" y="4361"/>
                  </a:lnTo>
                  <a:lnTo>
                    <a:pt x="857" y="4334"/>
                  </a:lnTo>
                  <a:lnTo>
                    <a:pt x="818" y="4302"/>
                  </a:lnTo>
                  <a:lnTo>
                    <a:pt x="786" y="4264"/>
                  </a:lnTo>
                  <a:lnTo>
                    <a:pt x="759" y="4221"/>
                  </a:lnTo>
                  <a:lnTo>
                    <a:pt x="739" y="4173"/>
                  </a:lnTo>
                  <a:lnTo>
                    <a:pt x="728" y="4122"/>
                  </a:lnTo>
                  <a:lnTo>
                    <a:pt x="723" y="4070"/>
                  </a:lnTo>
                  <a:lnTo>
                    <a:pt x="723" y="2030"/>
                  </a:lnTo>
                  <a:lnTo>
                    <a:pt x="524" y="2180"/>
                  </a:lnTo>
                  <a:lnTo>
                    <a:pt x="482" y="2205"/>
                  </a:lnTo>
                  <a:lnTo>
                    <a:pt x="439" y="2225"/>
                  </a:lnTo>
                  <a:lnTo>
                    <a:pt x="394" y="2237"/>
                  </a:lnTo>
                  <a:lnTo>
                    <a:pt x="348" y="2244"/>
                  </a:lnTo>
                  <a:lnTo>
                    <a:pt x="304" y="2244"/>
                  </a:lnTo>
                  <a:lnTo>
                    <a:pt x="257" y="2237"/>
                  </a:lnTo>
                  <a:lnTo>
                    <a:pt x="214" y="2225"/>
                  </a:lnTo>
                  <a:lnTo>
                    <a:pt x="173" y="2205"/>
                  </a:lnTo>
                  <a:lnTo>
                    <a:pt x="132" y="2181"/>
                  </a:lnTo>
                  <a:lnTo>
                    <a:pt x="97" y="2150"/>
                  </a:lnTo>
                  <a:lnTo>
                    <a:pt x="65" y="2113"/>
                  </a:lnTo>
                  <a:lnTo>
                    <a:pt x="39" y="2072"/>
                  </a:lnTo>
                  <a:lnTo>
                    <a:pt x="19" y="2029"/>
                  </a:lnTo>
                  <a:lnTo>
                    <a:pt x="7" y="1984"/>
                  </a:lnTo>
                  <a:lnTo>
                    <a:pt x="0" y="1938"/>
                  </a:lnTo>
                  <a:lnTo>
                    <a:pt x="1" y="1891"/>
                  </a:lnTo>
                  <a:lnTo>
                    <a:pt x="7" y="1846"/>
                  </a:lnTo>
                  <a:lnTo>
                    <a:pt x="21" y="1801"/>
                  </a:lnTo>
                  <a:lnTo>
                    <a:pt x="39" y="1759"/>
                  </a:lnTo>
                  <a:lnTo>
                    <a:pt x="64" y="1721"/>
                  </a:lnTo>
                  <a:lnTo>
                    <a:pt x="95" y="1683"/>
                  </a:lnTo>
                  <a:lnTo>
                    <a:pt x="131" y="1652"/>
                  </a:lnTo>
                  <a:lnTo>
                    <a:pt x="2247" y="64"/>
                  </a:lnTo>
                  <a:lnTo>
                    <a:pt x="2285" y="39"/>
                  </a:lnTo>
                  <a:lnTo>
                    <a:pt x="2329" y="19"/>
                  </a:lnTo>
                  <a:lnTo>
                    <a:pt x="2373" y="6"/>
                  </a:lnTo>
                  <a:lnTo>
                    <a:pt x="2418" y="0"/>
                  </a:lnTo>
                  <a:lnTo>
                    <a:pt x="24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9"/>
            <p:cNvSpPr>
              <a:spLocks noEditPoints="1"/>
            </p:cNvSpPr>
            <p:nvPr/>
          </p:nvSpPr>
          <p:spPr bwMode="auto">
            <a:xfrm>
              <a:off x="4584" y="2642"/>
              <a:ext cx="597" cy="1098"/>
            </a:xfrm>
            <a:custGeom>
              <a:avLst/>
              <a:gdLst>
                <a:gd name="T0" fmla="*/ 666 w 1195"/>
                <a:gd name="T1" fmla="*/ 1311 h 2195"/>
                <a:gd name="T2" fmla="*/ 653 w 1195"/>
                <a:gd name="T3" fmla="*/ 1480 h 2195"/>
                <a:gd name="T4" fmla="*/ 684 w 1195"/>
                <a:gd name="T5" fmla="*/ 1646 h 2195"/>
                <a:gd name="T6" fmla="*/ 788 w 1195"/>
                <a:gd name="T7" fmla="*/ 1641 h 2195"/>
                <a:gd name="T8" fmla="*/ 861 w 1195"/>
                <a:gd name="T9" fmla="*/ 1495 h 2195"/>
                <a:gd name="T10" fmla="*/ 818 w 1195"/>
                <a:gd name="T11" fmla="*/ 1314 h 2195"/>
                <a:gd name="T12" fmla="*/ 470 w 1195"/>
                <a:gd name="T13" fmla="*/ 442 h 2195"/>
                <a:gd name="T14" fmla="*/ 361 w 1195"/>
                <a:gd name="T15" fmla="*/ 513 h 2195"/>
                <a:gd name="T16" fmla="*/ 345 w 1195"/>
                <a:gd name="T17" fmla="*/ 705 h 2195"/>
                <a:gd name="T18" fmla="*/ 470 w 1195"/>
                <a:gd name="T19" fmla="*/ 826 h 2195"/>
                <a:gd name="T20" fmla="*/ 525 w 1195"/>
                <a:gd name="T21" fmla="*/ 757 h 2195"/>
                <a:gd name="T22" fmla="*/ 535 w 1195"/>
                <a:gd name="T23" fmla="*/ 593 h 2195"/>
                <a:gd name="T24" fmla="*/ 486 w 1195"/>
                <a:gd name="T25" fmla="*/ 451 h 2195"/>
                <a:gd name="T26" fmla="*/ 643 w 1195"/>
                <a:gd name="T27" fmla="*/ 35 h 2195"/>
                <a:gd name="T28" fmla="*/ 689 w 1195"/>
                <a:gd name="T29" fmla="*/ 136 h 2195"/>
                <a:gd name="T30" fmla="*/ 866 w 1195"/>
                <a:gd name="T31" fmla="*/ 210 h 2195"/>
                <a:gd name="T32" fmla="*/ 1078 w 1195"/>
                <a:gd name="T33" fmla="*/ 374 h 2195"/>
                <a:gd name="T34" fmla="*/ 1132 w 1195"/>
                <a:gd name="T35" fmla="*/ 585 h 2195"/>
                <a:gd name="T36" fmla="*/ 1009 w 1195"/>
                <a:gd name="T37" fmla="*/ 676 h 2195"/>
                <a:gd name="T38" fmla="*/ 849 w 1195"/>
                <a:gd name="T39" fmla="*/ 618 h 2195"/>
                <a:gd name="T40" fmla="*/ 797 w 1195"/>
                <a:gd name="T41" fmla="*/ 492 h 2195"/>
                <a:gd name="T42" fmla="*/ 696 w 1195"/>
                <a:gd name="T43" fmla="*/ 467 h 2195"/>
                <a:gd name="T44" fmla="*/ 653 w 1195"/>
                <a:gd name="T45" fmla="*/ 632 h 2195"/>
                <a:gd name="T46" fmla="*/ 726 w 1195"/>
                <a:gd name="T47" fmla="*/ 865 h 2195"/>
                <a:gd name="T48" fmla="*/ 956 w 1195"/>
                <a:gd name="T49" fmla="*/ 1010 h 2195"/>
                <a:gd name="T50" fmla="*/ 1142 w 1195"/>
                <a:gd name="T51" fmla="*/ 1187 h 2195"/>
                <a:gd name="T52" fmla="*/ 1192 w 1195"/>
                <a:gd name="T53" fmla="*/ 1480 h 2195"/>
                <a:gd name="T54" fmla="*/ 1096 w 1195"/>
                <a:gd name="T55" fmla="*/ 1745 h 2195"/>
                <a:gd name="T56" fmla="*/ 873 w 1195"/>
                <a:gd name="T57" fmla="*/ 1905 h 2195"/>
                <a:gd name="T58" fmla="*/ 690 w 1195"/>
                <a:gd name="T59" fmla="*/ 1996 h 2195"/>
                <a:gd name="T60" fmla="*/ 645 w 1195"/>
                <a:gd name="T61" fmla="*/ 2135 h 2195"/>
                <a:gd name="T62" fmla="*/ 580 w 1195"/>
                <a:gd name="T63" fmla="*/ 2191 h 2195"/>
                <a:gd name="T64" fmla="*/ 537 w 1195"/>
                <a:gd name="T65" fmla="*/ 2075 h 2195"/>
                <a:gd name="T66" fmla="*/ 434 w 1195"/>
                <a:gd name="T67" fmla="*/ 1953 h 2195"/>
                <a:gd name="T68" fmla="*/ 220 w 1195"/>
                <a:gd name="T69" fmla="*/ 1873 h 2195"/>
                <a:gd name="T70" fmla="*/ 46 w 1195"/>
                <a:gd name="T71" fmla="*/ 1692 h 2195"/>
                <a:gd name="T72" fmla="*/ 15 w 1195"/>
                <a:gd name="T73" fmla="*/ 1472 h 2195"/>
                <a:gd name="T74" fmla="*/ 146 w 1195"/>
                <a:gd name="T75" fmla="*/ 1381 h 2195"/>
                <a:gd name="T76" fmla="*/ 299 w 1195"/>
                <a:gd name="T77" fmla="*/ 1439 h 2195"/>
                <a:gd name="T78" fmla="*/ 354 w 1195"/>
                <a:gd name="T79" fmla="*/ 1585 h 2195"/>
                <a:gd name="T80" fmla="*/ 473 w 1195"/>
                <a:gd name="T81" fmla="*/ 1656 h 2195"/>
                <a:gd name="T82" fmla="*/ 534 w 1195"/>
                <a:gd name="T83" fmla="*/ 1525 h 2195"/>
                <a:gd name="T84" fmla="*/ 526 w 1195"/>
                <a:gd name="T85" fmla="*/ 1249 h 2195"/>
                <a:gd name="T86" fmla="*/ 440 w 1195"/>
                <a:gd name="T87" fmla="*/ 1146 h 2195"/>
                <a:gd name="T88" fmla="*/ 195 w 1195"/>
                <a:gd name="T89" fmla="*/ 1028 h 2195"/>
                <a:gd name="T90" fmla="*/ 59 w 1195"/>
                <a:gd name="T91" fmla="*/ 854 h 2195"/>
                <a:gd name="T92" fmla="*/ 27 w 1195"/>
                <a:gd name="T93" fmla="*/ 615 h 2195"/>
                <a:gd name="T94" fmla="*/ 104 w 1195"/>
                <a:gd name="T95" fmla="*/ 382 h 2195"/>
                <a:gd name="T96" fmla="*/ 300 w 1195"/>
                <a:gd name="T97" fmla="*/ 210 h 2195"/>
                <a:gd name="T98" fmla="*/ 498 w 1195"/>
                <a:gd name="T99" fmla="*/ 148 h 2195"/>
                <a:gd name="T100" fmla="*/ 547 w 1195"/>
                <a:gd name="T101" fmla="*/ 33 h 2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95" h="2195">
                  <a:moveTo>
                    <a:pt x="711" y="1243"/>
                  </a:moveTo>
                  <a:lnTo>
                    <a:pt x="698" y="1249"/>
                  </a:lnTo>
                  <a:lnTo>
                    <a:pt x="686" y="1263"/>
                  </a:lnTo>
                  <a:lnTo>
                    <a:pt x="675" y="1284"/>
                  </a:lnTo>
                  <a:lnTo>
                    <a:pt x="666" y="1311"/>
                  </a:lnTo>
                  <a:lnTo>
                    <a:pt x="659" y="1342"/>
                  </a:lnTo>
                  <a:lnTo>
                    <a:pt x="654" y="1380"/>
                  </a:lnTo>
                  <a:lnTo>
                    <a:pt x="653" y="1420"/>
                  </a:lnTo>
                  <a:lnTo>
                    <a:pt x="653" y="1420"/>
                  </a:lnTo>
                  <a:lnTo>
                    <a:pt x="653" y="1480"/>
                  </a:lnTo>
                  <a:lnTo>
                    <a:pt x="654" y="1522"/>
                  </a:lnTo>
                  <a:lnTo>
                    <a:pt x="659" y="1559"/>
                  </a:lnTo>
                  <a:lnTo>
                    <a:pt x="665" y="1594"/>
                  </a:lnTo>
                  <a:lnTo>
                    <a:pt x="674" y="1622"/>
                  </a:lnTo>
                  <a:lnTo>
                    <a:pt x="684" y="1646"/>
                  </a:lnTo>
                  <a:lnTo>
                    <a:pt x="696" y="1662"/>
                  </a:lnTo>
                  <a:lnTo>
                    <a:pt x="709" y="1671"/>
                  </a:lnTo>
                  <a:lnTo>
                    <a:pt x="723" y="1671"/>
                  </a:lnTo>
                  <a:lnTo>
                    <a:pt x="760" y="1658"/>
                  </a:lnTo>
                  <a:lnTo>
                    <a:pt x="788" y="1641"/>
                  </a:lnTo>
                  <a:lnTo>
                    <a:pt x="812" y="1622"/>
                  </a:lnTo>
                  <a:lnTo>
                    <a:pt x="830" y="1597"/>
                  </a:lnTo>
                  <a:lnTo>
                    <a:pt x="845" y="1567"/>
                  </a:lnTo>
                  <a:lnTo>
                    <a:pt x="855" y="1532"/>
                  </a:lnTo>
                  <a:lnTo>
                    <a:pt x="861" y="1495"/>
                  </a:lnTo>
                  <a:lnTo>
                    <a:pt x="863" y="1451"/>
                  </a:lnTo>
                  <a:lnTo>
                    <a:pt x="860" y="1411"/>
                  </a:lnTo>
                  <a:lnTo>
                    <a:pt x="852" y="1375"/>
                  </a:lnTo>
                  <a:lnTo>
                    <a:pt x="837" y="1342"/>
                  </a:lnTo>
                  <a:lnTo>
                    <a:pt x="818" y="1314"/>
                  </a:lnTo>
                  <a:lnTo>
                    <a:pt x="794" y="1287"/>
                  </a:lnTo>
                  <a:lnTo>
                    <a:pt x="765" y="1267"/>
                  </a:lnTo>
                  <a:lnTo>
                    <a:pt x="726" y="1246"/>
                  </a:lnTo>
                  <a:lnTo>
                    <a:pt x="711" y="1243"/>
                  </a:lnTo>
                  <a:close/>
                  <a:moveTo>
                    <a:pt x="470" y="442"/>
                  </a:moveTo>
                  <a:lnTo>
                    <a:pt x="454" y="442"/>
                  </a:lnTo>
                  <a:lnTo>
                    <a:pt x="427" y="453"/>
                  </a:lnTo>
                  <a:lnTo>
                    <a:pt x="403" y="467"/>
                  </a:lnTo>
                  <a:lnTo>
                    <a:pt x="382" y="485"/>
                  </a:lnTo>
                  <a:lnTo>
                    <a:pt x="361" y="513"/>
                  </a:lnTo>
                  <a:lnTo>
                    <a:pt x="345" y="548"/>
                  </a:lnTo>
                  <a:lnTo>
                    <a:pt x="336" y="587"/>
                  </a:lnTo>
                  <a:lnTo>
                    <a:pt x="333" y="632"/>
                  </a:lnTo>
                  <a:lnTo>
                    <a:pt x="336" y="669"/>
                  </a:lnTo>
                  <a:lnTo>
                    <a:pt x="345" y="705"/>
                  </a:lnTo>
                  <a:lnTo>
                    <a:pt x="360" y="736"/>
                  </a:lnTo>
                  <a:lnTo>
                    <a:pt x="381" y="766"/>
                  </a:lnTo>
                  <a:lnTo>
                    <a:pt x="407" y="792"/>
                  </a:lnTo>
                  <a:lnTo>
                    <a:pt x="436" y="810"/>
                  </a:lnTo>
                  <a:lnTo>
                    <a:pt x="470" y="826"/>
                  </a:lnTo>
                  <a:lnTo>
                    <a:pt x="483" y="828"/>
                  </a:lnTo>
                  <a:lnTo>
                    <a:pt x="495" y="820"/>
                  </a:lnTo>
                  <a:lnTo>
                    <a:pt x="507" y="807"/>
                  </a:lnTo>
                  <a:lnTo>
                    <a:pt x="518" y="784"/>
                  </a:lnTo>
                  <a:lnTo>
                    <a:pt x="525" y="757"/>
                  </a:lnTo>
                  <a:lnTo>
                    <a:pt x="531" y="724"/>
                  </a:lnTo>
                  <a:lnTo>
                    <a:pt x="535" y="687"/>
                  </a:lnTo>
                  <a:lnTo>
                    <a:pt x="537" y="647"/>
                  </a:lnTo>
                  <a:lnTo>
                    <a:pt x="537" y="635"/>
                  </a:lnTo>
                  <a:lnTo>
                    <a:pt x="535" y="593"/>
                  </a:lnTo>
                  <a:lnTo>
                    <a:pt x="531" y="554"/>
                  </a:lnTo>
                  <a:lnTo>
                    <a:pt x="522" y="519"/>
                  </a:lnTo>
                  <a:lnTo>
                    <a:pt x="512" y="489"/>
                  </a:lnTo>
                  <a:lnTo>
                    <a:pt x="500" y="467"/>
                  </a:lnTo>
                  <a:lnTo>
                    <a:pt x="486" y="451"/>
                  </a:lnTo>
                  <a:lnTo>
                    <a:pt x="470" y="442"/>
                  </a:lnTo>
                  <a:close/>
                  <a:moveTo>
                    <a:pt x="595" y="0"/>
                  </a:moveTo>
                  <a:lnTo>
                    <a:pt x="613" y="5"/>
                  </a:lnTo>
                  <a:lnTo>
                    <a:pt x="629" y="17"/>
                  </a:lnTo>
                  <a:lnTo>
                    <a:pt x="643" y="35"/>
                  </a:lnTo>
                  <a:lnTo>
                    <a:pt x="650" y="56"/>
                  </a:lnTo>
                  <a:lnTo>
                    <a:pt x="653" y="82"/>
                  </a:lnTo>
                  <a:lnTo>
                    <a:pt x="657" y="100"/>
                  </a:lnTo>
                  <a:lnTo>
                    <a:pt x="669" y="118"/>
                  </a:lnTo>
                  <a:lnTo>
                    <a:pt x="689" y="136"/>
                  </a:lnTo>
                  <a:lnTo>
                    <a:pt x="714" y="151"/>
                  </a:lnTo>
                  <a:lnTo>
                    <a:pt x="742" y="166"/>
                  </a:lnTo>
                  <a:lnTo>
                    <a:pt x="776" y="180"/>
                  </a:lnTo>
                  <a:lnTo>
                    <a:pt x="812" y="190"/>
                  </a:lnTo>
                  <a:lnTo>
                    <a:pt x="866" y="210"/>
                  </a:lnTo>
                  <a:lnTo>
                    <a:pt x="915" y="232"/>
                  </a:lnTo>
                  <a:lnTo>
                    <a:pt x="958" y="259"/>
                  </a:lnTo>
                  <a:lnTo>
                    <a:pt x="1004" y="293"/>
                  </a:lnTo>
                  <a:lnTo>
                    <a:pt x="1044" y="331"/>
                  </a:lnTo>
                  <a:lnTo>
                    <a:pt x="1078" y="374"/>
                  </a:lnTo>
                  <a:lnTo>
                    <a:pt x="1107" y="422"/>
                  </a:lnTo>
                  <a:lnTo>
                    <a:pt x="1131" y="476"/>
                  </a:lnTo>
                  <a:lnTo>
                    <a:pt x="1139" y="515"/>
                  </a:lnTo>
                  <a:lnTo>
                    <a:pt x="1139" y="552"/>
                  </a:lnTo>
                  <a:lnTo>
                    <a:pt x="1132" y="585"/>
                  </a:lnTo>
                  <a:lnTo>
                    <a:pt x="1117" y="615"/>
                  </a:lnTo>
                  <a:lnTo>
                    <a:pt x="1095" y="641"/>
                  </a:lnTo>
                  <a:lnTo>
                    <a:pt x="1070" y="660"/>
                  </a:lnTo>
                  <a:lnTo>
                    <a:pt x="1040" y="672"/>
                  </a:lnTo>
                  <a:lnTo>
                    <a:pt x="1009" y="676"/>
                  </a:lnTo>
                  <a:lnTo>
                    <a:pt x="967" y="673"/>
                  </a:lnTo>
                  <a:lnTo>
                    <a:pt x="928" y="666"/>
                  </a:lnTo>
                  <a:lnTo>
                    <a:pt x="895" y="652"/>
                  </a:lnTo>
                  <a:lnTo>
                    <a:pt x="869" y="636"/>
                  </a:lnTo>
                  <a:lnTo>
                    <a:pt x="849" y="618"/>
                  </a:lnTo>
                  <a:lnTo>
                    <a:pt x="840" y="597"/>
                  </a:lnTo>
                  <a:lnTo>
                    <a:pt x="833" y="567"/>
                  </a:lnTo>
                  <a:lnTo>
                    <a:pt x="826" y="542"/>
                  </a:lnTo>
                  <a:lnTo>
                    <a:pt x="817" y="521"/>
                  </a:lnTo>
                  <a:lnTo>
                    <a:pt x="797" y="492"/>
                  </a:lnTo>
                  <a:lnTo>
                    <a:pt x="775" y="470"/>
                  </a:lnTo>
                  <a:lnTo>
                    <a:pt x="748" y="451"/>
                  </a:lnTo>
                  <a:lnTo>
                    <a:pt x="730" y="448"/>
                  </a:lnTo>
                  <a:lnTo>
                    <a:pt x="712" y="452"/>
                  </a:lnTo>
                  <a:lnTo>
                    <a:pt x="696" y="467"/>
                  </a:lnTo>
                  <a:lnTo>
                    <a:pt x="683" y="489"/>
                  </a:lnTo>
                  <a:lnTo>
                    <a:pt x="671" y="518"/>
                  </a:lnTo>
                  <a:lnTo>
                    <a:pt x="660" y="552"/>
                  </a:lnTo>
                  <a:lnTo>
                    <a:pt x="654" y="590"/>
                  </a:lnTo>
                  <a:lnTo>
                    <a:pt x="653" y="632"/>
                  </a:lnTo>
                  <a:lnTo>
                    <a:pt x="653" y="679"/>
                  </a:lnTo>
                  <a:lnTo>
                    <a:pt x="657" y="729"/>
                  </a:lnTo>
                  <a:lnTo>
                    <a:pt x="672" y="777"/>
                  </a:lnTo>
                  <a:lnTo>
                    <a:pt x="696" y="823"/>
                  </a:lnTo>
                  <a:lnTo>
                    <a:pt x="726" y="865"/>
                  </a:lnTo>
                  <a:lnTo>
                    <a:pt x="760" y="902"/>
                  </a:lnTo>
                  <a:lnTo>
                    <a:pt x="800" y="934"/>
                  </a:lnTo>
                  <a:lnTo>
                    <a:pt x="843" y="958"/>
                  </a:lnTo>
                  <a:lnTo>
                    <a:pt x="904" y="985"/>
                  </a:lnTo>
                  <a:lnTo>
                    <a:pt x="956" y="1010"/>
                  </a:lnTo>
                  <a:lnTo>
                    <a:pt x="1000" y="1036"/>
                  </a:lnTo>
                  <a:lnTo>
                    <a:pt x="1034" y="1059"/>
                  </a:lnTo>
                  <a:lnTo>
                    <a:pt x="1077" y="1097"/>
                  </a:lnTo>
                  <a:lnTo>
                    <a:pt x="1113" y="1140"/>
                  </a:lnTo>
                  <a:lnTo>
                    <a:pt x="1142" y="1187"/>
                  </a:lnTo>
                  <a:lnTo>
                    <a:pt x="1165" y="1238"/>
                  </a:lnTo>
                  <a:lnTo>
                    <a:pt x="1181" y="1293"/>
                  </a:lnTo>
                  <a:lnTo>
                    <a:pt x="1192" y="1351"/>
                  </a:lnTo>
                  <a:lnTo>
                    <a:pt x="1195" y="1416"/>
                  </a:lnTo>
                  <a:lnTo>
                    <a:pt x="1192" y="1480"/>
                  </a:lnTo>
                  <a:lnTo>
                    <a:pt x="1184" y="1541"/>
                  </a:lnTo>
                  <a:lnTo>
                    <a:pt x="1169" y="1598"/>
                  </a:lnTo>
                  <a:lnTo>
                    <a:pt x="1151" y="1652"/>
                  </a:lnTo>
                  <a:lnTo>
                    <a:pt x="1126" y="1700"/>
                  </a:lnTo>
                  <a:lnTo>
                    <a:pt x="1096" y="1745"/>
                  </a:lnTo>
                  <a:lnTo>
                    <a:pt x="1061" y="1787"/>
                  </a:lnTo>
                  <a:lnTo>
                    <a:pt x="1020" y="1823"/>
                  </a:lnTo>
                  <a:lnTo>
                    <a:pt x="973" y="1855"/>
                  </a:lnTo>
                  <a:lnTo>
                    <a:pt x="925" y="1882"/>
                  </a:lnTo>
                  <a:lnTo>
                    <a:pt x="873" y="1905"/>
                  </a:lnTo>
                  <a:lnTo>
                    <a:pt x="820" y="1924"/>
                  </a:lnTo>
                  <a:lnTo>
                    <a:pt x="782" y="1936"/>
                  </a:lnTo>
                  <a:lnTo>
                    <a:pt x="747" y="1954"/>
                  </a:lnTo>
                  <a:lnTo>
                    <a:pt x="717" y="1974"/>
                  </a:lnTo>
                  <a:lnTo>
                    <a:pt x="690" y="1996"/>
                  </a:lnTo>
                  <a:lnTo>
                    <a:pt x="671" y="2020"/>
                  </a:lnTo>
                  <a:lnTo>
                    <a:pt x="657" y="2047"/>
                  </a:lnTo>
                  <a:lnTo>
                    <a:pt x="653" y="2074"/>
                  </a:lnTo>
                  <a:lnTo>
                    <a:pt x="651" y="2107"/>
                  </a:lnTo>
                  <a:lnTo>
                    <a:pt x="645" y="2135"/>
                  </a:lnTo>
                  <a:lnTo>
                    <a:pt x="637" y="2159"/>
                  </a:lnTo>
                  <a:lnTo>
                    <a:pt x="625" y="2179"/>
                  </a:lnTo>
                  <a:lnTo>
                    <a:pt x="610" y="2191"/>
                  </a:lnTo>
                  <a:lnTo>
                    <a:pt x="595" y="2195"/>
                  </a:lnTo>
                  <a:lnTo>
                    <a:pt x="580" y="2191"/>
                  </a:lnTo>
                  <a:lnTo>
                    <a:pt x="565" y="2179"/>
                  </a:lnTo>
                  <a:lnTo>
                    <a:pt x="553" y="2161"/>
                  </a:lnTo>
                  <a:lnTo>
                    <a:pt x="544" y="2135"/>
                  </a:lnTo>
                  <a:lnTo>
                    <a:pt x="538" y="2107"/>
                  </a:lnTo>
                  <a:lnTo>
                    <a:pt x="537" y="2075"/>
                  </a:lnTo>
                  <a:lnTo>
                    <a:pt x="532" y="2047"/>
                  </a:lnTo>
                  <a:lnTo>
                    <a:pt x="518" y="2022"/>
                  </a:lnTo>
                  <a:lnTo>
                    <a:pt x="497" y="1996"/>
                  </a:lnTo>
                  <a:lnTo>
                    <a:pt x="468" y="1974"/>
                  </a:lnTo>
                  <a:lnTo>
                    <a:pt x="434" y="1953"/>
                  </a:lnTo>
                  <a:lnTo>
                    <a:pt x="397" y="1936"/>
                  </a:lnTo>
                  <a:lnTo>
                    <a:pt x="355" y="1923"/>
                  </a:lnTo>
                  <a:lnTo>
                    <a:pt x="305" y="1909"/>
                  </a:lnTo>
                  <a:lnTo>
                    <a:pt x="260" y="1891"/>
                  </a:lnTo>
                  <a:lnTo>
                    <a:pt x="220" y="1873"/>
                  </a:lnTo>
                  <a:lnTo>
                    <a:pt x="186" y="1852"/>
                  </a:lnTo>
                  <a:lnTo>
                    <a:pt x="143" y="1820"/>
                  </a:lnTo>
                  <a:lnTo>
                    <a:pt x="105" y="1782"/>
                  </a:lnTo>
                  <a:lnTo>
                    <a:pt x="73" y="1740"/>
                  </a:lnTo>
                  <a:lnTo>
                    <a:pt x="46" y="1692"/>
                  </a:lnTo>
                  <a:lnTo>
                    <a:pt x="24" y="1641"/>
                  </a:lnTo>
                  <a:lnTo>
                    <a:pt x="6" y="1585"/>
                  </a:lnTo>
                  <a:lnTo>
                    <a:pt x="0" y="1544"/>
                  </a:lnTo>
                  <a:lnTo>
                    <a:pt x="4" y="1507"/>
                  </a:lnTo>
                  <a:lnTo>
                    <a:pt x="15" y="1472"/>
                  </a:lnTo>
                  <a:lnTo>
                    <a:pt x="32" y="1442"/>
                  </a:lnTo>
                  <a:lnTo>
                    <a:pt x="55" y="1417"/>
                  </a:lnTo>
                  <a:lnTo>
                    <a:pt x="83" y="1398"/>
                  </a:lnTo>
                  <a:lnTo>
                    <a:pt x="113" y="1386"/>
                  </a:lnTo>
                  <a:lnTo>
                    <a:pt x="146" y="1381"/>
                  </a:lnTo>
                  <a:lnTo>
                    <a:pt x="183" y="1384"/>
                  </a:lnTo>
                  <a:lnTo>
                    <a:pt x="218" y="1392"/>
                  </a:lnTo>
                  <a:lnTo>
                    <a:pt x="250" y="1404"/>
                  </a:lnTo>
                  <a:lnTo>
                    <a:pt x="276" y="1420"/>
                  </a:lnTo>
                  <a:lnTo>
                    <a:pt x="299" y="1439"/>
                  </a:lnTo>
                  <a:lnTo>
                    <a:pt x="314" y="1460"/>
                  </a:lnTo>
                  <a:lnTo>
                    <a:pt x="323" y="1484"/>
                  </a:lnTo>
                  <a:lnTo>
                    <a:pt x="332" y="1526"/>
                  </a:lnTo>
                  <a:lnTo>
                    <a:pt x="342" y="1559"/>
                  </a:lnTo>
                  <a:lnTo>
                    <a:pt x="354" y="1585"/>
                  </a:lnTo>
                  <a:lnTo>
                    <a:pt x="375" y="1613"/>
                  </a:lnTo>
                  <a:lnTo>
                    <a:pt x="401" y="1637"/>
                  </a:lnTo>
                  <a:lnTo>
                    <a:pt x="434" y="1656"/>
                  </a:lnTo>
                  <a:lnTo>
                    <a:pt x="454" y="1661"/>
                  </a:lnTo>
                  <a:lnTo>
                    <a:pt x="473" y="1656"/>
                  </a:lnTo>
                  <a:lnTo>
                    <a:pt x="489" y="1644"/>
                  </a:lnTo>
                  <a:lnTo>
                    <a:pt x="506" y="1624"/>
                  </a:lnTo>
                  <a:lnTo>
                    <a:pt x="518" y="1595"/>
                  </a:lnTo>
                  <a:lnTo>
                    <a:pt x="528" y="1562"/>
                  </a:lnTo>
                  <a:lnTo>
                    <a:pt x="534" y="1525"/>
                  </a:lnTo>
                  <a:lnTo>
                    <a:pt x="537" y="1484"/>
                  </a:lnTo>
                  <a:lnTo>
                    <a:pt x="537" y="1381"/>
                  </a:lnTo>
                  <a:lnTo>
                    <a:pt x="535" y="1333"/>
                  </a:lnTo>
                  <a:lnTo>
                    <a:pt x="532" y="1288"/>
                  </a:lnTo>
                  <a:lnTo>
                    <a:pt x="526" y="1249"/>
                  </a:lnTo>
                  <a:lnTo>
                    <a:pt x="519" y="1215"/>
                  </a:lnTo>
                  <a:lnTo>
                    <a:pt x="510" y="1188"/>
                  </a:lnTo>
                  <a:lnTo>
                    <a:pt x="500" y="1170"/>
                  </a:lnTo>
                  <a:lnTo>
                    <a:pt x="488" y="1161"/>
                  </a:lnTo>
                  <a:lnTo>
                    <a:pt x="440" y="1146"/>
                  </a:lnTo>
                  <a:lnTo>
                    <a:pt x="376" y="1125"/>
                  </a:lnTo>
                  <a:lnTo>
                    <a:pt x="317" y="1103"/>
                  </a:lnTo>
                  <a:lnTo>
                    <a:pt x="265" y="1077"/>
                  </a:lnTo>
                  <a:lnTo>
                    <a:pt x="230" y="1055"/>
                  </a:lnTo>
                  <a:lnTo>
                    <a:pt x="195" y="1028"/>
                  </a:lnTo>
                  <a:lnTo>
                    <a:pt x="162" y="997"/>
                  </a:lnTo>
                  <a:lnTo>
                    <a:pt x="131" y="962"/>
                  </a:lnTo>
                  <a:lnTo>
                    <a:pt x="102" y="926"/>
                  </a:lnTo>
                  <a:lnTo>
                    <a:pt x="79" y="890"/>
                  </a:lnTo>
                  <a:lnTo>
                    <a:pt x="59" y="854"/>
                  </a:lnTo>
                  <a:lnTo>
                    <a:pt x="46" y="823"/>
                  </a:lnTo>
                  <a:lnTo>
                    <a:pt x="34" y="774"/>
                  </a:lnTo>
                  <a:lnTo>
                    <a:pt x="27" y="723"/>
                  </a:lnTo>
                  <a:lnTo>
                    <a:pt x="24" y="669"/>
                  </a:lnTo>
                  <a:lnTo>
                    <a:pt x="27" y="615"/>
                  </a:lnTo>
                  <a:lnTo>
                    <a:pt x="32" y="563"/>
                  </a:lnTo>
                  <a:lnTo>
                    <a:pt x="44" y="513"/>
                  </a:lnTo>
                  <a:lnTo>
                    <a:pt x="61" y="467"/>
                  </a:lnTo>
                  <a:lnTo>
                    <a:pt x="80" y="422"/>
                  </a:lnTo>
                  <a:lnTo>
                    <a:pt x="104" y="382"/>
                  </a:lnTo>
                  <a:lnTo>
                    <a:pt x="132" y="343"/>
                  </a:lnTo>
                  <a:lnTo>
                    <a:pt x="163" y="308"/>
                  </a:lnTo>
                  <a:lnTo>
                    <a:pt x="207" y="269"/>
                  </a:lnTo>
                  <a:lnTo>
                    <a:pt x="253" y="237"/>
                  </a:lnTo>
                  <a:lnTo>
                    <a:pt x="300" y="210"/>
                  </a:lnTo>
                  <a:lnTo>
                    <a:pt x="351" y="190"/>
                  </a:lnTo>
                  <a:lnTo>
                    <a:pt x="393" y="180"/>
                  </a:lnTo>
                  <a:lnTo>
                    <a:pt x="443" y="171"/>
                  </a:lnTo>
                  <a:lnTo>
                    <a:pt x="473" y="163"/>
                  </a:lnTo>
                  <a:lnTo>
                    <a:pt x="498" y="148"/>
                  </a:lnTo>
                  <a:lnTo>
                    <a:pt x="519" y="129"/>
                  </a:lnTo>
                  <a:lnTo>
                    <a:pt x="532" y="106"/>
                  </a:lnTo>
                  <a:lnTo>
                    <a:pt x="537" y="81"/>
                  </a:lnTo>
                  <a:lnTo>
                    <a:pt x="540" y="56"/>
                  </a:lnTo>
                  <a:lnTo>
                    <a:pt x="547" y="33"/>
                  </a:lnTo>
                  <a:lnTo>
                    <a:pt x="561" y="17"/>
                  </a:lnTo>
                  <a:lnTo>
                    <a:pt x="577" y="5"/>
                  </a:lnTo>
                  <a:lnTo>
                    <a:pt x="5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Freeform 34"/>
          <p:cNvSpPr>
            <a:spLocks noEditPoints="1"/>
          </p:cNvSpPr>
          <p:nvPr/>
        </p:nvSpPr>
        <p:spPr bwMode="auto">
          <a:xfrm>
            <a:off x="8544826" y="4437653"/>
            <a:ext cx="679624" cy="724201"/>
          </a:xfrm>
          <a:custGeom>
            <a:avLst/>
            <a:gdLst>
              <a:gd name="T0" fmla="*/ 2286 w 3989"/>
              <a:gd name="T1" fmla="*/ 2536 h 4234"/>
              <a:gd name="T2" fmla="*/ 1645 w 3989"/>
              <a:gd name="T3" fmla="*/ 3176 h 4234"/>
              <a:gd name="T4" fmla="*/ 1494 w 3989"/>
              <a:gd name="T5" fmla="*/ 2992 h 4234"/>
              <a:gd name="T6" fmla="*/ 2035 w 3989"/>
              <a:gd name="T7" fmla="*/ 1540 h 4234"/>
              <a:gd name="T8" fmla="*/ 2620 w 3989"/>
              <a:gd name="T9" fmla="*/ 1223 h 4234"/>
              <a:gd name="T10" fmla="*/ 3246 w 3989"/>
              <a:gd name="T11" fmla="*/ 1803 h 4234"/>
              <a:gd name="T12" fmla="*/ 3351 w 3989"/>
              <a:gd name="T13" fmla="*/ 2680 h 4234"/>
              <a:gd name="T14" fmla="*/ 2872 w 3989"/>
              <a:gd name="T15" fmla="*/ 3391 h 4234"/>
              <a:gd name="T16" fmla="*/ 2028 w 3989"/>
              <a:gd name="T17" fmla="*/ 3629 h 4234"/>
              <a:gd name="T18" fmla="*/ 1245 w 3989"/>
              <a:gd name="T19" fmla="*/ 3265 h 4234"/>
              <a:gd name="T20" fmla="*/ 881 w 3989"/>
              <a:gd name="T21" fmla="*/ 2481 h 4234"/>
              <a:gd name="T22" fmla="*/ 979 w 3989"/>
              <a:gd name="T23" fmla="*/ 2379 h 4234"/>
              <a:gd name="T24" fmla="*/ 1286 w 3989"/>
              <a:gd name="T25" fmla="*/ 3158 h 4234"/>
              <a:gd name="T26" fmla="*/ 2033 w 3989"/>
              <a:gd name="T27" fmla="*/ 3526 h 4234"/>
              <a:gd name="T28" fmla="*/ 2841 w 3989"/>
              <a:gd name="T29" fmla="*/ 3285 h 4234"/>
              <a:gd name="T30" fmla="*/ 3266 w 3989"/>
              <a:gd name="T31" fmla="*/ 2575 h 4234"/>
              <a:gd name="T32" fmla="*/ 3093 w 3989"/>
              <a:gd name="T33" fmla="*/ 1746 h 4234"/>
              <a:gd name="T34" fmla="*/ 2422 w 3989"/>
              <a:gd name="T35" fmla="*/ 1265 h 4234"/>
              <a:gd name="T36" fmla="*/ 2090 w 3989"/>
              <a:gd name="T37" fmla="*/ 1145 h 4234"/>
              <a:gd name="T38" fmla="*/ 1450 w 3989"/>
              <a:gd name="T39" fmla="*/ 1453 h 4234"/>
              <a:gd name="T40" fmla="*/ 1573 w 3989"/>
              <a:gd name="T41" fmla="*/ 1174 h 4234"/>
              <a:gd name="T42" fmla="*/ 1335 w 3989"/>
              <a:gd name="T43" fmla="*/ 1046 h 4234"/>
              <a:gd name="T44" fmla="*/ 2962 w 3989"/>
              <a:gd name="T45" fmla="*/ 720 h 4234"/>
              <a:gd name="T46" fmla="*/ 3735 w 3989"/>
              <a:gd name="T47" fmla="*/ 1443 h 4234"/>
              <a:gd name="T48" fmla="*/ 3985 w 3989"/>
              <a:gd name="T49" fmla="*/ 2506 h 4234"/>
              <a:gd name="T50" fmla="*/ 3602 w 3989"/>
              <a:gd name="T51" fmla="*/ 3511 h 4234"/>
              <a:gd name="T52" fmla="*/ 2741 w 3989"/>
              <a:gd name="T53" fmla="*/ 4130 h 4234"/>
              <a:gd name="T54" fmla="*/ 1640 w 3989"/>
              <a:gd name="T55" fmla="*/ 4167 h 4234"/>
              <a:gd name="T56" fmla="*/ 740 w 3989"/>
              <a:gd name="T57" fmla="*/ 3606 h 4234"/>
              <a:gd name="T58" fmla="*/ 293 w 3989"/>
              <a:gd name="T59" fmla="*/ 2638 h 4234"/>
              <a:gd name="T60" fmla="*/ 623 w 3989"/>
              <a:gd name="T61" fmla="*/ 2723 h 4234"/>
              <a:gd name="T62" fmla="*/ 1119 w 3989"/>
              <a:gd name="T63" fmla="*/ 3547 h 4234"/>
              <a:gd name="T64" fmla="*/ 2016 w 3989"/>
              <a:gd name="T65" fmla="*/ 3921 h 4234"/>
              <a:gd name="T66" fmla="*/ 2973 w 3989"/>
              <a:gd name="T67" fmla="*/ 3675 h 4234"/>
              <a:gd name="T68" fmla="*/ 3577 w 3989"/>
              <a:gd name="T69" fmla="*/ 2929 h 4234"/>
              <a:gd name="T70" fmla="*/ 3614 w 3989"/>
              <a:gd name="T71" fmla="*/ 1932 h 4234"/>
              <a:gd name="T72" fmla="*/ 3062 w 3989"/>
              <a:gd name="T73" fmla="*/ 1144 h 4234"/>
              <a:gd name="T74" fmla="*/ 2131 w 3989"/>
              <a:gd name="T75" fmla="*/ 833 h 4234"/>
              <a:gd name="T76" fmla="*/ 1992 w 3989"/>
              <a:gd name="T77" fmla="*/ 610 h 4234"/>
              <a:gd name="T78" fmla="*/ 956 w 3989"/>
              <a:gd name="T79" fmla="*/ 408 h 4234"/>
              <a:gd name="T80" fmla="*/ 818 w 3989"/>
              <a:gd name="T81" fmla="*/ 664 h 4234"/>
              <a:gd name="T82" fmla="*/ 1056 w 3989"/>
              <a:gd name="T83" fmla="*/ 794 h 4234"/>
              <a:gd name="T84" fmla="*/ 1480 w 3989"/>
              <a:gd name="T85" fmla="*/ 169 h 4234"/>
              <a:gd name="T86" fmla="*/ 1790 w 3989"/>
              <a:gd name="T87" fmla="*/ 395 h 4234"/>
              <a:gd name="T88" fmla="*/ 1520 w 3989"/>
              <a:gd name="T89" fmla="*/ 479 h 4234"/>
              <a:gd name="T90" fmla="*/ 1337 w 3989"/>
              <a:gd name="T91" fmla="*/ 807 h 4234"/>
              <a:gd name="T92" fmla="*/ 1779 w 3989"/>
              <a:gd name="T93" fmla="*/ 942 h 4234"/>
              <a:gd name="T94" fmla="*/ 1842 w 3989"/>
              <a:gd name="T95" fmla="*/ 1413 h 4234"/>
              <a:gd name="T96" fmla="*/ 1580 w 3989"/>
              <a:gd name="T97" fmla="*/ 1682 h 4234"/>
              <a:gd name="T98" fmla="*/ 1039 w 3989"/>
              <a:gd name="T99" fmla="*/ 1708 h 4234"/>
              <a:gd name="T100" fmla="*/ 600 w 3989"/>
              <a:gd name="T101" fmla="*/ 1575 h 4234"/>
              <a:gd name="T102" fmla="*/ 789 w 3989"/>
              <a:gd name="T103" fmla="*/ 1236 h 4234"/>
              <a:gd name="T104" fmla="*/ 915 w 3989"/>
              <a:gd name="T105" fmla="*/ 1461 h 4234"/>
              <a:gd name="T106" fmla="*/ 819 w 3989"/>
              <a:gd name="T107" fmla="*/ 1010 h 4234"/>
              <a:gd name="T108" fmla="*/ 547 w 3989"/>
              <a:gd name="T109" fmla="*/ 760 h 4234"/>
              <a:gd name="T110" fmla="*/ 597 w 3989"/>
              <a:gd name="T111" fmla="*/ 305 h 4234"/>
              <a:gd name="T112" fmla="*/ 1014 w 3989"/>
              <a:gd name="T113" fmla="*/ 158 h 4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989" h="4234">
                <a:moveTo>
                  <a:pt x="2131" y="1506"/>
                </a:moveTo>
                <a:lnTo>
                  <a:pt x="2168" y="1510"/>
                </a:lnTo>
                <a:lnTo>
                  <a:pt x="2199" y="1522"/>
                </a:lnTo>
                <a:lnTo>
                  <a:pt x="2229" y="1540"/>
                </a:lnTo>
                <a:lnTo>
                  <a:pt x="2252" y="1565"/>
                </a:lnTo>
                <a:lnTo>
                  <a:pt x="2271" y="1593"/>
                </a:lnTo>
                <a:lnTo>
                  <a:pt x="2282" y="1626"/>
                </a:lnTo>
                <a:lnTo>
                  <a:pt x="2286" y="1661"/>
                </a:lnTo>
                <a:lnTo>
                  <a:pt x="2286" y="2536"/>
                </a:lnTo>
                <a:lnTo>
                  <a:pt x="2283" y="2566"/>
                </a:lnTo>
                <a:lnTo>
                  <a:pt x="2275" y="2595"/>
                </a:lnTo>
                <a:lnTo>
                  <a:pt x="2260" y="2621"/>
                </a:lnTo>
                <a:lnTo>
                  <a:pt x="2241" y="2646"/>
                </a:lnTo>
                <a:lnTo>
                  <a:pt x="1756" y="3131"/>
                </a:lnTo>
                <a:lnTo>
                  <a:pt x="1731" y="3150"/>
                </a:lnTo>
                <a:lnTo>
                  <a:pt x="1704" y="3165"/>
                </a:lnTo>
                <a:lnTo>
                  <a:pt x="1675" y="3173"/>
                </a:lnTo>
                <a:lnTo>
                  <a:pt x="1645" y="3176"/>
                </a:lnTo>
                <a:lnTo>
                  <a:pt x="1615" y="3173"/>
                </a:lnTo>
                <a:lnTo>
                  <a:pt x="1587" y="3165"/>
                </a:lnTo>
                <a:lnTo>
                  <a:pt x="1561" y="3151"/>
                </a:lnTo>
                <a:lnTo>
                  <a:pt x="1536" y="3131"/>
                </a:lnTo>
                <a:lnTo>
                  <a:pt x="1516" y="3106"/>
                </a:lnTo>
                <a:lnTo>
                  <a:pt x="1502" y="3079"/>
                </a:lnTo>
                <a:lnTo>
                  <a:pt x="1494" y="3050"/>
                </a:lnTo>
                <a:lnTo>
                  <a:pt x="1491" y="3022"/>
                </a:lnTo>
                <a:lnTo>
                  <a:pt x="1494" y="2992"/>
                </a:lnTo>
                <a:lnTo>
                  <a:pt x="1502" y="2963"/>
                </a:lnTo>
                <a:lnTo>
                  <a:pt x="1516" y="2936"/>
                </a:lnTo>
                <a:lnTo>
                  <a:pt x="1536" y="2911"/>
                </a:lnTo>
                <a:lnTo>
                  <a:pt x="1977" y="2472"/>
                </a:lnTo>
                <a:lnTo>
                  <a:pt x="1977" y="1661"/>
                </a:lnTo>
                <a:lnTo>
                  <a:pt x="1981" y="1626"/>
                </a:lnTo>
                <a:lnTo>
                  <a:pt x="1993" y="1593"/>
                </a:lnTo>
                <a:lnTo>
                  <a:pt x="2011" y="1565"/>
                </a:lnTo>
                <a:lnTo>
                  <a:pt x="2035" y="1540"/>
                </a:lnTo>
                <a:lnTo>
                  <a:pt x="2064" y="1522"/>
                </a:lnTo>
                <a:lnTo>
                  <a:pt x="2097" y="1510"/>
                </a:lnTo>
                <a:lnTo>
                  <a:pt x="2131" y="1506"/>
                </a:lnTo>
                <a:close/>
                <a:moveTo>
                  <a:pt x="2131" y="1123"/>
                </a:moveTo>
                <a:lnTo>
                  <a:pt x="2234" y="1129"/>
                </a:lnTo>
                <a:lnTo>
                  <a:pt x="2335" y="1141"/>
                </a:lnTo>
                <a:lnTo>
                  <a:pt x="2433" y="1160"/>
                </a:lnTo>
                <a:lnTo>
                  <a:pt x="2527" y="1189"/>
                </a:lnTo>
                <a:lnTo>
                  <a:pt x="2620" y="1223"/>
                </a:lnTo>
                <a:lnTo>
                  <a:pt x="2707" y="1264"/>
                </a:lnTo>
                <a:lnTo>
                  <a:pt x="2792" y="1313"/>
                </a:lnTo>
                <a:lnTo>
                  <a:pt x="2872" y="1366"/>
                </a:lnTo>
                <a:lnTo>
                  <a:pt x="2949" y="1427"/>
                </a:lnTo>
                <a:lnTo>
                  <a:pt x="3018" y="1492"/>
                </a:lnTo>
                <a:lnTo>
                  <a:pt x="3084" y="1563"/>
                </a:lnTo>
                <a:lnTo>
                  <a:pt x="3145" y="1638"/>
                </a:lnTo>
                <a:lnTo>
                  <a:pt x="3198" y="1718"/>
                </a:lnTo>
                <a:lnTo>
                  <a:pt x="3246" y="1803"/>
                </a:lnTo>
                <a:lnTo>
                  <a:pt x="3288" y="1891"/>
                </a:lnTo>
                <a:lnTo>
                  <a:pt x="3322" y="1983"/>
                </a:lnTo>
                <a:lnTo>
                  <a:pt x="3351" y="2078"/>
                </a:lnTo>
                <a:lnTo>
                  <a:pt x="3370" y="2176"/>
                </a:lnTo>
                <a:lnTo>
                  <a:pt x="3382" y="2275"/>
                </a:lnTo>
                <a:lnTo>
                  <a:pt x="3386" y="2379"/>
                </a:lnTo>
                <a:lnTo>
                  <a:pt x="3382" y="2481"/>
                </a:lnTo>
                <a:lnTo>
                  <a:pt x="3370" y="2582"/>
                </a:lnTo>
                <a:lnTo>
                  <a:pt x="3351" y="2680"/>
                </a:lnTo>
                <a:lnTo>
                  <a:pt x="3322" y="2774"/>
                </a:lnTo>
                <a:lnTo>
                  <a:pt x="3288" y="2866"/>
                </a:lnTo>
                <a:lnTo>
                  <a:pt x="3246" y="2955"/>
                </a:lnTo>
                <a:lnTo>
                  <a:pt x="3198" y="3038"/>
                </a:lnTo>
                <a:lnTo>
                  <a:pt x="3145" y="3118"/>
                </a:lnTo>
                <a:lnTo>
                  <a:pt x="3084" y="3195"/>
                </a:lnTo>
                <a:lnTo>
                  <a:pt x="3018" y="3265"/>
                </a:lnTo>
                <a:lnTo>
                  <a:pt x="2949" y="3331"/>
                </a:lnTo>
                <a:lnTo>
                  <a:pt x="2872" y="3391"/>
                </a:lnTo>
                <a:lnTo>
                  <a:pt x="2792" y="3444"/>
                </a:lnTo>
                <a:lnTo>
                  <a:pt x="2707" y="3493"/>
                </a:lnTo>
                <a:lnTo>
                  <a:pt x="2620" y="3534"/>
                </a:lnTo>
                <a:lnTo>
                  <a:pt x="2527" y="3569"/>
                </a:lnTo>
                <a:lnTo>
                  <a:pt x="2433" y="3596"/>
                </a:lnTo>
                <a:lnTo>
                  <a:pt x="2335" y="3617"/>
                </a:lnTo>
                <a:lnTo>
                  <a:pt x="2234" y="3629"/>
                </a:lnTo>
                <a:lnTo>
                  <a:pt x="2131" y="3633"/>
                </a:lnTo>
                <a:lnTo>
                  <a:pt x="2028" y="3629"/>
                </a:lnTo>
                <a:lnTo>
                  <a:pt x="1928" y="3617"/>
                </a:lnTo>
                <a:lnTo>
                  <a:pt x="1831" y="3596"/>
                </a:lnTo>
                <a:lnTo>
                  <a:pt x="1735" y="3569"/>
                </a:lnTo>
                <a:lnTo>
                  <a:pt x="1644" y="3534"/>
                </a:lnTo>
                <a:lnTo>
                  <a:pt x="1555" y="3493"/>
                </a:lnTo>
                <a:lnTo>
                  <a:pt x="1471" y="3444"/>
                </a:lnTo>
                <a:lnTo>
                  <a:pt x="1390" y="3391"/>
                </a:lnTo>
                <a:lnTo>
                  <a:pt x="1315" y="3331"/>
                </a:lnTo>
                <a:lnTo>
                  <a:pt x="1245" y="3265"/>
                </a:lnTo>
                <a:lnTo>
                  <a:pt x="1179" y="3195"/>
                </a:lnTo>
                <a:lnTo>
                  <a:pt x="1119" y="3118"/>
                </a:lnTo>
                <a:lnTo>
                  <a:pt x="1065" y="3038"/>
                </a:lnTo>
                <a:lnTo>
                  <a:pt x="1017" y="2955"/>
                </a:lnTo>
                <a:lnTo>
                  <a:pt x="975" y="2866"/>
                </a:lnTo>
                <a:lnTo>
                  <a:pt x="941" y="2774"/>
                </a:lnTo>
                <a:lnTo>
                  <a:pt x="913" y="2680"/>
                </a:lnTo>
                <a:lnTo>
                  <a:pt x="893" y="2582"/>
                </a:lnTo>
                <a:lnTo>
                  <a:pt x="881" y="2481"/>
                </a:lnTo>
                <a:lnTo>
                  <a:pt x="877" y="2379"/>
                </a:lnTo>
                <a:lnTo>
                  <a:pt x="881" y="2359"/>
                </a:lnTo>
                <a:lnTo>
                  <a:pt x="892" y="2342"/>
                </a:lnTo>
                <a:lnTo>
                  <a:pt x="908" y="2331"/>
                </a:lnTo>
                <a:lnTo>
                  <a:pt x="928" y="2327"/>
                </a:lnTo>
                <a:lnTo>
                  <a:pt x="947" y="2331"/>
                </a:lnTo>
                <a:lnTo>
                  <a:pt x="964" y="2342"/>
                </a:lnTo>
                <a:lnTo>
                  <a:pt x="975" y="2359"/>
                </a:lnTo>
                <a:lnTo>
                  <a:pt x="979" y="2379"/>
                </a:lnTo>
                <a:lnTo>
                  <a:pt x="983" y="2478"/>
                </a:lnTo>
                <a:lnTo>
                  <a:pt x="997" y="2575"/>
                </a:lnTo>
                <a:lnTo>
                  <a:pt x="1017" y="2669"/>
                </a:lnTo>
                <a:lnTo>
                  <a:pt x="1044" y="2760"/>
                </a:lnTo>
                <a:lnTo>
                  <a:pt x="1080" y="2847"/>
                </a:lnTo>
                <a:lnTo>
                  <a:pt x="1122" y="2932"/>
                </a:lnTo>
                <a:lnTo>
                  <a:pt x="1170" y="3012"/>
                </a:lnTo>
                <a:lnTo>
                  <a:pt x="1224" y="3087"/>
                </a:lnTo>
                <a:lnTo>
                  <a:pt x="1286" y="3158"/>
                </a:lnTo>
                <a:lnTo>
                  <a:pt x="1351" y="3225"/>
                </a:lnTo>
                <a:lnTo>
                  <a:pt x="1422" y="3285"/>
                </a:lnTo>
                <a:lnTo>
                  <a:pt x="1498" y="3339"/>
                </a:lnTo>
                <a:lnTo>
                  <a:pt x="1577" y="3388"/>
                </a:lnTo>
                <a:lnTo>
                  <a:pt x="1662" y="3429"/>
                </a:lnTo>
                <a:lnTo>
                  <a:pt x="1750" y="3464"/>
                </a:lnTo>
                <a:lnTo>
                  <a:pt x="1840" y="3493"/>
                </a:lnTo>
                <a:lnTo>
                  <a:pt x="1936" y="3513"/>
                </a:lnTo>
                <a:lnTo>
                  <a:pt x="2033" y="3526"/>
                </a:lnTo>
                <a:lnTo>
                  <a:pt x="2131" y="3530"/>
                </a:lnTo>
                <a:lnTo>
                  <a:pt x="2230" y="3526"/>
                </a:lnTo>
                <a:lnTo>
                  <a:pt x="2327" y="3513"/>
                </a:lnTo>
                <a:lnTo>
                  <a:pt x="2422" y="3493"/>
                </a:lnTo>
                <a:lnTo>
                  <a:pt x="2514" y="3464"/>
                </a:lnTo>
                <a:lnTo>
                  <a:pt x="2601" y="3429"/>
                </a:lnTo>
                <a:lnTo>
                  <a:pt x="2686" y="3388"/>
                </a:lnTo>
                <a:lnTo>
                  <a:pt x="2766" y="3339"/>
                </a:lnTo>
                <a:lnTo>
                  <a:pt x="2841" y="3285"/>
                </a:lnTo>
                <a:lnTo>
                  <a:pt x="2912" y="3225"/>
                </a:lnTo>
                <a:lnTo>
                  <a:pt x="2977" y="3158"/>
                </a:lnTo>
                <a:lnTo>
                  <a:pt x="3039" y="3087"/>
                </a:lnTo>
                <a:lnTo>
                  <a:pt x="3093" y="3012"/>
                </a:lnTo>
                <a:lnTo>
                  <a:pt x="3141" y="2932"/>
                </a:lnTo>
                <a:lnTo>
                  <a:pt x="3183" y="2847"/>
                </a:lnTo>
                <a:lnTo>
                  <a:pt x="3219" y="2760"/>
                </a:lnTo>
                <a:lnTo>
                  <a:pt x="3246" y="2669"/>
                </a:lnTo>
                <a:lnTo>
                  <a:pt x="3266" y="2575"/>
                </a:lnTo>
                <a:lnTo>
                  <a:pt x="3279" y="2478"/>
                </a:lnTo>
                <a:lnTo>
                  <a:pt x="3284" y="2379"/>
                </a:lnTo>
                <a:lnTo>
                  <a:pt x="3279" y="2280"/>
                </a:lnTo>
                <a:lnTo>
                  <a:pt x="3266" y="2183"/>
                </a:lnTo>
                <a:lnTo>
                  <a:pt x="3246" y="2089"/>
                </a:lnTo>
                <a:lnTo>
                  <a:pt x="3219" y="1998"/>
                </a:lnTo>
                <a:lnTo>
                  <a:pt x="3183" y="1909"/>
                </a:lnTo>
                <a:lnTo>
                  <a:pt x="3141" y="1825"/>
                </a:lnTo>
                <a:lnTo>
                  <a:pt x="3093" y="1746"/>
                </a:lnTo>
                <a:lnTo>
                  <a:pt x="3039" y="1669"/>
                </a:lnTo>
                <a:lnTo>
                  <a:pt x="2977" y="1599"/>
                </a:lnTo>
                <a:lnTo>
                  <a:pt x="2912" y="1533"/>
                </a:lnTo>
                <a:lnTo>
                  <a:pt x="2841" y="1472"/>
                </a:lnTo>
                <a:lnTo>
                  <a:pt x="2766" y="1417"/>
                </a:lnTo>
                <a:lnTo>
                  <a:pt x="2686" y="1370"/>
                </a:lnTo>
                <a:lnTo>
                  <a:pt x="2601" y="1328"/>
                </a:lnTo>
                <a:lnTo>
                  <a:pt x="2514" y="1292"/>
                </a:lnTo>
                <a:lnTo>
                  <a:pt x="2422" y="1265"/>
                </a:lnTo>
                <a:lnTo>
                  <a:pt x="2327" y="1245"/>
                </a:lnTo>
                <a:lnTo>
                  <a:pt x="2230" y="1231"/>
                </a:lnTo>
                <a:lnTo>
                  <a:pt x="2131" y="1227"/>
                </a:lnTo>
                <a:lnTo>
                  <a:pt x="2112" y="1223"/>
                </a:lnTo>
                <a:lnTo>
                  <a:pt x="2095" y="1212"/>
                </a:lnTo>
                <a:lnTo>
                  <a:pt x="2084" y="1196"/>
                </a:lnTo>
                <a:lnTo>
                  <a:pt x="2080" y="1175"/>
                </a:lnTo>
                <a:lnTo>
                  <a:pt x="2083" y="1160"/>
                </a:lnTo>
                <a:lnTo>
                  <a:pt x="2090" y="1145"/>
                </a:lnTo>
                <a:lnTo>
                  <a:pt x="2101" y="1134"/>
                </a:lnTo>
                <a:lnTo>
                  <a:pt x="2116" y="1126"/>
                </a:lnTo>
                <a:lnTo>
                  <a:pt x="2131" y="1123"/>
                </a:lnTo>
                <a:close/>
                <a:moveTo>
                  <a:pt x="1276" y="1044"/>
                </a:moveTo>
                <a:lnTo>
                  <a:pt x="1276" y="1473"/>
                </a:lnTo>
                <a:lnTo>
                  <a:pt x="1315" y="1473"/>
                </a:lnTo>
                <a:lnTo>
                  <a:pt x="1366" y="1471"/>
                </a:lnTo>
                <a:lnTo>
                  <a:pt x="1411" y="1464"/>
                </a:lnTo>
                <a:lnTo>
                  <a:pt x="1450" y="1453"/>
                </a:lnTo>
                <a:lnTo>
                  <a:pt x="1485" y="1437"/>
                </a:lnTo>
                <a:lnTo>
                  <a:pt x="1513" y="1416"/>
                </a:lnTo>
                <a:lnTo>
                  <a:pt x="1538" y="1392"/>
                </a:lnTo>
                <a:lnTo>
                  <a:pt x="1555" y="1362"/>
                </a:lnTo>
                <a:lnTo>
                  <a:pt x="1569" y="1329"/>
                </a:lnTo>
                <a:lnTo>
                  <a:pt x="1577" y="1289"/>
                </a:lnTo>
                <a:lnTo>
                  <a:pt x="1580" y="1247"/>
                </a:lnTo>
                <a:lnTo>
                  <a:pt x="1577" y="1208"/>
                </a:lnTo>
                <a:lnTo>
                  <a:pt x="1573" y="1174"/>
                </a:lnTo>
                <a:lnTo>
                  <a:pt x="1565" y="1144"/>
                </a:lnTo>
                <a:lnTo>
                  <a:pt x="1554" y="1119"/>
                </a:lnTo>
                <a:lnTo>
                  <a:pt x="1539" y="1099"/>
                </a:lnTo>
                <a:lnTo>
                  <a:pt x="1521" y="1084"/>
                </a:lnTo>
                <a:lnTo>
                  <a:pt x="1498" y="1072"/>
                </a:lnTo>
                <a:lnTo>
                  <a:pt x="1468" y="1062"/>
                </a:lnTo>
                <a:lnTo>
                  <a:pt x="1430" y="1054"/>
                </a:lnTo>
                <a:lnTo>
                  <a:pt x="1386" y="1048"/>
                </a:lnTo>
                <a:lnTo>
                  <a:pt x="1335" y="1046"/>
                </a:lnTo>
                <a:lnTo>
                  <a:pt x="1276" y="1044"/>
                </a:lnTo>
                <a:close/>
                <a:moveTo>
                  <a:pt x="2131" y="523"/>
                </a:moveTo>
                <a:lnTo>
                  <a:pt x="2259" y="528"/>
                </a:lnTo>
                <a:lnTo>
                  <a:pt x="2383" y="540"/>
                </a:lnTo>
                <a:lnTo>
                  <a:pt x="2506" y="561"/>
                </a:lnTo>
                <a:lnTo>
                  <a:pt x="2624" y="590"/>
                </a:lnTo>
                <a:lnTo>
                  <a:pt x="2741" y="626"/>
                </a:lnTo>
                <a:lnTo>
                  <a:pt x="2853" y="670"/>
                </a:lnTo>
                <a:lnTo>
                  <a:pt x="2962" y="720"/>
                </a:lnTo>
                <a:lnTo>
                  <a:pt x="3069" y="777"/>
                </a:lnTo>
                <a:lnTo>
                  <a:pt x="3169" y="840"/>
                </a:lnTo>
                <a:lnTo>
                  <a:pt x="3265" y="911"/>
                </a:lnTo>
                <a:lnTo>
                  <a:pt x="3358" y="986"/>
                </a:lnTo>
                <a:lnTo>
                  <a:pt x="3443" y="1068"/>
                </a:lnTo>
                <a:lnTo>
                  <a:pt x="3525" y="1153"/>
                </a:lnTo>
                <a:lnTo>
                  <a:pt x="3602" y="1246"/>
                </a:lnTo>
                <a:lnTo>
                  <a:pt x="3671" y="1343"/>
                </a:lnTo>
                <a:lnTo>
                  <a:pt x="3735" y="1443"/>
                </a:lnTo>
                <a:lnTo>
                  <a:pt x="3792" y="1548"/>
                </a:lnTo>
                <a:lnTo>
                  <a:pt x="3843" y="1657"/>
                </a:lnTo>
                <a:lnTo>
                  <a:pt x="3887" y="1770"/>
                </a:lnTo>
                <a:lnTo>
                  <a:pt x="3922" y="1886"/>
                </a:lnTo>
                <a:lnTo>
                  <a:pt x="3951" y="2006"/>
                </a:lnTo>
                <a:lnTo>
                  <a:pt x="3971" y="2127"/>
                </a:lnTo>
                <a:lnTo>
                  <a:pt x="3985" y="2252"/>
                </a:lnTo>
                <a:lnTo>
                  <a:pt x="3989" y="2379"/>
                </a:lnTo>
                <a:lnTo>
                  <a:pt x="3985" y="2506"/>
                </a:lnTo>
                <a:lnTo>
                  <a:pt x="3971" y="2630"/>
                </a:lnTo>
                <a:lnTo>
                  <a:pt x="3951" y="2752"/>
                </a:lnTo>
                <a:lnTo>
                  <a:pt x="3922" y="2871"/>
                </a:lnTo>
                <a:lnTo>
                  <a:pt x="3887" y="2988"/>
                </a:lnTo>
                <a:lnTo>
                  <a:pt x="3843" y="3099"/>
                </a:lnTo>
                <a:lnTo>
                  <a:pt x="3792" y="3208"/>
                </a:lnTo>
                <a:lnTo>
                  <a:pt x="3735" y="3315"/>
                </a:lnTo>
                <a:lnTo>
                  <a:pt x="3671" y="3415"/>
                </a:lnTo>
                <a:lnTo>
                  <a:pt x="3602" y="3511"/>
                </a:lnTo>
                <a:lnTo>
                  <a:pt x="3525" y="3603"/>
                </a:lnTo>
                <a:lnTo>
                  <a:pt x="3443" y="3689"/>
                </a:lnTo>
                <a:lnTo>
                  <a:pt x="3358" y="3771"/>
                </a:lnTo>
                <a:lnTo>
                  <a:pt x="3265" y="3847"/>
                </a:lnTo>
                <a:lnTo>
                  <a:pt x="3169" y="3916"/>
                </a:lnTo>
                <a:lnTo>
                  <a:pt x="3069" y="3980"/>
                </a:lnTo>
                <a:lnTo>
                  <a:pt x="2962" y="4038"/>
                </a:lnTo>
                <a:lnTo>
                  <a:pt x="2853" y="4088"/>
                </a:lnTo>
                <a:lnTo>
                  <a:pt x="2741" y="4130"/>
                </a:lnTo>
                <a:lnTo>
                  <a:pt x="2624" y="4167"/>
                </a:lnTo>
                <a:lnTo>
                  <a:pt x="2506" y="4196"/>
                </a:lnTo>
                <a:lnTo>
                  <a:pt x="2383" y="4216"/>
                </a:lnTo>
                <a:lnTo>
                  <a:pt x="2259" y="4230"/>
                </a:lnTo>
                <a:lnTo>
                  <a:pt x="2131" y="4234"/>
                </a:lnTo>
                <a:lnTo>
                  <a:pt x="2005" y="4230"/>
                </a:lnTo>
                <a:lnTo>
                  <a:pt x="1880" y="4216"/>
                </a:lnTo>
                <a:lnTo>
                  <a:pt x="1759" y="4196"/>
                </a:lnTo>
                <a:lnTo>
                  <a:pt x="1640" y="4167"/>
                </a:lnTo>
                <a:lnTo>
                  <a:pt x="1524" y="4132"/>
                </a:lnTo>
                <a:lnTo>
                  <a:pt x="1411" y="4088"/>
                </a:lnTo>
                <a:lnTo>
                  <a:pt x="1302" y="4038"/>
                </a:lnTo>
                <a:lnTo>
                  <a:pt x="1197" y="3982"/>
                </a:lnTo>
                <a:lnTo>
                  <a:pt x="1096" y="3918"/>
                </a:lnTo>
                <a:lnTo>
                  <a:pt x="1001" y="3848"/>
                </a:lnTo>
                <a:lnTo>
                  <a:pt x="909" y="3773"/>
                </a:lnTo>
                <a:lnTo>
                  <a:pt x="822" y="3693"/>
                </a:lnTo>
                <a:lnTo>
                  <a:pt x="740" y="3606"/>
                </a:lnTo>
                <a:lnTo>
                  <a:pt x="665" y="3515"/>
                </a:lnTo>
                <a:lnTo>
                  <a:pt x="596" y="3419"/>
                </a:lnTo>
                <a:lnTo>
                  <a:pt x="532" y="3319"/>
                </a:lnTo>
                <a:lnTo>
                  <a:pt x="474" y="3214"/>
                </a:lnTo>
                <a:lnTo>
                  <a:pt x="424" y="3106"/>
                </a:lnTo>
                <a:lnTo>
                  <a:pt x="379" y="2993"/>
                </a:lnTo>
                <a:lnTo>
                  <a:pt x="344" y="2877"/>
                </a:lnTo>
                <a:lnTo>
                  <a:pt x="314" y="2759"/>
                </a:lnTo>
                <a:lnTo>
                  <a:pt x="293" y="2638"/>
                </a:lnTo>
                <a:lnTo>
                  <a:pt x="279" y="2514"/>
                </a:lnTo>
                <a:lnTo>
                  <a:pt x="275" y="2387"/>
                </a:lnTo>
                <a:lnTo>
                  <a:pt x="0" y="2387"/>
                </a:lnTo>
                <a:lnTo>
                  <a:pt x="413" y="1769"/>
                </a:lnTo>
                <a:lnTo>
                  <a:pt x="825" y="2387"/>
                </a:lnTo>
                <a:lnTo>
                  <a:pt x="585" y="2387"/>
                </a:lnTo>
                <a:lnTo>
                  <a:pt x="589" y="2502"/>
                </a:lnTo>
                <a:lnTo>
                  <a:pt x="603" y="2615"/>
                </a:lnTo>
                <a:lnTo>
                  <a:pt x="623" y="2723"/>
                </a:lnTo>
                <a:lnTo>
                  <a:pt x="652" y="2831"/>
                </a:lnTo>
                <a:lnTo>
                  <a:pt x="688" y="2935"/>
                </a:lnTo>
                <a:lnTo>
                  <a:pt x="731" y="3035"/>
                </a:lnTo>
                <a:lnTo>
                  <a:pt x="781" y="3132"/>
                </a:lnTo>
                <a:lnTo>
                  <a:pt x="837" y="3225"/>
                </a:lnTo>
                <a:lnTo>
                  <a:pt x="900" y="3312"/>
                </a:lnTo>
                <a:lnTo>
                  <a:pt x="968" y="3396"/>
                </a:lnTo>
                <a:lnTo>
                  <a:pt x="1041" y="3474"/>
                </a:lnTo>
                <a:lnTo>
                  <a:pt x="1119" y="3547"/>
                </a:lnTo>
                <a:lnTo>
                  <a:pt x="1204" y="3615"/>
                </a:lnTo>
                <a:lnTo>
                  <a:pt x="1292" y="3677"/>
                </a:lnTo>
                <a:lnTo>
                  <a:pt x="1385" y="3733"/>
                </a:lnTo>
                <a:lnTo>
                  <a:pt x="1482" y="3782"/>
                </a:lnTo>
                <a:lnTo>
                  <a:pt x="1583" y="3824"/>
                </a:lnTo>
                <a:lnTo>
                  <a:pt x="1686" y="3859"/>
                </a:lnTo>
                <a:lnTo>
                  <a:pt x="1794" y="3888"/>
                </a:lnTo>
                <a:lnTo>
                  <a:pt x="1904" y="3908"/>
                </a:lnTo>
                <a:lnTo>
                  <a:pt x="2016" y="3921"/>
                </a:lnTo>
                <a:lnTo>
                  <a:pt x="2131" y="3925"/>
                </a:lnTo>
                <a:lnTo>
                  <a:pt x="2247" y="3921"/>
                </a:lnTo>
                <a:lnTo>
                  <a:pt x="2360" y="3908"/>
                </a:lnTo>
                <a:lnTo>
                  <a:pt x="2470" y="3888"/>
                </a:lnTo>
                <a:lnTo>
                  <a:pt x="2578" y="3859"/>
                </a:lnTo>
                <a:lnTo>
                  <a:pt x="2683" y="3824"/>
                </a:lnTo>
                <a:lnTo>
                  <a:pt x="2784" y="3780"/>
                </a:lnTo>
                <a:lnTo>
                  <a:pt x="2880" y="3731"/>
                </a:lnTo>
                <a:lnTo>
                  <a:pt x="2973" y="3675"/>
                </a:lnTo>
                <a:lnTo>
                  <a:pt x="3062" y="3613"/>
                </a:lnTo>
                <a:lnTo>
                  <a:pt x="3146" y="3545"/>
                </a:lnTo>
                <a:lnTo>
                  <a:pt x="3225" y="3471"/>
                </a:lnTo>
                <a:lnTo>
                  <a:pt x="3299" y="3392"/>
                </a:lnTo>
                <a:lnTo>
                  <a:pt x="3367" y="3309"/>
                </a:lnTo>
                <a:lnTo>
                  <a:pt x="3430" y="3219"/>
                </a:lnTo>
                <a:lnTo>
                  <a:pt x="3486" y="3127"/>
                </a:lnTo>
                <a:lnTo>
                  <a:pt x="3535" y="3030"/>
                </a:lnTo>
                <a:lnTo>
                  <a:pt x="3577" y="2929"/>
                </a:lnTo>
                <a:lnTo>
                  <a:pt x="3614" y="2824"/>
                </a:lnTo>
                <a:lnTo>
                  <a:pt x="3641" y="2717"/>
                </a:lnTo>
                <a:lnTo>
                  <a:pt x="3662" y="2606"/>
                </a:lnTo>
                <a:lnTo>
                  <a:pt x="3675" y="2493"/>
                </a:lnTo>
                <a:lnTo>
                  <a:pt x="3679" y="2379"/>
                </a:lnTo>
                <a:lnTo>
                  <a:pt x="3675" y="2263"/>
                </a:lnTo>
                <a:lnTo>
                  <a:pt x="3662" y="2150"/>
                </a:lnTo>
                <a:lnTo>
                  <a:pt x="3641" y="2040"/>
                </a:lnTo>
                <a:lnTo>
                  <a:pt x="3614" y="1932"/>
                </a:lnTo>
                <a:lnTo>
                  <a:pt x="3577" y="1829"/>
                </a:lnTo>
                <a:lnTo>
                  <a:pt x="3535" y="1728"/>
                </a:lnTo>
                <a:lnTo>
                  <a:pt x="3486" y="1630"/>
                </a:lnTo>
                <a:lnTo>
                  <a:pt x="3430" y="1537"/>
                </a:lnTo>
                <a:lnTo>
                  <a:pt x="3367" y="1449"/>
                </a:lnTo>
                <a:lnTo>
                  <a:pt x="3299" y="1364"/>
                </a:lnTo>
                <a:lnTo>
                  <a:pt x="3225" y="1285"/>
                </a:lnTo>
                <a:lnTo>
                  <a:pt x="3146" y="1212"/>
                </a:lnTo>
                <a:lnTo>
                  <a:pt x="3062" y="1144"/>
                </a:lnTo>
                <a:lnTo>
                  <a:pt x="2973" y="1082"/>
                </a:lnTo>
                <a:lnTo>
                  <a:pt x="2880" y="1027"/>
                </a:lnTo>
                <a:lnTo>
                  <a:pt x="2784" y="976"/>
                </a:lnTo>
                <a:lnTo>
                  <a:pt x="2683" y="934"/>
                </a:lnTo>
                <a:lnTo>
                  <a:pt x="2578" y="899"/>
                </a:lnTo>
                <a:lnTo>
                  <a:pt x="2470" y="870"/>
                </a:lnTo>
                <a:lnTo>
                  <a:pt x="2360" y="850"/>
                </a:lnTo>
                <a:lnTo>
                  <a:pt x="2247" y="837"/>
                </a:lnTo>
                <a:lnTo>
                  <a:pt x="2131" y="833"/>
                </a:lnTo>
                <a:lnTo>
                  <a:pt x="2097" y="829"/>
                </a:lnTo>
                <a:lnTo>
                  <a:pt x="2064" y="817"/>
                </a:lnTo>
                <a:lnTo>
                  <a:pt x="2035" y="799"/>
                </a:lnTo>
                <a:lnTo>
                  <a:pt x="2011" y="775"/>
                </a:lnTo>
                <a:lnTo>
                  <a:pt x="1992" y="746"/>
                </a:lnTo>
                <a:lnTo>
                  <a:pt x="1981" y="713"/>
                </a:lnTo>
                <a:lnTo>
                  <a:pt x="1977" y="678"/>
                </a:lnTo>
                <a:lnTo>
                  <a:pt x="1981" y="643"/>
                </a:lnTo>
                <a:lnTo>
                  <a:pt x="1992" y="610"/>
                </a:lnTo>
                <a:lnTo>
                  <a:pt x="2011" y="581"/>
                </a:lnTo>
                <a:lnTo>
                  <a:pt x="2035" y="557"/>
                </a:lnTo>
                <a:lnTo>
                  <a:pt x="2064" y="539"/>
                </a:lnTo>
                <a:lnTo>
                  <a:pt x="2097" y="527"/>
                </a:lnTo>
                <a:lnTo>
                  <a:pt x="2131" y="523"/>
                </a:lnTo>
                <a:close/>
                <a:moveTo>
                  <a:pt x="1092" y="399"/>
                </a:moveTo>
                <a:lnTo>
                  <a:pt x="1052" y="399"/>
                </a:lnTo>
                <a:lnTo>
                  <a:pt x="1001" y="402"/>
                </a:lnTo>
                <a:lnTo>
                  <a:pt x="956" y="408"/>
                </a:lnTo>
                <a:lnTo>
                  <a:pt x="917" y="421"/>
                </a:lnTo>
                <a:lnTo>
                  <a:pt x="883" y="437"/>
                </a:lnTo>
                <a:lnTo>
                  <a:pt x="856" y="459"/>
                </a:lnTo>
                <a:lnTo>
                  <a:pt x="836" y="485"/>
                </a:lnTo>
                <a:lnTo>
                  <a:pt x="821" y="516"/>
                </a:lnTo>
                <a:lnTo>
                  <a:pt x="811" y="551"/>
                </a:lnTo>
                <a:lnTo>
                  <a:pt x="808" y="592"/>
                </a:lnTo>
                <a:lnTo>
                  <a:pt x="811" y="630"/>
                </a:lnTo>
                <a:lnTo>
                  <a:pt x="818" y="664"/>
                </a:lnTo>
                <a:lnTo>
                  <a:pt x="830" y="694"/>
                </a:lnTo>
                <a:lnTo>
                  <a:pt x="848" y="722"/>
                </a:lnTo>
                <a:lnTo>
                  <a:pt x="870" y="743"/>
                </a:lnTo>
                <a:lnTo>
                  <a:pt x="896" y="761"/>
                </a:lnTo>
                <a:lnTo>
                  <a:pt x="927" y="776"/>
                </a:lnTo>
                <a:lnTo>
                  <a:pt x="964" y="786"/>
                </a:lnTo>
                <a:lnTo>
                  <a:pt x="1005" y="792"/>
                </a:lnTo>
                <a:lnTo>
                  <a:pt x="1051" y="794"/>
                </a:lnTo>
                <a:lnTo>
                  <a:pt x="1056" y="794"/>
                </a:lnTo>
                <a:lnTo>
                  <a:pt x="1070" y="795"/>
                </a:lnTo>
                <a:lnTo>
                  <a:pt x="1092" y="797"/>
                </a:lnTo>
                <a:lnTo>
                  <a:pt x="1092" y="399"/>
                </a:lnTo>
                <a:close/>
                <a:moveTo>
                  <a:pt x="1092" y="0"/>
                </a:moveTo>
                <a:lnTo>
                  <a:pt x="1276" y="0"/>
                </a:lnTo>
                <a:lnTo>
                  <a:pt x="1276" y="156"/>
                </a:lnTo>
                <a:lnTo>
                  <a:pt x="1350" y="158"/>
                </a:lnTo>
                <a:lnTo>
                  <a:pt x="1418" y="162"/>
                </a:lnTo>
                <a:lnTo>
                  <a:pt x="1480" y="169"/>
                </a:lnTo>
                <a:lnTo>
                  <a:pt x="1535" y="178"/>
                </a:lnTo>
                <a:lnTo>
                  <a:pt x="1585" y="192"/>
                </a:lnTo>
                <a:lnTo>
                  <a:pt x="1629" y="207"/>
                </a:lnTo>
                <a:lnTo>
                  <a:pt x="1666" y="225"/>
                </a:lnTo>
                <a:lnTo>
                  <a:pt x="1697" y="245"/>
                </a:lnTo>
                <a:lnTo>
                  <a:pt x="1727" y="274"/>
                </a:lnTo>
                <a:lnTo>
                  <a:pt x="1753" y="308"/>
                </a:lnTo>
                <a:lnTo>
                  <a:pt x="1774" y="348"/>
                </a:lnTo>
                <a:lnTo>
                  <a:pt x="1790" y="395"/>
                </a:lnTo>
                <a:lnTo>
                  <a:pt x="1802" y="448"/>
                </a:lnTo>
                <a:lnTo>
                  <a:pt x="1809" y="506"/>
                </a:lnTo>
                <a:lnTo>
                  <a:pt x="1812" y="572"/>
                </a:lnTo>
                <a:lnTo>
                  <a:pt x="1812" y="609"/>
                </a:lnTo>
                <a:lnTo>
                  <a:pt x="1546" y="609"/>
                </a:lnTo>
                <a:lnTo>
                  <a:pt x="1546" y="580"/>
                </a:lnTo>
                <a:lnTo>
                  <a:pt x="1543" y="542"/>
                </a:lnTo>
                <a:lnTo>
                  <a:pt x="1534" y="509"/>
                </a:lnTo>
                <a:lnTo>
                  <a:pt x="1520" y="479"/>
                </a:lnTo>
                <a:lnTo>
                  <a:pt x="1501" y="455"/>
                </a:lnTo>
                <a:lnTo>
                  <a:pt x="1475" y="436"/>
                </a:lnTo>
                <a:lnTo>
                  <a:pt x="1445" y="419"/>
                </a:lnTo>
                <a:lnTo>
                  <a:pt x="1408" y="408"/>
                </a:lnTo>
                <a:lnTo>
                  <a:pt x="1367" y="402"/>
                </a:lnTo>
                <a:lnTo>
                  <a:pt x="1320" y="399"/>
                </a:lnTo>
                <a:lnTo>
                  <a:pt x="1276" y="399"/>
                </a:lnTo>
                <a:lnTo>
                  <a:pt x="1276" y="805"/>
                </a:lnTo>
                <a:lnTo>
                  <a:pt x="1337" y="807"/>
                </a:lnTo>
                <a:lnTo>
                  <a:pt x="1411" y="813"/>
                </a:lnTo>
                <a:lnTo>
                  <a:pt x="1478" y="820"/>
                </a:lnTo>
                <a:lnTo>
                  <a:pt x="1539" y="831"/>
                </a:lnTo>
                <a:lnTo>
                  <a:pt x="1594" y="843"/>
                </a:lnTo>
                <a:lnTo>
                  <a:pt x="1643" y="856"/>
                </a:lnTo>
                <a:lnTo>
                  <a:pt x="1685" y="874"/>
                </a:lnTo>
                <a:lnTo>
                  <a:pt x="1720" y="893"/>
                </a:lnTo>
                <a:lnTo>
                  <a:pt x="1750" y="914"/>
                </a:lnTo>
                <a:lnTo>
                  <a:pt x="1779" y="942"/>
                </a:lnTo>
                <a:lnTo>
                  <a:pt x="1804" y="978"/>
                </a:lnTo>
                <a:lnTo>
                  <a:pt x="1823" y="1018"/>
                </a:lnTo>
                <a:lnTo>
                  <a:pt x="1838" y="1065"/>
                </a:lnTo>
                <a:lnTo>
                  <a:pt x="1849" y="1118"/>
                </a:lnTo>
                <a:lnTo>
                  <a:pt x="1855" y="1176"/>
                </a:lnTo>
                <a:lnTo>
                  <a:pt x="1857" y="1242"/>
                </a:lnTo>
                <a:lnTo>
                  <a:pt x="1855" y="1304"/>
                </a:lnTo>
                <a:lnTo>
                  <a:pt x="1850" y="1362"/>
                </a:lnTo>
                <a:lnTo>
                  <a:pt x="1842" y="1413"/>
                </a:lnTo>
                <a:lnTo>
                  <a:pt x="1828" y="1461"/>
                </a:lnTo>
                <a:lnTo>
                  <a:pt x="1812" y="1503"/>
                </a:lnTo>
                <a:lnTo>
                  <a:pt x="1791" y="1541"/>
                </a:lnTo>
                <a:lnTo>
                  <a:pt x="1768" y="1574"/>
                </a:lnTo>
                <a:lnTo>
                  <a:pt x="1741" y="1603"/>
                </a:lnTo>
                <a:lnTo>
                  <a:pt x="1708" y="1627"/>
                </a:lnTo>
                <a:lnTo>
                  <a:pt x="1671" y="1649"/>
                </a:lnTo>
                <a:lnTo>
                  <a:pt x="1629" y="1667"/>
                </a:lnTo>
                <a:lnTo>
                  <a:pt x="1580" y="1682"/>
                </a:lnTo>
                <a:lnTo>
                  <a:pt x="1527" y="1693"/>
                </a:lnTo>
                <a:lnTo>
                  <a:pt x="1468" y="1701"/>
                </a:lnTo>
                <a:lnTo>
                  <a:pt x="1403" y="1706"/>
                </a:lnTo>
                <a:lnTo>
                  <a:pt x="1333" y="1708"/>
                </a:lnTo>
                <a:lnTo>
                  <a:pt x="1276" y="1708"/>
                </a:lnTo>
                <a:lnTo>
                  <a:pt x="1276" y="1889"/>
                </a:lnTo>
                <a:lnTo>
                  <a:pt x="1092" y="1889"/>
                </a:lnTo>
                <a:lnTo>
                  <a:pt x="1092" y="1708"/>
                </a:lnTo>
                <a:lnTo>
                  <a:pt x="1039" y="1708"/>
                </a:lnTo>
                <a:lnTo>
                  <a:pt x="969" y="1706"/>
                </a:lnTo>
                <a:lnTo>
                  <a:pt x="905" y="1701"/>
                </a:lnTo>
                <a:lnTo>
                  <a:pt x="847" y="1693"/>
                </a:lnTo>
                <a:lnTo>
                  <a:pt x="792" y="1682"/>
                </a:lnTo>
                <a:lnTo>
                  <a:pt x="744" y="1668"/>
                </a:lnTo>
                <a:lnTo>
                  <a:pt x="701" y="1650"/>
                </a:lnTo>
                <a:lnTo>
                  <a:pt x="664" y="1631"/>
                </a:lnTo>
                <a:lnTo>
                  <a:pt x="631" y="1607"/>
                </a:lnTo>
                <a:lnTo>
                  <a:pt x="600" y="1575"/>
                </a:lnTo>
                <a:lnTo>
                  <a:pt x="574" y="1539"/>
                </a:lnTo>
                <a:lnTo>
                  <a:pt x="552" y="1495"/>
                </a:lnTo>
                <a:lnTo>
                  <a:pt x="536" y="1446"/>
                </a:lnTo>
                <a:lnTo>
                  <a:pt x="523" y="1392"/>
                </a:lnTo>
                <a:lnTo>
                  <a:pt x="515" y="1330"/>
                </a:lnTo>
                <a:lnTo>
                  <a:pt x="514" y="1262"/>
                </a:lnTo>
                <a:lnTo>
                  <a:pt x="515" y="1208"/>
                </a:lnTo>
                <a:lnTo>
                  <a:pt x="789" y="1208"/>
                </a:lnTo>
                <a:lnTo>
                  <a:pt x="789" y="1236"/>
                </a:lnTo>
                <a:lnTo>
                  <a:pt x="791" y="1283"/>
                </a:lnTo>
                <a:lnTo>
                  <a:pt x="795" y="1324"/>
                </a:lnTo>
                <a:lnTo>
                  <a:pt x="802" y="1359"/>
                </a:lnTo>
                <a:lnTo>
                  <a:pt x="810" y="1389"/>
                </a:lnTo>
                <a:lnTo>
                  <a:pt x="822" y="1412"/>
                </a:lnTo>
                <a:lnTo>
                  <a:pt x="837" y="1428"/>
                </a:lnTo>
                <a:lnTo>
                  <a:pt x="856" y="1442"/>
                </a:lnTo>
                <a:lnTo>
                  <a:pt x="882" y="1453"/>
                </a:lnTo>
                <a:lnTo>
                  <a:pt x="915" y="1461"/>
                </a:lnTo>
                <a:lnTo>
                  <a:pt x="953" y="1468"/>
                </a:lnTo>
                <a:lnTo>
                  <a:pt x="999" y="1471"/>
                </a:lnTo>
                <a:lnTo>
                  <a:pt x="1051" y="1472"/>
                </a:lnTo>
                <a:lnTo>
                  <a:pt x="1092" y="1473"/>
                </a:lnTo>
                <a:lnTo>
                  <a:pt x="1092" y="1033"/>
                </a:lnTo>
                <a:lnTo>
                  <a:pt x="1014" y="1032"/>
                </a:lnTo>
                <a:lnTo>
                  <a:pt x="942" y="1028"/>
                </a:lnTo>
                <a:lnTo>
                  <a:pt x="878" y="1021"/>
                </a:lnTo>
                <a:lnTo>
                  <a:pt x="819" y="1010"/>
                </a:lnTo>
                <a:lnTo>
                  <a:pt x="766" y="998"/>
                </a:lnTo>
                <a:lnTo>
                  <a:pt x="721" y="982"/>
                </a:lnTo>
                <a:lnTo>
                  <a:pt x="682" y="963"/>
                </a:lnTo>
                <a:lnTo>
                  <a:pt x="649" y="941"/>
                </a:lnTo>
                <a:lnTo>
                  <a:pt x="622" y="915"/>
                </a:lnTo>
                <a:lnTo>
                  <a:pt x="597" y="884"/>
                </a:lnTo>
                <a:lnTo>
                  <a:pt x="577" y="847"/>
                </a:lnTo>
                <a:lnTo>
                  <a:pt x="560" y="806"/>
                </a:lnTo>
                <a:lnTo>
                  <a:pt x="547" y="760"/>
                </a:lnTo>
                <a:lnTo>
                  <a:pt x="538" y="708"/>
                </a:lnTo>
                <a:lnTo>
                  <a:pt x="533" y="652"/>
                </a:lnTo>
                <a:lnTo>
                  <a:pt x="530" y="590"/>
                </a:lnTo>
                <a:lnTo>
                  <a:pt x="533" y="530"/>
                </a:lnTo>
                <a:lnTo>
                  <a:pt x="538" y="475"/>
                </a:lnTo>
                <a:lnTo>
                  <a:pt x="547" y="425"/>
                </a:lnTo>
                <a:lnTo>
                  <a:pt x="560" y="380"/>
                </a:lnTo>
                <a:lnTo>
                  <a:pt x="577" y="340"/>
                </a:lnTo>
                <a:lnTo>
                  <a:pt x="597" y="305"/>
                </a:lnTo>
                <a:lnTo>
                  <a:pt x="622" y="275"/>
                </a:lnTo>
                <a:lnTo>
                  <a:pt x="649" y="249"/>
                </a:lnTo>
                <a:lnTo>
                  <a:pt x="682" y="227"/>
                </a:lnTo>
                <a:lnTo>
                  <a:pt x="721" y="208"/>
                </a:lnTo>
                <a:lnTo>
                  <a:pt x="767" y="193"/>
                </a:lnTo>
                <a:lnTo>
                  <a:pt x="819" y="180"/>
                </a:lnTo>
                <a:lnTo>
                  <a:pt x="878" y="170"/>
                </a:lnTo>
                <a:lnTo>
                  <a:pt x="942" y="162"/>
                </a:lnTo>
                <a:lnTo>
                  <a:pt x="1014" y="158"/>
                </a:lnTo>
                <a:lnTo>
                  <a:pt x="1092" y="156"/>
                </a:lnTo>
                <a:lnTo>
                  <a:pt x="109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002146" y="1540731"/>
            <a:ext cx="81570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happening and What is the Problem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15642" y="437328"/>
            <a:ext cx="109675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Situation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F8B63D-B45F-459E-B9E0-04F168A342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444806" y="4421935"/>
            <a:ext cx="594142" cy="5941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F98153-2C6F-4D8C-85F7-90EF6AB73E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>
            <a:off x="3812304" y="4370825"/>
            <a:ext cx="1207842" cy="94952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3D3F2A3-AA42-4D47-99BD-ABD8D282413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7"/>
              </a:ext>
            </a:extLst>
          </a:blip>
          <a:srcRect l="16928" t="39766" r="39812" b="41222"/>
          <a:stretch/>
        </p:blipFill>
        <p:spPr>
          <a:xfrm>
            <a:off x="8220229" y="4502431"/>
            <a:ext cx="662985" cy="2185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4BA3D2-74A1-49CB-871B-D5ECF88F39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088" y="167191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56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602460" y="440480"/>
            <a:ext cx="109675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 Steps – Check Creation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091AD23-8215-4D82-A7C4-2DE1DDED9F47}"/>
              </a:ext>
            </a:extLst>
          </p:cNvPr>
          <p:cNvGrpSpPr/>
          <p:nvPr/>
        </p:nvGrpSpPr>
        <p:grpSpPr>
          <a:xfrm>
            <a:off x="2286200" y="2142698"/>
            <a:ext cx="8432041" cy="3316407"/>
            <a:chOff x="2286200" y="2142698"/>
            <a:chExt cx="8432041" cy="3316407"/>
          </a:xfrm>
        </p:grpSpPr>
        <p:sp>
          <p:nvSpPr>
            <p:cNvPr id="2" name="Rectangle 1"/>
            <p:cNvSpPr/>
            <p:nvPr/>
          </p:nvSpPr>
          <p:spPr>
            <a:xfrm>
              <a:off x="2311222" y="2156346"/>
              <a:ext cx="1569492" cy="330275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7429132" y="2142698"/>
              <a:ext cx="1569492" cy="331640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 rot="5400000">
              <a:off x="4593848" y="1997371"/>
              <a:ext cx="2037569" cy="3316405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5400000">
              <a:off x="9145337" y="2152934"/>
              <a:ext cx="1569492" cy="1576317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 rot="5400000">
              <a:off x="9145337" y="3886200"/>
              <a:ext cx="1569492" cy="1576317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286200" y="2639035"/>
              <a:ext cx="1671554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Find hash from image using hashing technology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996721" y="2846985"/>
              <a:ext cx="3156570" cy="1708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 invisible watermark technology to embed the hash into image using advanced image processing method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506172" y="2941092"/>
              <a:ext cx="136821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Register in Blockchain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BDB4CF6-8DA5-4333-BFA4-0DDCB902B3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3"/>
                </a:ext>
              </a:extLst>
            </a:blip>
            <a:stretch>
              <a:fillRect/>
            </a:stretch>
          </p:blipFill>
          <p:spPr>
            <a:xfrm>
              <a:off x="7662683" y="4003860"/>
              <a:ext cx="1146772" cy="1146772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69A51AD-8D0F-4109-B71D-C0E6E7D34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5"/>
                </a:ext>
              </a:extLst>
            </a:blip>
            <a:stretch>
              <a:fillRect/>
            </a:stretch>
          </p:blipFill>
          <p:spPr>
            <a:xfrm>
              <a:off x="9435547" y="2546590"/>
              <a:ext cx="789003" cy="789003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323E201-80DB-44AF-9F8C-BE71D028B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7"/>
                </a:ext>
              </a:extLst>
            </a:blip>
            <a:stretch>
              <a:fillRect/>
            </a:stretch>
          </p:blipFill>
          <p:spPr>
            <a:xfrm>
              <a:off x="9435547" y="4090287"/>
              <a:ext cx="901723" cy="11681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241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602458" y="162184"/>
            <a:ext cx="109675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 Steps – Check Creation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contd.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E75C2D-B59D-4F9B-8C7F-F1BDF9EF7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779" y="1113183"/>
            <a:ext cx="7324959" cy="54193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2936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33047" y="2074633"/>
            <a:ext cx="7473724" cy="40799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284190" y="2074634"/>
            <a:ext cx="3480180" cy="200499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284190" y="4149617"/>
            <a:ext cx="3480180" cy="200499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635410" y="3574903"/>
            <a:ext cx="26464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Cross-Check Validation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284190" y="5432777"/>
            <a:ext cx="34801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fake percentage using NLP and AIML based algorithm.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33047" y="633555"/>
            <a:ext cx="109675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 Details- Validation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738CC7-AB52-4363-BA31-2DAB76244E08}"/>
              </a:ext>
            </a:extLst>
          </p:cNvPr>
          <p:cNvSpPr/>
          <p:nvPr/>
        </p:nvSpPr>
        <p:spPr>
          <a:xfrm>
            <a:off x="672804" y="5133094"/>
            <a:ext cx="73182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Reverse engineering using advanced AIML method to get the hash from media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D6DCB5-BE08-4C23-B655-1AE74F792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1686711" y="2242562"/>
            <a:ext cx="5134158" cy="28905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847BB6-EF1A-44C9-99F8-533091AF3C7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>
            <a:off x="9120678" y="2378711"/>
            <a:ext cx="1550504" cy="7752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D6F73D-3C2C-4F46-9D5C-9F1E7C18373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7"/>
              </a:ext>
            </a:extLst>
          </a:blip>
          <a:srcRect b="6131"/>
          <a:stretch/>
        </p:blipFill>
        <p:spPr>
          <a:xfrm>
            <a:off x="9305954" y="4336854"/>
            <a:ext cx="1163261" cy="116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72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BCD72C9-8147-4CDB-AEA3-2D91A33B5994}"/>
              </a:ext>
            </a:extLst>
          </p:cNvPr>
          <p:cNvSpPr/>
          <p:nvPr/>
        </p:nvSpPr>
        <p:spPr>
          <a:xfrm>
            <a:off x="693974" y="288998"/>
            <a:ext cx="109675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 Details- Validation </a:t>
            </a:r>
            <a:r>
              <a:rPr 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contd.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89523D-B227-4E18-8F10-ECC45729B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49" y="1301000"/>
            <a:ext cx="12028451" cy="53161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1362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D5D7F-89F8-48C1-972A-6BE99B6F23F7}"/>
              </a:ext>
            </a:extLst>
          </p:cNvPr>
          <p:cNvGrpSpPr/>
          <p:nvPr/>
        </p:nvGrpSpPr>
        <p:grpSpPr>
          <a:xfrm>
            <a:off x="0" y="1670210"/>
            <a:ext cx="12233258" cy="4831001"/>
            <a:chOff x="0" y="-12815"/>
            <a:chExt cx="12233258" cy="4831001"/>
          </a:xfrm>
        </p:grpSpPr>
        <p:sp>
          <p:nvSpPr>
            <p:cNvPr id="19" name="Rectangle 18"/>
            <p:cNvSpPr/>
            <p:nvPr/>
          </p:nvSpPr>
          <p:spPr>
            <a:xfrm>
              <a:off x="3047544" y="-11874"/>
              <a:ext cx="3083625" cy="483006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089910" y="0"/>
              <a:ext cx="3083625" cy="481818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149633" y="-11875"/>
              <a:ext cx="3083625" cy="483006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0" y="-12815"/>
              <a:ext cx="3071446" cy="48038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0" y="2074985"/>
              <a:ext cx="3048000" cy="2743200"/>
              <a:chOff x="0" y="2074985"/>
              <a:chExt cx="3048000" cy="2743200"/>
            </a:xfrm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p:grpSpPr>
          <p:sp>
            <p:nvSpPr>
              <p:cNvPr id="5" name="Rectangle 4"/>
              <p:cNvSpPr/>
              <p:nvPr/>
            </p:nvSpPr>
            <p:spPr>
              <a:xfrm>
                <a:off x="0" y="2391508"/>
                <a:ext cx="3048000" cy="242667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Isosceles Triangle 5"/>
              <p:cNvSpPr/>
              <p:nvPr/>
            </p:nvSpPr>
            <p:spPr>
              <a:xfrm>
                <a:off x="1324708" y="2074985"/>
                <a:ext cx="351692" cy="31652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107723" y="2098432"/>
              <a:ext cx="3048000" cy="2719753"/>
              <a:chOff x="0" y="2074985"/>
              <a:chExt cx="3048000" cy="2743200"/>
            </a:xfrm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p:grpSpPr>
          <p:sp>
            <p:nvSpPr>
              <p:cNvPr id="9" name="Rectangle 8"/>
              <p:cNvSpPr/>
              <p:nvPr/>
            </p:nvSpPr>
            <p:spPr>
              <a:xfrm>
                <a:off x="0" y="2391508"/>
                <a:ext cx="3048000" cy="242667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Isosceles Triangle 9"/>
              <p:cNvSpPr/>
              <p:nvPr/>
            </p:nvSpPr>
            <p:spPr>
              <a:xfrm>
                <a:off x="1324708" y="2074985"/>
                <a:ext cx="351692" cy="31652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 flipV="1">
              <a:off x="3046075" y="-12814"/>
              <a:ext cx="3048000" cy="2731477"/>
              <a:chOff x="0" y="2074985"/>
              <a:chExt cx="3048000" cy="2743200"/>
            </a:xfr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p:grpSpPr>
          <p:sp>
            <p:nvSpPr>
              <p:cNvPr id="12" name="Rectangle 11"/>
              <p:cNvSpPr/>
              <p:nvPr/>
            </p:nvSpPr>
            <p:spPr>
              <a:xfrm>
                <a:off x="0" y="2391508"/>
                <a:ext cx="3048000" cy="242667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Isosceles Triangle 12"/>
              <p:cNvSpPr/>
              <p:nvPr/>
            </p:nvSpPr>
            <p:spPr>
              <a:xfrm>
                <a:off x="1324708" y="2074985"/>
                <a:ext cx="351692" cy="31652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flipV="1">
              <a:off x="9167446" y="-10634"/>
              <a:ext cx="3048000" cy="2743200"/>
              <a:chOff x="0" y="2074985"/>
              <a:chExt cx="3048000" cy="2743200"/>
            </a:xfr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p:grpSpPr>
          <p:sp>
            <p:nvSpPr>
              <p:cNvPr id="15" name="Rectangle 14"/>
              <p:cNvSpPr/>
              <p:nvPr/>
            </p:nvSpPr>
            <p:spPr>
              <a:xfrm>
                <a:off x="0" y="2391508"/>
                <a:ext cx="3048000" cy="242667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>
                <a:off x="1324708" y="2074985"/>
                <a:ext cx="351692" cy="31652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368078" y="3703593"/>
              <a:ext cx="237756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Can Save or Earn million 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083170" y="1161840"/>
              <a:ext cx="296964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It will be impossible to tamper data in BC, that too digested with hash, GPS and Time Stamp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433160" y="3688479"/>
              <a:ext cx="237756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Reinstate sanctity of rightful medium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210629" y="1113670"/>
              <a:ext cx="296355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robust technology readily admissible in the court of law can deter fraudsters forwarding fake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17194" y="366140"/>
              <a:ext cx="2377563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</a:p>
            <a:p>
              <a:pPr lvl="0" algn="ctr"/>
              <a:r>
                <a:rPr lang="en-US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Introduce Appropriate Business Policy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442940" y="325921"/>
              <a:ext cx="237756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Trust Regained!</a:t>
              </a:r>
            </a:p>
            <a:p>
              <a:pPr algn="ctr"/>
              <a:r>
                <a:rPr lang="en-US" sz="5400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85900" y="2978472"/>
              <a:ext cx="237756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Trust Built!</a:t>
              </a:r>
            </a:p>
            <a:p>
              <a:pPr algn="ctr"/>
              <a:r>
                <a:rPr lang="en-US" sz="5400" dirty="0">
                  <a:solidFill>
                    <a:schemeClr val="accent3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  <a:r>
                <a:rPr lang="en-US" sz="5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488718" y="2941623"/>
              <a:ext cx="237756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Refrain!</a:t>
              </a:r>
            </a:p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540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 </a:t>
              </a:r>
              <a:endParaRPr lang="en-US" sz="54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grpSp>
          <p:nvGrpSpPr>
            <p:cNvPr id="32" name="Group 4"/>
            <p:cNvGrpSpPr>
              <a:grpSpLocks noChangeAspect="1"/>
            </p:cNvGrpSpPr>
            <p:nvPr/>
          </p:nvGrpSpPr>
          <p:grpSpPr bwMode="auto">
            <a:xfrm>
              <a:off x="1133242" y="2718663"/>
              <a:ext cx="731383" cy="695000"/>
              <a:chOff x="2364" y="2084"/>
              <a:chExt cx="1568" cy="1490"/>
            </a:xfrm>
            <a:solidFill>
              <a:schemeClr val="bg1"/>
            </a:solidFill>
          </p:grpSpPr>
          <p:sp>
            <p:nvSpPr>
              <p:cNvPr id="35" name="Freeform 6"/>
              <p:cNvSpPr>
                <a:spLocks noEditPoints="1"/>
              </p:cNvSpPr>
              <p:nvPr/>
            </p:nvSpPr>
            <p:spPr bwMode="auto">
              <a:xfrm>
                <a:off x="2593" y="2782"/>
                <a:ext cx="1339" cy="792"/>
              </a:xfrm>
              <a:custGeom>
                <a:avLst/>
                <a:gdLst>
                  <a:gd name="T0" fmla="*/ 292 w 4016"/>
                  <a:gd name="T1" fmla="*/ 293 h 2374"/>
                  <a:gd name="T2" fmla="*/ 292 w 4016"/>
                  <a:gd name="T3" fmla="*/ 2082 h 2374"/>
                  <a:gd name="T4" fmla="*/ 3723 w 4016"/>
                  <a:gd name="T5" fmla="*/ 2082 h 2374"/>
                  <a:gd name="T6" fmla="*/ 3723 w 4016"/>
                  <a:gd name="T7" fmla="*/ 293 h 2374"/>
                  <a:gd name="T8" fmla="*/ 292 w 4016"/>
                  <a:gd name="T9" fmla="*/ 293 h 2374"/>
                  <a:gd name="T10" fmla="*/ 0 w 4016"/>
                  <a:gd name="T11" fmla="*/ 0 h 2374"/>
                  <a:gd name="T12" fmla="*/ 4016 w 4016"/>
                  <a:gd name="T13" fmla="*/ 0 h 2374"/>
                  <a:gd name="T14" fmla="*/ 4016 w 4016"/>
                  <a:gd name="T15" fmla="*/ 2374 h 2374"/>
                  <a:gd name="T16" fmla="*/ 0 w 4016"/>
                  <a:gd name="T17" fmla="*/ 2374 h 2374"/>
                  <a:gd name="T18" fmla="*/ 0 w 4016"/>
                  <a:gd name="T19" fmla="*/ 0 h 2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16" h="2374">
                    <a:moveTo>
                      <a:pt x="292" y="293"/>
                    </a:moveTo>
                    <a:lnTo>
                      <a:pt x="292" y="2082"/>
                    </a:lnTo>
                    <a:lnTo>
                      <a:pt x="3723" y="2082"/>
                    </a:lnTo>
                    <a:lnTo>
                      <a:pt x="3723" y="293"/>
                    </a:lnTo>
                    <a:lnTo>
                      <a:pt x="292" y="293"/>
                    </a:lnTo>
                    <a:close/>
                    <a:moveTo>
                      <a:pt x="0" y="0"/>
                    </a:moveTo>
                    <a:lnTo>
                      <a:pt x="4016" y="0"/>
                    </a:lnTo>
                    <a:lnTo>
                      <a:pt x="4016" y="2374"/>
                    </a:lnTo>
                    <a:lnTo>
                      <a:pt x="0" y="23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7"/>
              <p:cNvSpPr>
                <a:spLocks/>
              </p:cNvSpPr>
              <p:nvPr/>
            </p:nvSpPr>
            <p:spPr bwMode="auto">
              <a:xfrm>
                <a:off x="3567" y="2782"/>
                <a:ext cx="365" cy="366"/>
              </a:xfrm>
              <a:custGeom>
                <a:avLst/>
                <a:gdLst>
                  <a:gd name="T0" fmla="*/ 0 w 1096"/>
                  <a:gd name="T1" fmla="*/ 0 h 1096"/>
                  <a:gd name="T2" fmla="*/ 1096 w 1096"/>
                  <a:gd name="T3" fmla="*/ 0 h 1096"/>
                  <a:gd name="T4" fmla="*/ 1096 w 1096"/>
                  <a:gd name="T5" fmla="*/ 1096 h 1096"/>
                  <a:gd name="T6" fmla="*/ 684 w 1096"/>
                  <a:gd name="T7" fmla="*/ 685 h 1096"/>
                  <a:gd name="T8" fmla="*/ 669 w 1096"/>
                  <a:gd name="T9" fmla="*/ 688 h 1096"/>
                  <a:gd name="T10" fmla="*/ 655 w 1096"/>
                  <a:gd name="T11" fmla="*/ 692 h 1096"/>
                  <a:gd name="T12" fmla="*/ 639 w 1096"/>
                  <a:gd name="T13" fmla="*/ 694 h 1096"/>
                  <a:gd name="T14" fmla="*/ 597 w 1096"/>
                  <a:gd name="T15" fmla="*/ 690 h 1096"/>
                  <a:gd name="T16" fmla="*/ 556 w 1096"/>
                  <a:gd name="T17" fmla="*/ 679 h 1096"/>
                  <a:gd name="T18" fmla="*/ 520 w 1096"/>
                  <a:gd name="T19" fmla="*/ 662 h 1096"/>
                  <a:gd name="T20" fmla="*/ 486 w 1096"/>
                  <a:gd name="T21" fmla="*/ 639 h 1096"/>
                  <a:gd name="T22" fmla="*/ 459 w 1096"/>
                  <a:gd name="T23" fmla="*/ 610 h 1096"/>
                  <a:gd name="T24" fmla="*/ 434 w 1096"/>
                  <a:gd name="T25" fmla="*/ 576 h 1096"/>
                  <a:gd name="T26" fmla="*/ 417 w 1096"/>
                  <a:gd name="T27" fmla="*/ 540 h 1096"/>
                  <a:gd name="T28" fmla="*/ 406 w 1096"/>
                  <a:gd name="T29" fmla="*/ 499 h 1096"/>
                  <a:gd name="T30" fmla="*/ 402 w 1096"/>
                  <a:gd name="T31" fmla="*/ 457 h 1096"/>
                  <a:gd name="T32" fmla="*/ 403 w 1096"/>
                  <a:gd name="T33" fmla="*/ 441 h 1096"/>
                  <a:gd name="T34" fmla="*/ 408 w 1096"/>
                  <a:gd name="T35" fmla="*/ 427 h 1096"/>
                  <a:gd name="T36" fmla="*/ 411 w 1096"/>
                  <a:gd name="T37" fmla="*/ 412 h 1096"/>
                  <a:gd name="T38" fmla="*/ 0 w 1096"/>
                  <a:gd name="T39" fmla="*/ 0 h 10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96" h="1096">
                    <a:moveTo>
                      <a:pt x="0" y="0"/>
                    </a:moveTo>
                    <a:lnTo>
                      <a:pt x="1096" y="0"/>
                    </a:lnTo>
                    <a:lnTo>
                      <a:pt x="1096" y="1096"/>
                    </a:lnTo>
                    <a:lnTo>
                      <a:pt x="684" y="685"/>
                    </a:lnTo>
                    <a:lnTo>
                      <a:pt x="669" y="688"/>
                    </a:lnTo>
                    <a:lnTo>
                      <a:pt x="655" y="692"/>
                    </a:lnTo>
                    <a:lnTo>
                      <a:pt x="639" y="694"/>
                    </a:lnTo>
                    <a:lnTo>
                      <a:pt x="597" y="690"/>
                    </a:lnTo>
                    <a:lnTo>
                      <a:pt x="556" y="679"/>
                    </a:lnTo>
                    <a:lnTo>
                      <a:pt x="520" y="662"/>
                    </a:lnTo>
                    <a:lnTo>
                      <a:pt x="486" y="639"/>
                    </a:lnTo>
                    <a:lnTo>
                      <a:pt x="459" y="610"/>
                    </a:lnTo>
                    <a:lnTo>
                      <a:pt x="434" y="576"/>
                    </a:lnTo>
                    <a:lnTo>
                      <a:pt x="417" y="540"/>
                    </a:lnTo>
                    <a:lnTo>
                      <a:pt x="406" y="499"/>
                    </a:lnTo>
                    <a:lnTo>
                      <a:pt x="402" y="457"/>
                    </a:lnTo>
                    <a:lnTo>
                      <a:pt x="403" y="441"/>
                    </a:lnTo>
                    <a:lnTo>
                      <a:pt x="408" y="427"/>
                    </a:lnTo>
                    <a:lnTo>
                      <a:pt x="411" y="41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8"/>
              <p:cNvSpPr>
                <a:spLocks/>
              </p:cNvSpPr>
              <p:nvPr/>
            </p:nvSpPr>
            <p:spPr bwMode="auto">
              <a:xfrm>
                <a:off x="3579" y="3099"/>
                <a:ext cx="158" cy="158"/>
              </a:xfrm>
              <a:custGeom>
                <a:avLst/>
                <a:gdLst>
                  <a:gd name="T0" fmla="*/ 238 w 475"/>
                  <a:gd name="T1" fmla="*/ 0 h 473"/>
                  <a:gd name="T2" fmla="*/ 280 w 475"/>
                  <a:gd name="T3" fmla="*/ 3 h 473"/>
                  <a:gd name="T4" fmla="*/ 321 w 475"/>
                  <a:gd name="T5" fmla="*/ 14 h 473"/>
                  <a:gd name="T6" fmla="*/ 357 w 475"/>
                  <a:gd name="T7" fmla="*/ 32 h 473"/>
                  <a:gd name="T8" fmla="*/ 391 w 475"/>
                  <a:gd name="T9" fmla="*/ 55 h 473"/>
                  <a:gd name="T10" fmla="*/ 420 w 475"/>
                  <a:gd name="T11" fmla="*/ 84 h 473"/>
                  <a:gd name="T12" fmla="*/ 443 w 475"/>
                  <a:gd name="T13" fmla="*/ 117 h 473"/>
                  <a:gd name="T14" fmla="*/ 460 w 475"/>
                  <a:gd name="T15" fmla="*/ 154 h 473"/>
                  <a:gd name="T16" fmla="*/ 471 w 475"/>
                  <a:gd name="T17" fmla="*/ 194 h 473"/>
                  <a:gd name="T18" fmla="*/ 475 w 475"/>
                  <a:gd name="T19" fmla="*/ 236 h 473"/>
                  <a:gd name="T20" fmla="*/ 471 w 475"/>
                  <a:gd name="T21" fmla="*/ 279 h 473"/>
                  <a:gd name="T22" fmla="*/ 460 w 475"/>
                  <a:gd name="T23" fmla="*/ 319 h 473"/>
                  <a:gd name="T24" fmla="*/ 443 w 475"/>
                  <a:gd name="T25" fmla="*/ 356 h 473"/>
                  <a:gd name="T26" fmla="*/ 420 w 475"/>
                  <a:gd name="T27" fmla="*/ 389 h 473"/>
                  <a:gd name="T28" fmla="*/ 391 w 475"/>
                  <a:gd name="T29" fmla="*/ 417 h 473"/>
                  <a:gd name="T30" fmla="*/ 357 w 475"/>
                  <a:gd name="T31" fmla="*/ 440 h 473"/>
                  <a:gd name="T32" fmla="*/ 321 w 475"/>
                  <a:gd name="T33" fmla="*/ 457 h 473"/>
                  <a:gd name="T34" fmla="*/ 280 w 475"/>
                  <a:gd name="T35" fmla="*/ 469 h 473"/>
                  <a:gd name="T36" fmla="*/ 238 w 475"/>
                  <a:gd name="T37" fmla="*/ 473 h 473"/>
                  <a:gd name="T38" fmla="*/ 195 w 475"/>
                  <a:gd name="T39" fmla="*/ 469 h 473"/>
                  <a:gd name="T40" fmla="*/ 156 w 475"/>
                  <a:gd name="T41" fmla="*/ 457 h 473"/>
                  <a:gd name="T42" fmla="*/ 118 w 475"/>
                  <a:gd name="T43" fmla="*/ 440 h 473"/>
                  <a:gd name="T44" fmla="*/ 84 w 475"/>
                  <a:gd name="T45" fmla="*/ 417 h 473"/>
                  <a:gd name="T46" fmla="*/ 57 w 475"/>
                  <a:gd name="T47" fmla="*/ 389 h 473"/>
                  <a:gd name="T48" fmla="*/ 34 w 475"/>
                  <a:gd name="T49" fmla="*/ 356 h 473"/>
                  <a:gd name="T50" fmla="*/ 16 w 475"/>
                  <a:gd name="T51" fmla="*/ 319 h 473"/>
                  <a:gd name="T52" fmla="*/ 5 w 475"/>
                  <a:gd name="T53" fmla="*/ 279 h 473"/>
                  <a:gd name="T54" fmla="*/ 0 w 475"/>
                  <a:gd name="T55" fmla="*/ 236 h 473"/>
                  <a:gd name="T56" fmla="*/ 5 w 475"/>
                  <a:gd name="T57" fmla="*/ 194 h 473"/>
                  <a:gd name="T58" fmla="*/ 16 w 475"/>
                  <a:gd name="T59" fmla="*/ 154 h 473"/>
                  <a:gd name="T60" fmla="*/ 34 w 475"/>
                  <a:gd name="T61" fmla="*/ 117 h 473"/>
                  <a:gd name="T62" fmla="*/ 57 w 475"/>
                  <a:gd name="T63" fmla="*/ 84 h 473"/>
                  <a:gd name="T64" fmla="*/ 84 w 475"/>
                  <a:gd name="T65" fmla="*/ 55 h 473"/>
                  <a:gd name="T66" fmla="*/ 118 w 475"/>
                  <a:gd name="T67" fmla="*/ 32 h 473"/>
                  <a:gd name="T68" fmla="*/ 156 w 475"/>
                  <a:gd name="T69" fmla="*/ 14 h 473"/>
                  <a:gd name="T70" fmla="*/ 195 w 475"/>
                  <a:gd name="T71" fmla="*/ 3 h 473"/>
                  <a:gd name="T72" fmla="*/ 238 w 475"/>
                  <a:gd name="T73" fmla="*/ 0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75" h="473">
                    <a:moveTo>
                      <a:pt x="238" y="0"/>
                    </a:moveTo>
                    <a:lnTo>
                      <a:pt x="280" y="3"/>
                    </a:lnTo>
                    <a:lnTo>
                      <a:pt x="321" y="14"/>
                    </a:lnTo>
                    <a:lnTo>
                      <a:pt x="357" y="32"/>
                    </a:lnTo>
                    <a:lnTo>
                      <a:pt x="391" y="55"/>
                    </a:lnTo>
                    <a:lnTo>
                      <a:pt x="420" y="84"/>
                    </a:lnTo>
                    <a:lnTo>
                      <a:pt x="443" y="117"/>
                    </a:lnTo>
                    <a:lnTo>
                      <a:pt x="460" y="154"/>
                    </a:lnTo>
                    <a:lnTo>
                      <a:pt x="471" y="194"/>
                    </a:lnTo>
                    <a:lnTo>
                      <a:pt x="475" y="236"/>
                    </a:lnTo>
                    <a:lnTo>
                      <a:pt x="471" y="279"/>
                    </a:lnTo>
                    <a:lnTo>
                      <a:pt x="460" y="319"/>
                    </a:lnTo>
                    <a:lnTo>
                      <a:pt x="443" y="356"/>
                    </a:lnTo>
                    <a:lnTo>
                      <a:pt x="420" y="389"/>
                    </a:lnTo>
                    <a:lnTo>
                      <a:pt x="391" y="417"/>
                    </a:lnTo>
                    <a:lnTo>
                      <a:pt x="357" y="440"/>
                    </a:lnTo>
                    <a:lnTo>
                      <a:pt x="321" y="457"/>
                    </a:lnTo>
                    <a:lnTo>
                      <a:pt x="280" y="469"/>
                    </a:lnTo>
                    <a:lnTo>
                      <a:pt x="238" y="473"/>
                    </a:lnTo>
                    <a:lnTo>
                      <a:pt x="195" y="469"/>
                    </a:lnTo>
                    <a:lnTo>
                      <a:pt x="156" y="457"/>
                    </a:lnTo>
                    <a:lnTo>
                      <a:pt x="118" y="440"/>
                    </a:lnTo>
                    <a:lnTo>
                      <a:pt x="84" y="417"/>
                    </a:lnTo>
                    <a:lnTo>
                      <a:pt x="57" y="389"/>
                    </a:lnTo>
                    <a:lnTo>
                      <a:pt x="34" y="356"/>
                    </a:lnTo>
                    <a:lnTo>
                      <a:pt x="16" y="319"/>
                    </a:lnTo>
                    <a:lnTo>
                      <a:pt x="5" y="279"/>
                    </a:lnTo>
                    <a:lnTo>
                      <a:pt x="0" y="236"/>
                    </a:lnTo>
                    <a:lnTo>
                      <a:pt x="5" y="194"/>
                    </a:lnTo>
                    <a:lnTo>
                      <a:pt x="16" y="154"/>
                    </a:lnTo>
                    <a:lnTo>
                      <a:pt x="34" y="117"/>
                    </a:lnTo>
                    <a:lnTo>
                      <a:pt x="57" y="84"/>
                    </a:lnTo>
                    <a:lnTo>
                      <a:pt x="84" y="55"/>
                    </a:lnTo>
                    <a:lnTo>
                      <a:pt x="118" y="32"/>
                    </a:lnTo>
                    <a:lnTo>
                      <a:pt x="156" y="14"/>
                    </a:lnTo>
                    <a:lnTo>
                      <a:pt x="195" y="3"/>
                    </a:lnTo>
                    <a:lnTo>
                      <a:pt x="2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9"/>
              <p:cNvSpPr>
                <a:spLocks/>
              </p:cNvSpPr>
              <p:nvPr/>
            </p:nvSpPr>
            <p:spPr bwMode="auto">
              <a:xfrm>
                <a:off x="3024" y="2970"/>
                <a:ext cx="477" cy="416"/>
              </a:xfrm>
              <a:custGeom>
                <a:avLst/>
                <a:gdLst>
                  <a:gd name="T0" fmla="*/ 717 w 1433"/>
                  <a:gd name="T1" fmla="*/ 0 h 1247"/>
                  <a:gd name="T2" fmla="*/ 794 w 1433"/>
                  <a:gd name="T3" fmla="*/ 5 h 1247"/>
                  <a:gd name="T4" fmla="*/ 871 w 1433"/>
                  <a:gd name="T5" fmla="*/ 15 h 1247"/>
                  <a:gd name="T6" fmla="*/ 944 w 1433"/>
                  <a:gd name="T7" fmla="*/ 32 h 1247"/>
                  <a:gd name="T8" fmla="*/ 1013 w 1433"/>
                  <a:gd name="T9" fmla="*/ 55 h 1247"/>
                  <a:gd name="T10" fmla="*/ 1079 w 1433"/>
                  <a:gd name="T11" fmla="*/ 86 h 1247"/>
                  <a:gd name="T12" fmla="*/ 1140 w 1433"/>
                  <a:gd name="T13" fmla="*/ 121 h 1247"/>
                  <a:gd name="T14" fmla="*/ 1196 w 1433"/>
                  <a:gd name="T15" fmla="*/ 161 h 1247"/>
                  <a:gd name="T16" fmla="*/ 1248 w 1433"/>
                  <a:gd name="T17" fmla="*/ 206 h 1247"/>
                  <a:gd name="T18" fmla="*/ 1295 w 1433"/>
                  <a:gd name="T19" fmla="*/ 256 h 1247"/>
                  <a:gd name="T20" fmla="*/ 1336 w 1433"/>
                  <a:gd name="T21" fmla="*/ 309 h 1247"/>
                  <a:gd name="T22" fmla="*/ 1369 w 1433"/>
                  <a:gd name="T23" fmla="*/ 366 h 1247"/>
                  <a:gd name="T24" fmla="*/ 1397 w 1433"/>
                  <a:gd name="T25" fmla="*/ 427 h 1247"/>
                  <a:gd name="T26" fmla="*/ 1417 w 1433"/>
                  <a:gd name="T27" fmla="*/ 491 h 1247"/>
                  <a:gd name="T28" fmla="*/ 1429 w 1433"/>
                  <a:gd name="T29" fmla="*/ 556 h 1247"/>
                  <a:gd name="T30" fmla="*/ 1433 w 1433"/>
                  <a:gd name="T31" fmla="*/ 624 h 1247"/>
                  <a:gd name="T32" fmla="*/ 1429 w 1433"/>
                  <a:gd name="T33" fmla="*/ 693 h 1247"/>
                  <a:gd name="T34" fmla="*/ 1417 w 1433"/>
                  <a:gd name="T35" fmla="*/ 758 h 1247"/>
                  <a:gd name="T36" fmla="*/ 1397 w 1433"/>
                  <a:gd name="T37" fmla="*/ 822 h 1247"/>
                  <a:gd name="T38" fmla="*/ 1369 w 1433"/>
                  <a:gd name="T39" fmla="*/ 881 h 1247"/>
                  <a:gd name="T40" fmla="*/ 1336 w 1433"/>
                  <a:gd name="T41" fmla="*/ 940 h 1247"/>
                  <a:gd name="T42" fmla="*/ 1295 w 1433"/>
                  <a:gd name="T43" fmla="*/ 992 h 1247"/>
                  <a:gd name="T44" fmla="*/ 1248 w 1433"/>
                  <a:gd name="T45" fmla="*/ 1041 h 1247"/>
                  <a:gd name="T46" fmla="*/ 1196 w 1433"/>
                  <a:gd name="T47" fmla="*/ 1086 h 1247"/>
                  <a:gd name="T48" fmla="*/ 1140 w 1433"/>
                  <a:gd name="T49" fmla="*/ 1127 h 1247"/>
                  <a:gd name="T50" fmla="*/ 1079 w 1433"/>
                  <a:gd name="T51" fmla="*/ 1162 h 1247"/>
                  <a:gd name="T52" fmla="*/ 1013 w 1433"/>
                  <a:gd name="T53" fmla="*/ 1192 h 1247"/>
                  <a:gd name="T54" fmla="*/ 944 w 1433"/>
                  <a:gd name="T55" fmla="*/ 1215 h 1247"/>
                  <a:gd name="T56" fmla="*/ 871 w 1433"/>
                  <a:gd name="T57" fmla="*/ 1233 h 1247"/>
                  <a:gd name="T58" fmla="*/ 794 w 1433"/>
                  <a:gd name="T59" fmla="*/ 1244 h 1247"/>
                  <a:gd name="T60" fmla="*/ 717 w 1433"/>
                  <a:gd name="T61" fmla="*/ 1247 h 1247"/>
                  <a:gd name="T62" fmla="*/ 639 w 1433"/>
                  <a:gd name="T63" fmla="*/ 1244 h 1247"/>
                  <a:gd name="T64" fmla="*/ 563 w 1433"/>
                  <a:gd name="T65" fmla="*/ 1233 h 1247"/>
                  <a:gd name="T66" fmla="*/ 491 w 1433"/>
                  <a:gd name="T67" fmla="*/ 1215 h 1247"/>
                  <a:gd name="T68" fmla="*/ 421 w 1433"/>
                  <a:gd name="T69" fmla="*/ 1192 h 1247"/>
                  <a:gd name="T70" fmla="*/ 356 w 1433"/>
                  <a:gd name="T71" fmla="*/ 1162 h 1247"/>
                  <a:gd name="T72" fmla="*/ 293 w 1433"/>
                  <a:gd name="T73" fmla="*/ 1127 h 1247"/>
                  <a:gd name="T74" fmla="*/ 237 w 1433"/>
                  <a:gd name="T75" fmla="*/ 1086 h 1247"/>
                  <a:gd name="T76" fmla="*/ 184 w 1433"/>
                  <a:gd name="T77" fmla="*/ 1041 h 1247"/>
                  <a:gd name="T78" fmla="*/ 138 w 1433"/>
                  <a:gd name="T79" fmla="*/ 992 h 1247"/>
                  <a:gd name="T80" fmla="*/ 99 w 1433"/>
                  <a:gd name="T81" fmla="*/ 940 h 1247"/>
                  <a:gd name="T82" fmla="*/ 64 w 1433"/>
                  <a:gd name="T83" fmla="*/ 881 h 1247"/>
                  <a:gd name="T84" fmla="*/ 36 w 1433"/>
                  <a:gd name="T85" fmla="*/ 822 h 1247"/>
                  <a:gd name="T86" fmla="*/ 17 w 1433"/>
                  <a:gd name="T87" fmla="*/ 758 h 1247"/>
                  <a:gd name="T88" fmla="*/ 4 w 1433"/>
                  <a:gd name="T89" fmla="*/ 693 h 1247"/>
                  <a:gd name="T90" fmla="*/ 0 w 1433"/>
                  <a:gd name="T91" fmla="*/ 624 h 1247"/>
                  <a:gd name="T92" fmla="*/ 4 w 1433"/>
                  <a:gd name="T93" fmla="*/ 556 h 1247"/>
                  <a:gd name="T94" fmla="*/ 17 w 1433"/>
                  <a:gd name="T95" fmla="*/ 491 h 1247"/>
                  <a:gd name="T96" fmla="*/ 36 w 1433"/>
                  <a:gd name="T97" fmla="*/ 427 h 1247"/>
                  <a:gd name="T98" fmla="*/ 64 w 1433"/>
                  <a:gd name="T99" fmla="*/ 366 h 1247"/>
                  <a:gd name="T100" fmla="*/ 99 w 1433"/>
                  <a:gd name="T101" fmla="*/ 309 h 1247"/>
                  <a:gd name="T102" fmla="*/ 138 w 1433"/>
                  <a:gd name="T103" fmla="*/ 256 h 1247"/>
                  <a:gd name="T104" fmla="*/ 184 w 1433"/>
                  <a:gd name="T105" fmla="*/ 206 h 1247"/>
                  <a:gd name="T106" fmla="*/ 237 w 1433"/>
                  <a:gd name="T107" fmla="*/ 161 h 1247"/>
                  <a:gd name="T108" fmla="*/ 293 w 1433"/>
                  <a:gd name="T109" fmla="*/ 121 h 1247"/>
                  <a:gd name="T110" fmla="*/ 356 w 1433"/>
                  <a:gd name="T111" fmla="*/ 86 h 1247"/>
                  <a:gd name="T112" fmla="*/ 421 w 1433"/>
                  <a:gd name="T113" fmla="*/ 55 h 1247"/>
                  <a:gd name="T114" fmla="*/ 491 w 1433"/>
                  <a:gd name="T115" fmla="*/ 32 h 1247"/>
                  <a:gd name="T116" fmla="*/ 563 w 1433"/>
                  <a:gd name="T117" fmla="*/ 15 h 1247"/>
                  <a:gd name="T118" fmla="*/ 639 w 1433"/>
                  <a:gd name="T119" fmla="*/ 5 h 1247"/>
                  <a:gd name="T120" fmla="*/ 717 w 1433"/>
                  <a:gd name="T121" fmla="*/ 0 h 1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433" h="1247">
                    <a:moveTo>
                      <a:pt x="717" y="0"/>
                    </a:moveTo>
                    <a:lnTo>
                      <a:pt x="794" y="5"/>
                    </a:lnTo>
                    <a:lnTo>
                      <a:pt x="871" y="15"/>
                    </a:lnTo>
                    <a:lnTo>
                      <a:pt x="944" y="32"/>
                    </a:lnTo>
                    <a:lnTo>
                      <a:pt x="1013" y="55"/>
                    </a:lnTo>
                    <a:lnTo>
                      <a:pt x="1079" y="86"/>
                    </a:lnTo>
                    <a:lnTo>
                      <a:pt x="1140" y="121"/>
                    </a:lnTo>
                    <a:lnTo>
                      <a:pt x="1196" y="161"/>
                    </a:lnTo>
                    <a:lnTo>
                      <a:pt x="1248" y="206"/>
                    </a:lnTo>
                    <a:lnTo>
                      <a:pt x="1295" y="256"/>
                    </a:lnTo>
                    <a:lnTo>
                      <a:pt x="1336" y="309"/>
                    </a:lnTo>
                    <a:lnTo>
                      <a:pt x="1369" y="366"/>
                    </a:lnTo>
                    <a:lnTo>
                      <a:pt x="1397" y="427"/>
                    </a:lnTo>
                    <a:lnTo>
                      <a:pt x="1417" y="491"/>
                    </a:lnTo>
                    <a:lnTo>
                      <a:pt x="1429" y="556"/>
                    </a:lnTo>
                    <a:lnTo>
                      <a:pt x="1433" y="624"/>
                    </a:lnTo>
                    <a:lnTo>
                      <a:pt x="1429" y="693"/>
                    </a:lnTo>
                    <a:lnTo>
                      <a:pt x="1417" y="758"/>
                    </a:lnTo>
                    <a:lnTo>
                      <a:pt x="1397" y="822"/>
                    </a:lnTo>
                    <a:lnTo>
                      <a:pt x="1369" y="881"/>
                    </a:lnTo>
                    <a:lnTo>
                      <a:pt x="1336" y="940"/>
                    </a:lnTo>
                    <a:lnTo>
                      <a:pt x="1295" y="992"/>
                    </a:lnTo>
                    <a:lnTo>
                      <a:pt x="1248" y="1041"/>
                    </a:lnTo>
                    <a:lnTo>
                      <a:pt x="1196" y="1086"/>
                    </a:lnTo>
                    <a:lnTo>
                      <a:pt x="1140" y="1127"/>
                    </a:lnTo>
                    <a:lnTo>
                      <a:pt x="1079" y="1162"/>
                    </a:lnTo>
                    <a:lnTo>
                      <a:pt x="1013" y="1192"/>
                    </a:lnTo>
                    <a:lnTo>
                      <a:pt x="944" y="1215"/>
                    </a:lnTo>
                    <a:lnTo>
                      <a:pt x="871" y="1233"/>
                    </a:lnTo>
                    <a:lnTo>
                      <a:pt x="794" y="1244"/>
                    </a:lnTo>
                    <a:lnTo>
                      <a:pt x="717" y="1247"/>
                    </a:lnTo>
                    <a:lnTo>
                      <a:pt x="639" y="1244"/>
                    </a:lnTo>
                    <a:lnTo>
                      <a:pt x="563" y="1233"/>
                    </a:lnTo>
                    <a:lnTo>
                      <a:pt x="491" y="1215"/>
                    </a:lnTo>
                    <a:lnTo>
                      <a:pt x="421" y="1192"/>
                    </a:lnTo>
                    <a:lnTo>
                      <a:pt x="356" y="1162"/>
                    </a:lnTo>
                    <a:lnTo>
                      <a:pt x="293" y="1127"/>
                    </a:lnTo>
                    <a:lnTo>
                      <a:pt x="237" y="1086"/>
                    </a:lnTo>
                    <a:lnTo>
                      <a:pt x="184" y="1041"/>
                    </a:lnTo>
                    <a:lnTo>
                      <a:pt x="138" y="992"/>
                    </a:lnTo>
                    <a:lnTo>
                      <a:pt x="99" y="940"/>
                    </a:lnTo>
                    <a:lnTo>
                      <a:pt x="64" y="881"/>
                    </a:lnTo>
                    <a:lnTo>
                      <a:pt x="36" y="822"/>
                    </a:lnTo>
                    <a:lnTo>
                      <a:pt x="17" y="758"/>
                    </a:lnTo>
                    <a:lnTo>
                      <a:pt x="4" y="693"/>
                    </a:lnTo>
                    <a:lnTo>
                      <a:pt x="0" y="624"/>
                    </a:lnTo>
                    <a:lnTo>
                      <a:pt x="4" y="556"/>
                    </a:lnTo>
                    <a:lnTo>
                      <a:pt x="17" y="491"/>
                    </a:lnTo>
                    <a:lnTo>
                      <a:pt x="36" y="427"/>
                    </a:lnTo>
                    <a:lnTo>
                      <a:pt x="64" y="366"/>
                    </a:lnTo>
                    <a:lnTo>
                      <a:pt x="99" y="309"/>
                    </a:lnTo>
                    <a:lnTo>
                      <a:pt x="138" y="256"/>
                    </a:lnTo>
                    <a:lnTo>
                      <a:pt x="184" y="206"/>
                    </a:lnTo>
                    <a:lnTo>
                      <a:pt x="237" y="161"/>
                    </a:lnTo>
                    <a:lnTo>
                      <a:pt x="293" y="121"/>
                    </a:lnTo>
                    <a:lnTo>
                      <a:pt x="356" y="86"/>
                    </a:lnTo>
                    <a:lnTo>
                      <a:pt x="421" y="55"/>
                    </a:lnTo>
                    <a:lnTo>
                      <a:pt x="491" y="32"/>
                    </a:lnTo>
                    <a:lnTo>
                      <a:pt x="563" y="15"/>
                    </a:lnTo>
                    <a:lnTo>
                      <a:pt x="639" y="5"/>
                    </a:lnTo>
                    <a:lnTo>
                      <a:pt x="71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10"/>
              <p:cNvSpPr>
                <a:spLocks/>
              </p:cNvSpPr>
              <p:nvPr/>
            </p:nvSpPr>
            <p:spPr bwMode="auto">
              <a:xfrm>
                <a:off x="2788" y="3099"/>
                <a:ext cx="158" cy="158"/>
              </a:xfrm>
              <a:custGeom>
                <a:avLst/>
                <a:gdLst>
                  <a:gd name="T0" fmla="*/ 238 w 473"/>
                  <a:gd name="T1" fmla="*/ 0 h 473"/>
                  <a:gd name="T2" fmla="*/ 280 w 473"/>
                  <a:gd name="T3" fmla="*/ 3 h 473"/>
                  <a:gd name="T4" fmla="*/ 321 w 473"/>
                  <a:gd name="T5" fmla="*/ 14 h 473"/>
                  <a:gd name="T6" fmla="*/ 357 w 473"/>
                  <a:gd name="T7" fmla="*/ 32 h 473"/>
                  <a:gd name="T8" fmla="*/ 390 w 473"/>
                  <a:gd name="T9" fmla="*/ 55 h 473"/>
                  <a:gd name="T10" fmla="*/ 418 w 473"/>
                  <a:gd name="T11" fmla="*/ 84 h 473"/>
                  <a:gd name="T12" fmla="*/ 441 w 473"/>
                  <a:gd name="T13" fmla="*/ 117 h 473"/>
                  <a:gd name="T14" fmla="*/ 459 w 473"/>
                  <a:gd name="T15" fmla="*/ 154 h 473"/>
                  <a:gd name="T16" fmla="*/ 470 w 473"/>
                  <a:gd name="T17" fmla="*/ 194 h 473"/>
                  <a:gd name="T18" fmla="*/ 473 w 473"/>
                  <a:gd name="T19" fmla="*/ 236 h 473"/>
                  <a:gd name="T20" fmla="*/ 470 w 473"/>
                  <a:gd name="T21" fmla="*/ 279 h 473"/>
                  <a:gd name="T22" fmla="*/ 459 w 473"/>
                  <a:gd name="T23" fmla="*/ 319 h 473"/>
                  <a:gd name="T24" fmla="*/ 441 w 473"/>
                  <a:gd name="T25" fmla="*/ 356 h 473"/>
                  <a:gd name="T26" fmla="*/ 418 w 473"/>
                  <a:gd name="T27" fmla="*/ 389 h 473"/>
                  <a:gd name="T28" fmla="*/ 390 w 473"/>
                  <a:gd name="T29" fmla="*/ 417 h 473"/>
                  <a:gd name="T30" fmla="*/ 357 w 473"/>
                  <a:gd name="T31" fmla="*/ 440 h 473"/>
                  <a:gd name="T32" fmla="*/ 321 w 473"/>
                  <a:gd name="T33" fmla="*/ 457 h 473"/>
                  <a:gd name="T34" fmla="*/ 280 w 473"/>
                  <a:gd name="T35" fmla="*/ 469 h 473"/>
                  <a:gd name="T36" fmla="*/ 238 w 473"/>
                  <a:gd name="T37" fmla="*/ 473 h 473"/>
                  <a:gd name="T38" fmla="*/ 194 w 473"/>
                  <a:gd name="T39" fmla="*/ 469 h 473"/>
                  <a:gd name="T40" fmla="*/ 155 w 473"/>
                  <a:gd name="T41" fmla="*/ 457 h 473"/>
                  <a:gd name="T42" fmla="*/ 117 w 473"/>
                  <a:gd name="T43" fmla="*/ 440 h 473"/>
                  <a:gd name="T44" fmla="*/ 86 w 473"/>
                  <a:gd name="T45" fmla="*/ 417 h 473"/>
                  <a:gd name="T46" fmla="*/ 57 w 473"/>
                  <a:gd name="T47" fmla="*/ 389 h 473"/>
                  <a:gd name="T48" fmla="*/ 33 w 473"/>
                  <a:gd name="T49" fmla="*/ 356 h 473"/>
                  <a:gd name="T50" fmla="*/ 16 w 473"/>
                  <a:gd name="T51" fmla="*/ 319 h 473"/>
                  <a:gd name="T52" fmla="*/ 4 w 473"/>
                  <a:gd name="T53" fmla="*/ 279 h 473"/>
                  <a:gd name="T54" fmla="*/ 0 w 473"/>
                  <a:gd name="T55" fmla="*/ 236 h 473"/>
                  <a:gd name="T56" fmla="*/ 4 w 473"/>
                  <a:gd name="T57" fmla="*/ 194 h 473"/>
                  <a:gd name="T58" fmla="*/ 16 w 473"/>
                  <a:gd name="T59" fmla="*/ 154 h 473"/>
                  <a:gd name="T60" fmla="*/ 33 w 473"/>
                  <a:gd name="T61" fmla="*/ 117 h 473"/>
                  <a:gd name="T62" fmla="*/ 57 w 473"/>
                  <a:gd name="T63" fmla="*/ 84 h 473"/>
                  <a:gd name="T64" fmla="*/ 86 w 473"/>
                  <a:gd name="T65" fmla="*/ 55 h 473"/>
                  <a:gd name="T66" fmla="*/ 117 w 473"/>
                  <a:gd name="T67" fmla="*/ 32 h 473"/>
                  <a:gd name="T68" fmla="*/ 155 w 473"/>
                  <a:gd name="T69" fmla="*/ 14 h 473"/>
                  <a:gd name="T70" fmla="*/ 194 w 473"/>
                  <a:gd name="T71" fmla="*/ 3 h 473"/>
                  <a:gd name="T72" fmla="*/ 238 w 473"/>
                  <a:gd name="T73" fmla="*/ 0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73" h="473">
                    <a:moveTo>
                      <a:pt x="238" y="0"/>
                    </a:moveTo>
                    <a:lnTo>
                      <a:pt x="280" y="3"/>
                    </a:lnTo>
                    <a:lnTo>
                      <a:pt x="321" y="14"/>
                    </a:lnTo>
                    <a:lnTo>
                      <a:pt x="357" y="32"/>
                    </a:lnTo>
                    <a:lnTo>
                      <a:pt x="390" y="55"/>
                    </a:lnTo>
                    <a:lnTo>
                      <a:pt x="418" y="84"/>
                    </a:lnTo>
                    <a:lnTo>
                      <a:pt x="441" y="117"/>
                    </a:lnTo>
                    <a:lnTo>
                      <a:pt x="459" y="154"/>
                    </a:lnTo>
                    <a:lnTo>
                      <a:pt x="470" y="194"/>
                    </a:lnTo>
                    <a:lnTo>
                      <a:pt x="473" y="236"/>
                    </a:lnTo>
                    <a:lnTo>
                      <a:pt x="470" y="279"/>
                    </a:lnTo>
                    <a:lnTo>
                      <a:pt x="459" y="319"/>
                    </a:lnTo>
                    <a:lnTo>
                      <a:pt x="441" y="356"/>
                    </a:lnTo>
                    <a:lnTo>
                      <a:pt x="418" y="389"/>
                    </a:lnTo>
                    <a:lnTo>
                      <a:pt x="390" y="417"/>
                    </a:lnTo>
                    <a:lnTo>
                      <a:pt x="357" y="440"/>
                    </a:lnTo>
                    <a:lnTo>
                      <a:pt x="321" y="457"/>
                    </a:lnTo>
                    <a:lnTo>
                      <a:pt x="280" y="469"/>
                    </a:lnTo>
                    <a:lnTo>
                      <a:pt x="238" y="473"/>
                    </a:lnTo>
                    <a:lnTo>
                      <a:pt x="194" y="469"/>
                    </a:lnTo>
                    <a:lnTo>
                      <a:pt x="155" y="457"/>
                    </a:lnTo>
                    <a:lnTo>
                      <a:pt x="117" y="440"/>
                    </a:lnTo>
                    <a:lnTo>
                      <a:pt x="86" y="417"/>
                    </a:lnTo>
                    <a:lnTo>
                      <a:pt x="57" y="389"/>
                    </a:lnTo>
                    <a:lnTo>
                      <a:pt x="33" y="356"/>
                    </a:lnTo>
                    <a:lnTo>
                      <a:pt x="16" y="319"/>
                    </a:lnTo>
                    <a:lnTo>
                      <a:pt x="4" y="279"/>
                    </a:lnTo>
                    <a:lnTo>
                      <a:pt x="0" y="236"/>
                    </a:lnTo>
                    <a:lnTo>
                      <a:pt x="4" y="194"/>
                    </a:lnTo>
                    <a:lnTo>
                      <a:pt x="16" y="154"/>
                    </a:lnTo>
                    <a:lnTo>
                      <a:pt x="33" y="117"/>
                    </a:lnTo>
                    <a:lnTo>
                      <a:pt x="57" y="84"/>
                    </a:lnTo>
                    <a:lnTo>
                      <a:pt x="86" y="55"/>
                    </a:lnTo>
                    <a:lnTo>
                      <a:pt x="117" y="32"/>
                    </a:lnTo>
                    <a:lnTo>
                      <a:pt x="155" y="14"/>
                    </a:lnTo>
                    <a:lnTo>
                      <a:pt x="194" y="3"/>
                    </a:lnTo>
                    <a:lnTo>
                      <a:pt x="2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11"/>
              <p:cNvSpPr>
                <a:spLocks/>
              </p:cNvSpPr>
              <p:nvPr/>
            </p:nvSpPr>
            <p:spPr bwMode="auto">
              <a:xfrm>
                <a:off x="2593" y="2782"/>
                <a:ext cx="365" cy="366"/>
              </a:xfrm>
              <a:custGeom>
                <a:avLst/>
                <a:gdLst>
                  <a:gd name="T0" fmla="*/ 0 w 1095"/>
                  <a:gd name="T1" fmla="*/ 0 h 1096"/>
                  <a:gd name="T2" fmla="*/ 1095 w 1095"/>
                  <a:gd name="T3" fmla="*/ 0 h 1096"/>
                  <a:gd name="T4" fmla="*/ 684 w 1095"/>
                  <a:gd name="T5" fmla="*/ 412 h 1096"/>
                  <a:gd name="T6" fmla="*/ 688 w 1095"/>
                  <a:gd name="T7" fmla="*/ 427 h 1096"/>
                  <a:gd name="T8" fmla="*/ 691 w 1095"/>
                  <a:gd name="T9" fmla="*/ 441 h 1096"/>
                  <a:gd name="T10" fmla="*/ 693 w 1095"/>
                  <a:gd name="T11" fmla="*/ 457 h 1096"/>
                  <a:gd name="T12" fmla="*/ 690 w 1095"/>
                  <a:gd name="T13" fmla="*/ 499 h 1096"/>
                  <a:gd name="T14" fmla="*/ 678 w 1095"/>
                  <a:gd name="T15" fmla="*/ 540 h 1096"/>
                  <a:gd name="T16" fmla="*/ 661 w 1095"/>
                  <a:gd name="T17" fmla="*/ 576 h 1096"/>
                  <a:gd name="T18" fmla="*/ 638 w 1095"/>
                  <a:gd name="T19" fmla="*/ 610 h 1096"/>
                  <a:gd name="T20" fmla="*/ 609 w 1095"/>
                  <a:gd name="T21" fmla="*/ 639 h 1096"/>
                  <a:gd name="T22" fmla="*/ 575 w 1095"/>
                  <a:gd name="T23" fmla="*/ 662 h 1096"/>
                  <a:gd name="T24" fmla="*/ 539 w 1095"/>
                  <a:gd name="T25" fmla="*/ 679 h 1096"/>
                  <a:gd name="T26" fmla="*/ 498 w 1095"/>
                  <a:gd name="T27" fmla="*/ 690 h 1096"/>
                  <a:gd name="T28" fmla="*/ 456 w 1095"/>
                  <a:gd name="T29" fmla="*/ 694 h 1096"/>
                  <a:gd name="T30" fmla="*/ 440 w 1095"/>
                  <a:gd name="T31" fmla="*/ 692 h 1096"/>
                  <a:gd name="T32" fmla="*/ 426 w 1095"/>
                  <a:gd name="T33" fmla="*/ 688 h 1096"/>
                  <a:gd name="T34" fmla="*/ 411 w 1095"/>
                  <a:gd name="T35" fmla="*/ 685 h 1096"/>
                  <a:gd name="T36" fmla="*/ 0 w 1095"/>
                  <a:gd name="T37" fmla="*/ 1096 h 1096"/>
                  <a:gd name="T38" fmla="*/ 0 w 1095"/>
                  <a:gd name="T39" fmla="*/ 0 h 10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95" h="1096">
                    <a:moveTo>
                      <a:pt x="0" y="0"/>
                    </a:moveTo>
                    <a:lnTo>
                      <a:pt x="1095" y="0"/>
                    </a:lnTo>
                    <a:lnTo>
                      <a:pt x="684" y="412"/>
                    </a:lnTo>
                    <a:lnTo>
                      <a:pt x="688" y="427"/>
                    </a:lnTo>
                    <a:lnTo>
                      <a:pt x="691" y="441"/>
                    </a:lnTo>
                    <a:lnTo>
                      <a:pt x="693" y="457"/>
                    </a:lnTo>
                    <a:lnTo>
                      <a:pt x="690" y="499"/>
                    </a:lnTo>
                    <a:lnTo>
                      <a:pt x="678" y="540"/>
                    </a:lnTo>
                    <a:lnTo>
                      <a:pt x="661" y="576"/>
                    </a:lnTo>
                    <a:lnTo>
                      <a:pt x="638" y="610"/>
                    </a:lnTo>
                    <a:lnTo>
                      <a:pt x="609" y="639"/>
                    </a:lnTo>
                    <a:lnTo>
                      <a:pt x="575" y="662"/>
                    </a:lnTo>
                    <a:lnTo>
                      <a:pt x="539" y="679"/>
                    </a:lnTo>
                    <a:lnTo>
                      <a:pt x="498" y="690"/>
                    </a:lnTo>
                    <a:lnTo>
                      <a:pt x="456" y="694"/>
                    </a:lnTo>
                    <a:lnTo>
                      <a:pt x="440" y="692"/>
                    </a:lnTo>
                    <a:lnTo>
                      <a:pt x="426" y="688"/>
                    </a:lnTo>
                    <a:lnTo>
                      <a:pt x="411" y="685"/>
                    </a:lnTo>
                    <a:lnTo>
                      <a:pt x="0" y="109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12"/>
              <p:cNvSpPr>
                <a:spLocks/>
              </p:cNvSpPr>
              <p:nvPr/>
            </p:nvSpPr>
            <p:spPr bwMode="auto">
              <a:xfrm>
                <a:off x="2593" y="3209"/>
                <a:ext cx="365" cy="365"/>
              </a:xfrm>
              <a:custGeom>
                <a:avLst/>
                <a:gdLst>
                  <a:gd name="T0" fmla="*/ 0 w 1095"/>
                  <a:gd name="T1" fmla="*/ 0 h 1095"/>
                  <a:gd name="T2" fmla="*/ 411 w 1095"/>
                  <a:gd name="T3" fmla="*/ 411 h 1095"/>
                  <a:gd name="T4" fmla="*/ 426 w 1095"/>
                  <a:gd name="T5" fmla="*/ 406 h 1095"/>
                  <a:gd name="T6" fmla="*/ 440 w 1095"/>
                  <a:gd name="T7" fmla="*/ 404 h 1095"/>
                  <a:gd name="T8" fmla="*/ 456 w 1095"/>
                  <a:gd name="T9" fmla="*/ 401 h 1095"/>
                  <a:gd name="T10" fmla="*/ 498 w 1095"/>
                  <a:gd name="T11" fmla="*/ 405 h 1095"/>
                  <a:gd name="T12" fmla="*/ 539 w 1095"/>
                  <a:gd name="T13" fmla="*/ 417 h 1095"/>
                  <a:gd name="T14" fmla="*/ 575 w 1095"/>
                  <a:gd name="T15" fmla="*/ 434 h 1095"/>
                  <a:gd name="T16" fmla="*/ 609 w 1095"/>
                  <a:gd name="T17" fmla="*/ 457 h 1095"/>
                  <a:gd name="T18" fmla="*/ 638 w 1095"/>
                  <a:gd name="T19" fmla="*/ 486 h 1095"/>
                  <a:gd name="T20" fmla="*/ 661 w 1095"/>
                  <a:gd name="T21" fmla="*/ 518 h 1095"/>
                  <a:gd name="T22" fmla="*/ 678 w 1095"/>
                  <a:gd name="T23" fmla="*/ 556 h 1095"/>
                  <a:gd name="T24" fmla="*/ 690 w 1095"/>
                  <a:gd name="T25" fmla="*/ 595 h 1095"/>
                  <a:gd name="T26" fmla="*/ 693 w 1095"/>
                  <a:gd name="T27" fmla="*/ 639 h 1095"/>
                  <a:gd name="T28" fmla="*/ 691 w 1095"/>
                  <a:gd name="T29" fmla="*/ 653 h 1095"/>
                  <a:gd name="T30" fmla="*/ 688 w 1095"/>
                  <a:gd name="T31" fmla="*/ 669 h 1095"/>
                  <a:gd name="T32" fmla="*/ 684 w 1095"/>
                  <a:gd name="T33" fmla="*/ 684 h 1095"/>
                  <a:gd name="T34" fmla="*/ 1095 w 1095"/>
                  <a:gd name="T35" fmla="*/ 1095 h 1095"/>
                  <a:gd name="T36" fmla="*/ 0 w 1095"/>
                  <a:gd name="T37" fmla="*/ 1095 h 1095"/>
                  <a:gd name="T38" fmla="*/ 0 w 1095"/>
                  <a:gd name="T39" fmla="*/ 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95" h="1095">
                    <a:moveTo>
                      <a:pt x="0" y="0"/>
                    </a:moveTo>
                    <a:lnTo>
                      <a:pt x="411" y="411"/>
                    </a:lnTo>
                    <a:lnTo>
                      <a:pt x="426" y="406"/>
                    </a:lnTo>
                    <a:lnTo>
                      <a:pt x="440" y="404"/>
                    </a:lnTo>
                    <a:lnTo>
                      <a:pt x="456" y="401"/>
                    </a:lnTo>
                    <a:lnTo>
                      <a:pt x="498" y="405"/>
                    </a:lnTo>
                    <a:lnTo>
                      <a:pt x="539" y="417"/>
                    </a:lnTo>
                    <a:lnTo>
                      <a:pt x="575" y="434"/>
                    </a:lnTo>
                    <a:lnTo>
                      <a:pt x="609" y="457"/>
                    </a:lnTo>
                    <a:lnTo>
                      <a:pt x="638" y="486"/>
                    </a:lnTo>
                    <a:lnTo>
                      <a:pt x="661" y="518"/>
                    </a:lnTo>
                    <a:lnTo>
                      <a:pt x="678" y="556"/>
                    </a:lnTo>
                    <a:lnTo>
                      <a:pt x="690" y="595"/>
                    </a:lnTo>
                    <a:lnTo>
                      <a:pt x="693" y="639"/>
                    </a:lnTo>
                    <a:lnTo>
                      <a:pt x="691" y="653"/>
                    </a:lnTo>
                    <a:lnTo>
                      <a:pt x="688" y="669"/>
                    </a:lnTo>
                    <a:lnTo>
                      <a:pt x="684" y="684"/>
                    </a:lnTo>
                    <a:lnTo>
                      <a:pt x="1095" y="1095"/>
                    </a:lnTo>
                    <a:lnTo>
                      <a:pt x="0" y="109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13"/>
              <p:cNvSpPr>
                <a:spLocks/>
              </p:cNvSpPr>
              <p:nvPr/>
            </p:nvSpPr>
            <p:spPr bwMode="auto">
              <a:xfrm>
                <a:off x="3567" y="3209"/>
                <a:ext cx="365" cy="365"/>
              </a:xfrm>
              <a:custGeom>
                <a:avLst/>
                <a:gdLst>
                  <a:gd name="T0" fmla="*/ 1096 w 1096"/>
                  <a:gd name="T1" fmla="*/ 0 h 1095"/>
                  <a:gd name="T2" fmla="*/ 1096 w 1096"/>
                  <a:gd name="T3" fmla="*/ 1095 h 1095"/>
                  <a:gd name="T4" fmla="*/ 0 w 1096"/>
                  <a:gd name="T5" fmla="*/ 1095 h 1095"/>
                  <a:gd name="T6" fmla="*/ 411 w 1096"/>
                  <a:gd name="T7" fmla="*/ 682 h 1095"/>
                  <a:gd name="T8" fmla="*/ 408 w 1096"/>
                  <a:gd name="T9" fmla="*/ 668 h 1095"/>
                  <a:gd name="T10" fmla="*/ 403 w 1096"/>
                  <a:gd name="T11" fmla="*/ 653 h 1095"/>
                  <a:gd name="T12" fmla="*/ 402 w 1096"/>
                  <a:gd name="T13" fmla="*/ 639 h 1095"/>
                  <a:gd name="T14" fmla="*/ 406 w 1096"/>
                  <a:gd name="T15" fmla="*/ 595 h 1095"/>
                  <a:gd name="T16" fmla="*/ 417 w 1096"/>
                  <a:gd name="T17" fmla="*/ 556 h 1095"/>
                  <a:gd name="T18" fmla="*/ 434 w 1096"/>
                  <a:gd name="T19" fmla="*/ 518 h 1095"/>
                  <a:gd name="T20" fmla="*/ 459 w 1096"/>
                  <a:gd name="T21" fmla="*/ 486 h 1095"/>
                  <a:gd name="T22" fmla="*/ 486 w 1096"/>
                  <a:gd name="T23" fmla="*/ 457 h 1095"/>
                  <a:gd name="T24" fmla="*/ 520 w 1096"/>
                  <a:gd name="T25" fmla="*/ 434 h 1095"/>
                  <a:gd name="T26" fmla="*/ 556 w 1096"/>
                  <a:gd name="T27" fmla="*/ 417 h 1095"/>
                  <a:gd name="T28" fmla="*/ 597 w 1096"/>
                  <a:gd name="T29" fmla="*/ 405 h 1095"/>
                  <a:gd name="T30" fmla="*/ 639 w 1096"/>
                  <a:gd name="T31" fmla="*/ 401 h 1095"/>
                  <a:gd name="T32" fmla="*/ 655 w 1096"/>
                  <a:gd name="T33" fmla="*/ 404 h 1095"/>
                  <a:gd name="T34" fmla="*/ 669 w 1096"/>
                  <a:gd name="T35" fmla="*/ 406 h 1095"/>
                  <a:gd name="T36" fmla="*/ 685 w 1096"/>
                  <a:gd name="T37" fmla="*/ 411 h 1095"/>
                  <a:gd name="T38" fmla="*/ 1096 w 1096"/>
                  <a:gd name="T39" fmla="*/ 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96" h="1095">
                    <a:moveTo>
                      <a:pt x="1096" y="0"/>
                    </a:moveTo>
                    <a:lnTo>
                      <a:pt x="1096" y="1095"/>
                    </a:lnTo>
                    <a:lnTo>
                      <a:pt x="0" y="1095"/>
                    </a:lnTo>
                    <a:lnTo>
                      <a:pt x="411" y="682"/>
                    </a:lnTo>
                    <a:lnTo>
                      <a:pt x="408" y="668"/>
                    </a:lnTo>
                    <a:lnTo>
                      <a:pt x="403" y="653"/>
                    </a:lnTo>
                    <a:lnTo>
                      <a:pt x="402" y="639"/>
                    </a:lnTo>
                    <a:lnTo>
                      <a:pt x="406" y="595"/>
                    </a:lnTo>
                    <a:lnTo>
                      <a:pt x="417" y="556"/>
                    </a:lnTo>
                    <a:lnTo>
                      <a:pt x="434" y="518"/>
                    </a:lnTo>
                    <a:lnTo>
                      <a:pt x="459" y="486"/>
                    </a:lnTo>
                    <a:lnTo>
                      <a:pt x="486" y="457"/>
                    </a:lnTo>
                    <a:lnTo>
                      <a:pt x="520" y="434"/>
                    </a:lnTo>
                    <a:lnTo>
                      <a:pt x="556" y="417"/>
                    </a:lnTo>
                    <a:lnTo>
                      <a:pt x="597" y="405"/>
                    </a:lnTo>
                    <a:lnTo>
                      <a:pt x="639" y="401"/>
                    </a:lnTo>
                    <a:lnTo>
                      <a:pt x="655" y="404"/>
                    </a:lnTo>
                    <a:lnTo>
                      <a:pt x="669" y="406"/>
                    </a:lnTo>
                    <a:lnTo>
                      <a:pt x="685" y="411"/>
                    </a:lnTo>
                    <a:lnTo>
                      <a:pt x="109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14"/>
              <p:cNvSpPr>
                <a:spLocks/>
              </p:cNvSpPr>
              <p:nvPr/>
            </p:nvSpPr>
            <p:spPr bwMode="auto">
              <a:xfrm>
                <a:off x="3409" y="2483"/>
                <a:ext cx="158" cy="158"/>
              </a:xfrm>
              <a:custGeom>
                <a:avLst/>
                <a:gdLst>
                  <a:gd name="T0" fmla="*/ 236 w 473"/>
                  <a:gd name="T1" fmla="*/ 0 h 473"/>
                  <a:gd name="T2" fmla="*/ 278 w 473"/>
                  <a:gd name="T3" fmla="*/ 4 h 473"/>
                  <a:gd name="T4" fmla="*/ 319 w 473"/>
                  <a:gd name="T5" fmla="*/ 14 h 473"/>
                  <a:gd name="T6" fmla="*/ 355 w 473"/>
                  <a:gd name="T7" fmla="*/ 32 h 473"/>
                  <a:gd name="T8" fmla="*/ 389 w 473"/>
                  <a:gd name="T9" fmla="*/ 56 h 473"/>
                  <a:gd name="T10" fmla="*/ 418 w 473"/>
                  <a:gd name="T11" fmla="*/ 84 h 473"/>
                  <a:gd name="T12" fmla="*/ 441 w 473"/>
                  <a:gd name="T13" fmla="*/ 117 h 473"/>
                  <a:gd name="T14" fmla="*/ 458 w 473"/>
                  <a:gd name="T15" fmla="*/ 155 h 473"/>
                  <a:gd name="T16" fmla="*/ 470 w 473"/>
                  <a:gd name="T17" fmla="*/ 194 h 473"/>
                  <a:gd name="T18" fmla="*/ 473 w 473"/>
                  <a:gd name="T19" fmla="*/ 236 h 473"/>
                  <a:gd name="T20" fmla="*/ 470 w 473"/>
                  <a:gd name="T21" fmla="*/ 280 h 473"/>
                  <a:gd name="T22" fmla="*/ 458 w 473"/>
                  <a:gd name="T23" fmla="*/ 319 h 473"/>
                  <a:gd name="T24" fmla="*/ 441 w 473"/>
                  <a:gd name="T25" fmla="*/ 355 h 473"/>
                  <a:gd name="T26" fmla="*/ 418 w 473"/>
                  <a:gd name="T27" fmla="*/ 389 h 473"/>
                  <a:gd name="T28" fmla="*/ 389 w 473"/>
                  <a:gd name="T29" fmla="*/ 418 h 473"/>
                  <a:gd name="T30" fmla="*/ 355 w 473"/>
                  <a:gd name="T31" fmla="*/ 441 h 473"/>
                  <a:gd name="T32" fmla="*/ 319 w 473"/>
                  <a:gd name="T33" fmla="*/ 458 h 473"/>
                  <a:gd name="T34" fmla="*/ 278 w 473"/>
                  <a:gd name="T35" fmla="*/ 469 h 473"/>
                  <a:gd name="T36" fmla="*/ 236 w 473"/>
                  <a:gd name="T37" fmla="*/ 473 h 473"/>
                  <a:gd name="T38" fmla="*/ 194 w 473"/>
                  <a:gd name="T39" fmla="*/ 469 h 473"/>
                  <a:gd name="T40" fmla="*/ 153 w 473"/>
                  <a:gd name="T41" fmla="*/ 458 h 473"/>
                  <a:gd name="T42" fmla="*/ 117 w 473"/>
                  <a:gd name="T43" fmla="*/ 441 h 473"/>
                  <a:gd name="T44" fmla="*/ 84 w 473"/>
                  <a:gd name="T45" fmla="*/ 418 h 473"/>
                  <a:gd name="T46" fmla="*/ 55 w 473"/>
                  <a:gd name="T47" fmla="*/ 389 h 473"/>
                  <a:gd name="T48" fmla="*/ 32 w 473"/>
                  <a:gd name="T49" fmla="*/ 355 h 473"/>
                  <a:gd name="T50" fmla="*/ 16 w 473"/>
                  <a:gd name="T51" fmla="*/ 319 h 473"/>
                  <a:gd name="T52" fmla="*/ 4 w 473"/>
                  <a:gd name="T53" fmla="*/ 280 h 473"/>
                  <a:gd name="T54" fmla="*/ 0 w 473"/>
                  <a:gd name="T55" fmla="*/ 236 h 473"/>
                  <a:gd name="T56" fmla="*/ 4 w 473"/>
                  <a:gd name="T57" fmla="*/ 194 h 473"/>
                  <a:gd name="T58" fmla="*/ 16 w 473"/>
                  <a:gd name="T59" fmla="*/ 155 h 473"/>
                  <a:gd name="T60" fmla="*/ 32 w 473"/>
                  <a:gd name="T61" fmla="*/ 117 h 473"/>
                  <a:gd name="T62" fmla="*/ 55 w 473"/>
                  <a:gd name="T63" fmla="*/ 84 h 473"/>
                  <a:gd name="T64" fmla="*/ 84 w 473"/>
                  <a:gd name="T65" fmla="*/ 56 h 473"/>
                  <a:gd name="T66" fmla="*/ 117 w 473"/>
                  <a:gd name="T67" fmla="*/ 32 h 473"/>
                  <a:gd name="T68" fmla="*/ 153 w 473"/>
                  <a:gd name="T69" fmla="*/ 14 h 473"/>
                  <a:gd name="T70" fmla="*/ 194 w 473"/>
                  <a:gd name="T71" fmla="*/ 4 h 473"/>
                  <a:gd name="T72" fmla="*/ 236 w 473"/>
                  <a:gd name="T73" fmla="*/ 0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73" h="473">
                    <a:moveTo>
                      <a:pt x="236" y="0"/>
                    </a:moveTo>
                    <a:lnTo>
                      <a:pt x="278" y="4"/>
                    </a:lnTo>
                    <a:lnTo>
                      <a:pt x="319" y="14"/>
                    </a:lnTo>
                    <a:lnTo>
                      <a:pt x="355" y="32"/>
                    </a:lnTo>
                    <a:lnTo>
                      <a:pt x="389" y="56"/>
                    </a:lnTo>
                    <a:lnTo>
                      <a:pt x="418" y="84"/>
                    </a:lnTo>
                    <a:lnTo>
                      <a:pt x="441" y="117"/>
                    </a:lnTo>
                    <a:lnTo>
                      <a:pt x="458" y="155"/>
                    </a:lnTo>
                    <a:lnTo>
                      <a:pt x="470" y="194"/>
                    </a:lnTo>
                    <a:lnTo>
                      <a:pt x="473" y="236"/>
                    </a:lnTo>
                    <a:lnTo>
                      <a:pt x="470" y="280"/>
                    </a:lnTo>
                    <a:lnTo>
                      <a:pt x="458" y="319"/>
                    </a:lnTo>
                    <a:lnTo>
                      <a:pt x="441" y="355"/>
                    </a:lnTo>
                    <a:lnTo>
                      <a:pt x="418" y="389"/>
                    </a:lnTo>
                    <a:lnTo>
                      <a:pt x="389" y="418"/>
                    </a:lnTo>
                    <a:lnTo>
                      <a:pt x="355" y="441"/>
                    </a:lnTo>
                    <a:lnTo>
                      <a:pt x="319" y="458"/>
                    </a:lnTo>
                    <a:lnTo>
                      <a:pt x="278" y="469"/>
                    </a:lnTo>
                    <a:lnTo>
                      <a:pt x="236" y="473"/>
                    </a:lnTo>
                    <a:lnTo>
                      <a:pt x="194" y="469"/>
                    </a:lnTo>
                    <a:lnTo>
                      <a:pt x="153" y="458"/>
                    </a:lnTo>
                    <a:lnTo>
                      <a:pt x="117" y="441"/>
                    </a:lnTo>
                    <a:lnTo>
                      <a:pt x="84" y="418"/>
                    </a:lnTo>
                    <a:lnTo>
                      <a:pt x="55" y="389"/>
                    </a:lnTo>
                    <a:lnTo>
                      <a:pt x="32" y="355"/>
                    </a:lnTo>
                    <a:lnTo>
                      <a:pt x="16" y="319"/>
                    </a:lnTo>
                    <a:lnTo>
                      <a:pt x="4" y="280"/>
                    </a:lnTo>
                    <a:lnTo>
                      <a:pt x="0" y="236"/>
                    </a:lnTo>
                    <a:lnTo>
                      <a:pt x="4" y="194"/>
                    </a:lnTo>
                    <a:lnTo>
                      <a:pt x="16" y="155"/>
                    </a:lnTo>
                    <a:lnTo>
                      <a:pt x="32" y="117"/>
                    </a:lnTo>
                    <a:lnTo>
                      <a:pt x="55" y="84"/>
                    </a:lnTo>
                    <a:lnTo>
                      <a:pt x="84" y="56"/>
                    </a:lnTo>
                    <a:lnTo>
                      <a:pt x="117" y="32"/>
                    </a:lnTo>
                    <a:lnTo>
                      <a:pt x="153" y="14"/>
                    </a:lnTo>
                    <a:lnTo>
                      <a:pt x="194" y="4"/>
                    </a:lnTo>
                    <a:lnTo>
                      <a:pt x="23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15"/>
              <p:cNvSpPr>
                <a:spLocks/>
              </p:cNvSpPr>
              <p:nvPr/>
            </p:nvSpPr>
            <p:spPr bwMode="auto">
              <a:xfrm>
                <a:off x="2364" y="2084"/>
                <a:ext cx="1507" cy="895"/>
              </a:xfrm>
              <a:custGeom>
                <a:avLst/>
                <a:gdLst>
                  <a:gd name="T0" fmla="*/ 3522 w 4520"/>
                  <a:gd name="T1" fmla="*/ 0 h 2686"/>
                  <a:gd name="T2" fmla="*/ 4048 w 4520"/>
                  <a:gd name="T3" fmla="*/ 960 h 2686"/>
                  <a:gd name="T4" fmla="*/ 4520 w 4520"/>
                  <a:gd name="T5" fmla="*/ 1822 h 2686"/>
                  <a:gd name="T6" fmla="*/ 3820 w 4520"/>
                  <a:gd name="T7" fmla="*/ 1822 h 2686"/>
                  <a:gd name="T8" fmla="*/ 3834 w 4520"/>
                  <a:gd name="T9" fmla="*/ 1791 h 2686"/>
                  <a:gd name="T10" fmla="*/ 3852 w 4520"/>
                  <a:gd name="T11" fmla="*/ 1762 h 2686"/>
                  <a:gd name="T12" fmla="*/ 3872 w 4520"/>
                  <a:gd name="T13" fmla="*/ 1735 h 2686"/>
                  <a:gd name="T14" fmla="*/ 3898 w 4520"/>
                  <a:gd name="T15" fmla="*/ 1712 h 2686"/>
                  <a:gd name="T16" fmla="*/ 3929 w 4520"/>
                  <a:gd name="T17" fmla="*/ 1691 h 2686"/>
                  <a:gd name="T18" fmla="*/ 3951 w 4520"/>
                  <a:gd name="T19" fmla="*/ 1684 h 2686"/>
                  <a:gd name="T20" fmla="*/ 3972 w 4520"/>
                  <a:gd name="T21" fmla="*/ 1678 h 2686"/>
                  <a:gd name="T22" fmla="*/ 4019 w 4520"/>
                  <a:gd name="T23" fmla="*/ 1517 h 2686"/>
                  <a:gd name="T24" fmla="*/ 3651 w 4520"/>
                  <a:gd name="T25" fmla="*/ 843 h 2686"/>
                  <a:gd name="T26" fmla="*/ 3490 w 4520"/>
                  <a:gd name="T27" fmla="*/ 797 h 2686"/>
                  <a:gd name="T28" fmla="*/ 3479 w 4520"/>
                  <a:gd name="T29" fmla="*/ 807 h 2686"/>
                  <a:gd name="T30" fmla="*/ 3467 w 4520"/>
                  <a:gd name="T31" fmla="*/ 817 h 2686"/>
                  <a:gd name="T32" fmla="*/ 3455 w 4520"/>
                  <a:gd name="T33" fmla="*/ 826 h 2686"/>
                  <a:gd name="T34" fmla="*/ 3416 w 4520"/>
                  <a:gd name="T35" fmla="*/ 843 h 2686"/>
                  <a:gd name="T36" fmla="*/ 3376 w 4520"/>
                  <a:gd name="T37" fmla="*/ 854 h 2686"/>
                  <a:gd name="T38" fmla="*/ 3335 w 4520"/>
                  <a:gd name="T39" fmla="*/ 855 h 2686"/>
                  <a:gd name="T40" fmla="*/ 3294 w 4520"/>
                  <a:gd name="T41" fmla="*/ 851 h 2686"/>
                  <a:gd name="T42" fmla="*/ 3255 w 4520"/>
                  <a:gd name="T43" fmla="*/ 841 h 2686"/>
                  <a:gd name="T44" fmla="*/ 3219 w 4520"/>
                  <a:gd name="T45" fmla="*/ 822 h 2686"/>
                  <a:gd name="T46" fmla="*/ 3185 w 4520"/>
                  <a:gd name="T47" fmla="*/ 798 h 2686"/>
                  <a:gd name="T48" fmla="*/ 3156 w 4520"/>
                  <a:gd name="T49" fmla="*/ 768 h 2686"/>
                  <a:gd name="T50" fmla="*/ 3133 w 4520"/>
                  <a:gd name="T51" fmla="*/ 733 h 2686"/>
                  <a:gd name="T52" fmla="*/ 3124 w 4520"/>
                  <a:gd name="T53" fmla="*/ 711 h 2686"/>
                  <a:gd name="T54" fmla="*/ 3119 w 4520"/>
                  <a:gd name="T55" fmla="*/ 690 h 2686"/>
                  <a:gd name="T56" fmla="*/ 2957 w 4520"/>
                  <a:gd name="T57" fmla="*/ 642 h 2686"/>
                  <a:gd name="T58" fmla="*/ 845 w 4520"/>
                  <a:gd name="T59" fmla="*/ 1799 h 2686"/>
                  <a:gd name="T60" fmla="*/ 838 w 4520"/>
                  <a:gd name="T61" fmla="*/ 1822 h 2686"/>
                  <a:gd name="T62" fmla="*/ 688 w 4520"/>
                  <a:gd name="T63" fmla="*/ 1822 h 2686"/>
                  <a:gd name="T64" fmla="*/ 639 w 4520"/>
                  <a:gd name="T65" fmla="*/ 1826 h 2686"/>
                  <a:gd name="T66" fmla="*/ 592 w 4520"/>
                  <a:gd name="T67" fmla="*/ 1839 h 2686"/>
                  <a:gd name="T68" fmla="*/ 550 w 4520"/>
                  <a:gd name="T69" fmla="*/ 1860 h 2686"/>
                  <a:gd name="T70" fmla="*/ 511 w 4520"/>
                  <a:gd name="T71" fmla="*/ 1886 h 2686"/>
                  <a:gd name="T72" fmla="*/ 479 w 4520"/>
                  <a:gd name="T73" fmla="*/ 1919 h 2686"/>
                  <a:gd name="T74" fmla="*/ 452 w 4520"/>
                  <a:gd name="T75" fmla="*/ 1957 h 2686"/>
                  <a:gd name="T76" fmla="*/ 431 w 4520"/>
                  <a:gd name="T77" fmla="*/ 2001 h 2686"/>
                  <a:gd name="T78" fmla="*/ 418 w 4520"/>
                  <a:gd name="T79" fmla="*/ 2046 h 2686"/>
                  <a:gd name="T80" fmla="*/ 414 w 4520"/>
                  <a:gd name="T81" fmla="*/ 2095 h 2686"/>
                  <a:gd name="T82" fmla="*/ 414 w 4520"/>
                  <a:gd name="T83" fmla="*/ 2686 h 2686"/>
                  <a:gd name="T84" fmla="*/ 0 w 4520"/>
                  <a:gd name="T85" fmla="*/ 1928 h 2686"/>
                  <a:gd name="T86" fmla="*/ 961 w 4520"/>
                  <a:gd name="T87" fmla="*/ 1402 h 2686"/>
                  <a:gd name="T88" fmla="*/ 2561 w 4520"/>
                  <a:gd name="T89" fmla="*/ 525 h 2686"/>
                  <a:gd name="T90" fmla="*/ 3522 w 4520"/>
                  <a:gd name="T91" fmla="*/ 0 h 2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520" h="2686">
                    <a:moveTo>
                      <a:pt x="3522" y="0"/>
                    </a:moveTo>
                    <a:lnTo>
                      <a:pt x="4048" y="960"/>
                    </a:lnTo>
                    <a:lnTo>
                      <a:pt x="4520" y="1822"/>
                    </a:lnTo>
                    <a:lnTo>
                      <a:pt x="3820" y="1822"/>
                    </a:lnTo>
                    <a:lnTo>
                      <a:pt x="3834" y="1791"/>
                    </a:lnTo>
                    <a:lnTo>
                      <a:pt x="3852" y="1762"/>
                    </a:lnTo>
                    <a:lnTo>
                      <a:pt x="3872" y="1735"/>
                    </a:lnTo>
                    <a:lnTo>
                      <a:pt x="3898" y="1712"/>
                    </a:lnTo>
                    <a:lnTo>
                      <a:pt x="3929" y="1691"/>
                    </a:lnTo>
                    <a:lnTo>
                      <a:pt x="3951" y="1684"/>
                    </a:lnTo>
                    <a:lnTo>
                      <a:pt x="3972" y="1678"/>
                    </a:lnTo>
                    <a:lnTo>
                      <a:pt x="4019" y="1517"/>
                    </a:lnTo>
                    <a:lnTo>
                      <a:pt x="3651" y="843"/>
                    </a:lnTo>
                    <a:lnTo>
                      <a:pt x="3490" y="797"/>
                    </a:lnTo>
                    <a:lnTo>
                      <a:pt x="3479" y="807"/>
                    </a:lnTo>
                    <a:lnTo>
                      <a:pt x="3467" y="817"/>
                    </a:lnTo>
                    <a:lnTo>
                      <a:pt x="3455" y="826"/>
                    </a:lnTo>
                    <a:lnTo>
                      <a:pt x="3416" y="843"/>
                    </a:lnTo>
                    <a:lnTo>
                      <a:pt x="3376" y="854"/>
                    </a:lnTo>
                    <a:lnTo>
                      <a:pt x="3335" y="855"/>
                    </a:lnTo>
                    <a:lnTo>
                      <a:pt x="3294" y="851"/>
                    </a:lnTo>
                    <a:lnTo>
                      <a:pt x="3255" y="841"/>
                    </a:lnTo>
                    <a:lnTo>
                      <a:pt x="3219" y="822"/>
                    </a:lnTo>
                    <a:lnTo>
                      <a:pt x="3185" y="798"/>
                    </a:lnTo>
                    <a:lnTo>
                      <a:pt x="3156" y="768"/>
                    </a:lnTo>
                    <a:lnTo>
                      <a:pt x="3133" y="733"/>
                    </a:lnTo>
                    <a:lnTo>
                      <a:pt x="3124" y="711"/>
                    </a:lnTo>
                    <a:lnTo>
                      <a:pt x="3119" y="690"/>
                    </a:lnTo>
                    <a:lnTo>
                      <a:pt x="2957" y="642"/>
                    </a:lnTo>
                    <a:lnTo>
                      <a:pt x="845" y="1799"/>
                    </a:lnTo>
                    <a:lnTo>
                      <a:pt x="838" y="1822"/>
                    </a:lnTo>
                    <a:lnTo>
                      <a:pt x="688" y="1822"/>
                    </a:lnTo>
                    <a:lnTo>
                      <a:pt x="639" y="1826"/>
                    </a:lnTo>
                    <a:lnTo>
                      <a:pt x="592" y="1839"/>
                    </a:lnTo>
                    <a:lnTo>
                      <a:pt x="550" y="1860"/>
                    </a:lnTo>
                    <a:lnTo>
                      <a:pt x="511" y="1886"/>
                    </a:lnTo>
                    <a:lnTo>
                      <a:pt x="479" y="1919"/>
                    </a:lnTo>
                    <a:lnTo>
                      <a:pt x="452" y="1957"/>
                    </a:lnTo>
                    <a:lnTo>
                      <a:pt x="431" y="2001"/>
                    </a:lnTo>
                    <a:lnTo>
                      <a:pt x="418" y="2046"/>
                    </a:lnTo>
                    <a:lnTo>
                      <a:pt x="414" y="2095"/>
                    </a:lnTo>
                    <a:lnTo>
                      <a:pt x="414" y="2686"/>
                    </a:lnTo>
                    <a:lnTo>
                      <a:pt x="0" y="1928"/>
                    </a:lnTo>
                    <a:lnTo>
                      <a:pt x="961" y="1402"/>
                    </a:lnTo>
                    <a:lnTo>
                      <a:pt x="2561" y="525"/>
                    </a:lnTo>
                    <a:lnTo>
                      <a:pt x="352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16"/>
              <p:cNvSpPr>
                <a:spLocks/>
              </p:cNvSpPr>
              <p:nvPr/>
            </p:nvSpPr>
            <p:spPr bwMode="auto">
              <a:xfrm>
                <a:off x="2929" y="2537"/>
                <a:ext cx="440" cy="154"/>
              </a:xfrm>
              <a:custGeom>
                <a:avLst/>
                <a:gdLst>
                  <a:gd name="T0" fmla="*/ 739 w 1320"/>
                  <a:gd name="T1" fmla="*/ 0 h 463"/>
                  <a:gd name="T2" fmla="*/ 806 w 1320"/>
                  <a:gd name="T3" fmla="*/ 6 h 463"/>
                  <a:gd name="T4" fmla="*/ 870 w 1320"/>
                  <a:gd name="T5" fmla="*/ 16 h 463"/>
                  <a:gd name="T6" fmla="*/ 931 w 1320"/>
                  <a:gd name="T7" fmla="*/ 32 h 463"/>
                  <a:gd name="T8" fmla="*/ 991 w 1320"/>
                  <a:gd name="T9" fmla="*/ 55 h 463"/>
                  <a:gd name="T10" fmla="*/ 1047 w 1320"/>
                  <a:gd name="T11" fmla="*/ 83 h 463"/>
                  <a:gd name="T12" fmla="*/ 1099 w 1320"/>
                  <a:gd name="T13" fmla="*/ 116 h 463"/>
                  <a:gd name="T14" fmla="*/ 1147 w 1320"/>
                  <a:gd name="T15" fmla="*/ 154 h 463"/>
                  <a:gd name="T16" fmla="*/ 1192 w 1320"/>
                  <a:gd name="T17" fmla="*/ 199 h 463"/>
                  <a:gd name="T18" fmla="*/ 1232 w 1320"/>
                  <a:gd name="T19" fmla="*/ 247 h 463"/>
                  <a:gd name="T20" fmla="*/ 1265 w 1320"/>
                  <a:gd name="T21" fmla="*/ 302 h 463"/>
                  <a:gd name="T22" fmla="*/ 1290 w 1320"/>
                  <a:gd name="T23" fmla="*/ 354 h 463"/>
                  <a:gd name="T24" fmla="*/ 1307 w 1320"/>
                  <a:gd name="T25" fmla="*/ 408 h 463"/>
                  <a:gd name="T26" fmla="*/ 1320 w 1320"/>
                  <a:gd name="T27" fmla="*/ 463 h 463"/>
                  <a:gd name="T28" fmla="*/ 0 w 1320"/>
                  <a:gd name="T29" fmla="*/ 463 h 463"/>
                  <a:gd name="T30" fmla="*/ 31 w 1320"/>
                  <a:gd name="T31" fmla="*/ 402 h 463"/>
                  <a:gd name="T32" fmla="*/ 67 w 1320"/>
                  <a:gd name="T33" fmla="*/ 342 h 463"/>
                  <a:gd name="T34" fmla="*/ 109 w 1320"/>
                  <a:gd name="T35" fmla="*/ 286 h 463"/>
                  <a:gd name="T36" fmla="*/ 159 w 1320"/>
                  <a:gd name="T37" fmla="*/ 232 h 463"/>
                  <a:gd name="T38" fmla="*/ 212 w 1320"/>
                  <a:gd name="T39" fmla="*/ 184 h 463"/>
                  <a:gd name="T40" fmla="*/ 272 w 1320"/>
                  <a:gd name="T41" fmla="*/ 139 h 463"/>
                  <a:gd name="T42" fmla="*/ 337 w 1320"/>
                  <a:gd name="T43" fmla="*/ 99 h 463"/>
                  <a:gd name="T44" fmla="*/ 404 w 1320"/>
                  <a:gd name="T45" fmla="*/ 67 h 463"/>
                  <a:gd name="T46" fmla="*/ 471 w 1320"/>
                  <a:gd name="T47" fmla="*/ 40 h 463"/>
                  <a:gd name="T48" fmla="*/ 538 w 1320"/>
                  <a:gd name="T49" fmla="*/ 22 h 463"/>
                  <a:gd name="T50" fmla="*/ 606 w 1320"/>
                  <a:gd name="T51" fmla="*/ 9 h 463"/>
                  <a:gd name="T52" fmla="*/ 673 w 1320"/>
                  <a:gd name="T53" fmla="*/ 1 h 463"/>
                  <a:gd name="T54" fmla="*/ 739 w 1320"/>
                  <a:gd name="T55" fmla="*/ 0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320" h="463">
                    <a:moveTo>
                      <a:pt x="739" y="0"/>
                    </a:moveTo>
                    <a:lnTo>
                      <a:pt x="806" y="6"/>
                    </a:lnTo>
                    <a:lnTo>
                      <a:pt x="870" y="16"/>
                    </a:lnTo>
                    <a:lnTo>
                      <a:pt x="931" y="32"/>
                    </a:lnTo>
                    <a:lnTo>
                      <a:pt x="991" y="55"/>
                    </a:lnTo>
                    <a:lnTo>
                      <a:pt x="1047" y="83"/>
                    </a:lnTo>
                    <a:lnTo>
                      <a:pt x="1099" y="116"/>
                    </a:lnTo>
                    <a:lnTo>
                      <a:pt x="1147" y="154"/>
                    </a:lnTo>
                    <a:lnTo>
                      <a:pt x="1192" y="199"/>
                    </a:lnTo>
                    <a:lnTo>
                      <a:pt x="1232" y="247"/>
                    </a:lnTo>
                    <a:lnTo>
                      <a:pt x="1265" y="302"/>
                    </a:lnTo>
                    <a:lnTo>
                      <a:pt x="1290" y="354"/>
                    </a:lnTo>
                    <a:lnTo>
                      <a:pt x="1307" y="408"/>
                    </a:lnTo>
                    <a:lnTo>
                      <a:pt x="1320" y="463"/>
                    </a:lnTo>
                    <a:lnTo>
                      <a:pt x="0" y="463"/>
                    </a:lnTo>
                    <a:lnTo>
                      <a:pt x="31" y="402"/>
                    </a:lnTo>
                    <a:lnTo>
                      <a:pt x="67" y="342"/>
                    </a:lnTo>
                    <a:lnTo>
                      <a:pt x="109" y="286"/>
                    </a:lnTo>
                    <a:lnTo>
                      <a:pt x="159" y="232"/>
                    </a:lnTo>
                    <a:lnTo>
                      <a:pt x="212" y="184"/>
                    </a:lnTo>
                    <a:lnTo>
                      <a:pt x="272" y="139"/>
                    </a:lnTo>
                    <a:lnTo>
                      <a:pt x="337" y="99"/>
                    </a:lnTo>
                    <a:lnTo>
                      <a:pt x="404" y="67"/>
                    </a:lnTo>
                    <a:lnTo>
                      <a:pt x="471" y="40"/>
                    </a:lnTo>
                    <a:lnTo>
                      <a:pt x="538" y="22"/>
                    </a:lnTo>
                    <a:lnTo>
                      <a:pt x="606" y="9"/>
                    </a:lnTo>
                    <a:lnTo>
                      <a:pt x="673" y="1"/>
                    </a:lnTo>
                    <a:lnTo>
                      <a:pt x="7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0" name="Freeform 21"/>
            <p:cNvSpPr>
              <a:spLocks noEditPoints="1"/>
            </p:cNvSpPr>
            <p:nvPr/>
          </p:nvSpPr>
          <p:spPr bwMode="auto">
            <a:xfrm>
              <a:off x="10387803" y="472855"/>
              <a:ext cx="631187" cy="456149"/>
            </a:xfrm>
            <a:custGeom>
              <a:avLst/>
              <a:gdLst>
                <a:gd name="T0" fmla="*/ 2355 w 3689"/>
                <a:gd name="T1" fmla="*/ 1659 h 3003"/>
                <a:gd name="T2" fmla="*/ 3553 w 3689"/>
                <a:gd name="T3" fmla="*/ 2953 h 3003"/>
                <a:gd name="T4" fmla="*/ 3560 w 3689"/>
                <a:gd name="T5" fmla="*/ 2984 h 3003"/>
                <a:gd name="T6" fmla="*/ 3541 w 3689"/>
                <a:gd name="T7" fmla="*/ 3001 h 3003"/>
                <a:gd name="T8" fmla="*/ 121 w 3689"/>
                <a:gd name="T9" fmla="*/ 3003 h 3003"/>
                <a:gd name="T10" fmla="*/ 83 w 3689"/>
                <a:gd name="T11" fmla="*/ 2995 h 3003"/>
                <a:gd name="T12" fmla="*/ 54 w 3689"/>
                <a:gd name="T13" fmla="*/ 2977 h 3003"/>
                <a:gd name="T14" fmla="*/ 47 w 3689"/>
                <a:gd name="T15" fmla="*/ 2961 h 3003"/>
                <a:gd name="T16" fmla="*/ 53 w 3689"/>
                <a:gd name="T17" fmla="*/ 2943 h 3003"/>
                <a:gd name="T18" fmla="*/ 1387 w 3689"/>
                <a:gd name="T19" fmla="*/ 1702 h 3003"/>
                <a:gd name="T20" fmla="*/ 1409 w 3689"/>
                <a:gd name="T21" fmla="*/ 1693 h 3003"/>
                <a:gd name="T22" fmla="*/ 1774 w 3689"/>
                <a:gd name="T23" fmla="*/ 1898 h 3003"/>
                <a:gd name="T24" fmla="*/ 1835 w 3689"/>
                <a:gd name="T25" fmla="*/ 1919 h 3003"/>
                <a:gd name="T26" fmla="*/ 1896 w 3689"/>
                <a:gd name="T27" fmla="*/ 1911 h 3003"/>
                <a:gd name="T28" fmla="*/ 2326 w 3689"/>
                <a:gd name="T29" fmla="*/ 1662 h 3003"/>
                <a:gd name="T30" fmla="*/ 2348 w 3689"/>
                <a:gd name="T31" fmla="*/ 1656 h 3003"/>
                <a:gd name="T32" fmla="*/ 47 w 3689"/>
                <a:gd name="T33" fmla="*/ 910 h 3003"/>
                <a:gd name="T34" fmla="*/ 1098 w 3689"/>
                <a:gd name="T35" fmla="*/ 1512 h 3003"/>
                <a:gd name="T36" fmla="*/ 1104 w 3689"/>
                <a:gd name="T37" fmla="*/ 1529 h 3003"/>
                <a:gd name="T38" fmla="*/ 1100 w 3689"/>
                <a:gd name="T39" fmla="*/ 1548 h 3003"/>
                <a:gd name="T40" fmla="*/ 50 w 3689"/>
                <a:gd name="T41" fmla="*/ 2521 h 3003"/>
                <a:gd name="T42" fmla="*/ 40 w 3689"/>
                <a:gd name="T43" fmla="*/ 2528 h 3003"/>
                <a:gd name="T44" fmla="*/ 19 w 3689"/>
                <a:gd name="T45" fmla="*/ 2529 h 3003"/>
                <a:gd name="T46" fmla="*/ 2 w 3689"/>
                <a:gd name="T47" fmla="*/ 2512 h 3003"/>
                <a:gd name="T48" fmla="*/ 0 w 3689"/>
                <a:gd name="T49" fmla="*/ 937 h 3003"/>
                <a:gd name="T50" fmla="*/ 7 w 3689"/>
                <a:gd name="T51" fmla="*/ 917 h 3003"/>
                <a:gd name="T52" fmla="*/ 31 w 3689"/>
                <a:gd name="T53" fmla="*/ 908 h 3003"/>
                <a:gd name="T54" fmla="*/ 3674 w 3689"/>
                <a:gd name="T55" fmla="*/ 887 h 3003"/>
                <a:gd name="T56" fmla="*/ 3688 w 3689"/>
                <a:gd name="T57" fmla="*/ 902 h 3003"/>
                <a:gd name="T58" fmla="*/ 3689 w 3689"/>
                <a:gd name="T59" fmla="*/ 2568 h 3003"/>
                <a:gd name="T60" fmla="*/ 3681 w 3689"/>
                <a:gd name="T61" fmla="*/ 2589 h 3003"/>
                <a:gd name="T62" fmla="*/ 3667 w 3689"/>
                <a:gd name="T63" fmla="*/ 2598 h 3003"/>
                <a:gd name="T64" fmla="*/ 3658 w 3689"/>
                <a:gd name="T65" fmla="*/ 2600 h 3003"/>
                <a:gd name="T66" fmla="*/ 3634 w 3689"/>
                <a:gd name="T67" fmla="*/ 2588 h 3003"/>
                <a:gd name="T68" fmla="*/ 2636 w 3689"/>
                <a:gd name="T69" fmla="*/ 1505 h 3003"/>
                <a:gd name="T70" fmla="*/ 2638 w 3689"/>
                <a:gd name="T71" fmla="*/ 1484 h 3003"/>
                <a:gd name="T72" fmla="*/ 2648 w 3689"/>
                <a:gd name="T73" fmla="*/ 1471 h 3003"/>
                <a:gd name="T74" fmla="*/ 3651 w 3689"/>
                <a:gd name="T75" fmla="*/ 881 h 3003"/>
                <a:gd name="T76" fmla="*/ 121 w 3689"/>
                <a:gd name="T77" fmla="*/ 0 h 3003"/>
                <a:gd name="T78" fmla="*/ 3591 w 3689"/>
                <a:gd name="T79" fmla="*/ 2 h 3003"/>
                <a:gd name="T80" fmla="*/ 3636 w 3689"/>
                <a:gd name="T81" fmla="*/ 20 h 3003"/>
                <a:gd name="T82" fmla="*/ 3670 w 3689"/>
                <a:gd name="T83" fmla="*/ 55 h 3003"/>
                <a:gd name="T84" fmla="*/ 3687 w 3689"/>
                <a:gd name="T85" fmla="*/ 97 h 3003"/>
                <a:gd name="T86" fmla="*/ 3689 w 3689"/>
                <a:gd name="T87" fmla="*/ 499 h 3003"/>
                <a:gd name="T88" fmla="*/ 3683 w 3689"/>
                <a:gd name="T89" fmla="*/ 519 h 3003"/>
                <a:gd name="T90" fmla="*/ 3662 w 3689"/>
                <a:gd name="T91" fmla="*/ 526 h 3003"/>
                <a:gd name="T92" fmla="*/ 3619 w 3689"/>
                <a:gd name="T93" fmla="*/ 546 h 3003"/>
                <a:gd name="T94" fmla="*/ 1861 w 3689"/>
                <a:gd name="T95" fmla="*/ 1578 h 3003"/>
                <a:gd name="T96" fmla="*/ 1854 w 3689"/>
                <a:gd name="T97" fmla="*/ 1580 h 3003"/>
                <a:gd name="T98" fmla="*/ 1844 w 3689"/>
                <a:gd name="T99" fmla="*/ 1580 h 3003"/>
                <a:gd name="T100" fmla="*/ 1836 w 3689"/>
                <a:gd name="T101" fmla="*/ 1578 h 3003"/>
                <a:gd name="T102" fmla="*/ 24 w 3689"/>
                <a:gd name="T103" fmla="*/ 546 h 3003"/>
                <a:gd name="T104" fmla="*/ 2 w 3689"/>
                <a:gd name="T105" fmla="*/ 524 h 3003"/>
                <a:gd name="T106" fmla="*/ 0 w 3689"/>
                <a:gd name="T107" fmla="*/ 122 h 3003"/>
                <a:gd name="T108" fmla="*/ 9 w 3689"/>
                <a:gd name="T109" fmla="*/ 75 h 3003"/>
                <a:gd name="T110" fmla="*/ 35 w 3689"/>
                <a:gd name="T111" fmla="*/ 36 h 3003"/>
                <a:gd name="T112" fmla="*/ 74 w 3689"/>
                <a:gd name="T113" fmla="*/ 9 h 3003"/>
                <a:gd name="T114" fmla="*/ 121 w 3689"/>
                <a:gd name="T115" fmla="*/ 0 h 3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689" h="3003">
                  <a:moveTo>
                    <a:pt x="2348" y="1656"/>
                  </a:moveTo>
                  <a:lnTo>
                    <a:pt x="2355" y="1659"/>
                  </a:lnTo>
                  <a:lnTo>
                    <a:pt x="2362" y="1667"/>
                  </a:lnTo>
                  <a:lnTo>
                    <a:pt x="3553" y="2953"/>
                  </a:lnTo>
                  <a:lnTo>
                    <a:pt x="3560" y="2968"/>
                  </a:lnTo>
                  <a:lnTo>
                    <a:pt x="3560" y="2984"/>
                  </a:lnTo>
                  <a:lnTo>
                    <a:pt x="3552" y="2995"/>
                  </a:lnTo>
                  <a:lnTo>
                    <a:pt x="3541" y="3001"/>
                  </a:lnTo>
                  <a:lnTo>
                    <a:pt x="3529" y="3003"/>
                  </a:lnTo>
                  <a:lnTo>
                    <a:pt x="121" y="3003"/>
                  </a:lnTo>
                  <a:lnTo>
                    <a:pt x="103" y="3001"/>
                  </a:lnTo>
                  <a:lnTo>
                    <a:pt x="83" y="2995"/>
                  </a:lnTo>
                  <a:lnTo>
                    <a:pt x="63" y="2984"/>
                  </a:lnTo>
                  <a:lnTo>
                    <a:pt x="54" y="2977"/>
                  </a:lnTo>
                  <a:lnTo>
                    <a:pt x="49" y="2970"/>
                  </a:lnTo>
                  <a:lnTo>
                    <a:pt x="47" y="2961"/>
                  </a:lnTo>
                  <a:lnTo>
                    <a:pt x="48" y="2950"/>
                  </a:lnTo>
                  <a:lnTo>
                    <a:pt x="53" y="2943"/>
                  </a:lnTo>
                  <a:lnTo>
                    <a:pt x="58" y="2937"/>
                  </a:lnTo>
                  <a:lnTo>
                    <a:pt x="1387" y="1702"/>
                  </a:lnTo>
                  <a:lnTo>
                    <a:pt x="1398" y="1695"/>
                  </a:lnTo>
                  <a:lnTo>
                    <a:pt x="1409" y="1693"/>
                  </a:lnTo>
                  <a:lnTo>
                    <a:pt x="1421" y="1698"/>
                  </a:lnTo>
                  <a:lnTo>
                    <a:pt x="1774" y="1898"/>
                  </a:lnTo>
                  <a:lnTo>
                    <a:pt x="1804" y="1911"/>
                  </a:lnTo>
                  <a:lnTo>
                    <a:pt x="1835" y="1919"/>
                  </a:lnTo>
                  <a:lnTo>
                    <a:pt x="1865" y="1919"/>
                  </a:lnTo>
                  <a:lnTo>
                    <a:pt x="1896" y="1911"/>
                  </a:lnTo>
                  <a:lnTo>
                    <a:pt x="1928" y="1898"/>
                  </a:lnTo>
                  <a:lnTo>
                    <a:pt x="2326" y="1662"/>
                  </a:lnTo>
                  <a:lnTo>
                    <a:pt x="2337" y="1657"/>
                  </a:lnTo>
                  <a:lnTo>
                    <a:pt x="2348" y="1656"/>
                  </a:lnTo>
                  <a:close/>
                  <a:moveTo>
                    <a:pt x="31" y="908"/>
                  </a:moveTo>
                  <a:lnTo>
                    <a:pt x="47" y="910"/>
                  </a:lnTo>
                  <a:lnTo>
                    <a:pt x="1089" y="1505"/>
                  </a:lnTo>
                  <a:lnTo>
                    <a:pt x="1098" y="1512"/>
                  </a:lnTo>
                  <a:lnTo>
                    <a:pt x="1103" y="1520"/>
                  </a:lnTo>
                  <a:lnTo>
                    <a:pt x="1104" y="1529"/>
                  </a:lnTo>
                  <a:lnTo>
                    <a:pt x="1103" y="1540"/>
                  </a:lnTo>
                  <a:lnTo>
                    <a:pt x="1100" y="1548"/>
                  </a:lnTo>
                  <a:lnTo>
                    <a:pt x="1093" y="1552"/>
                  </a:lnTo>
                  <a:lnTo>
                    <a:pt x="50" y="2521"/>
                  </a:lnTo>
                  <a:lnTo>
                    <a:pt x="47" y="2526"/>
                  </a:lnTo>
                  <a:lnTo>
                    <a:pt x="40" y="2528"/>
                  </a:lnTo>
                  <a:lnTo>
                    <a:pt x="31" y="2529"/>
                  </a:lnTo>
                  <a:lnTo>
                    <a:pt x="19" y="2529"/>
                  </a:lnTo>
                  <a:lnTo>
                    <a:pt x="9" y="2521"/>
                  </a:lnTo>
                  <a:lnTo>
                    <a:pt x="2" y="2512"/>
                  </a:lnTo>
                  <a:lnTo>
                    <a:pt x="0" y="2502"/>
                  </a:lnTo>
                  <a:lnTo>
                    <a:pt x="0" y="937"/>
                  </a:lnTo>
                  <a:lnTo>
                    <a:pt x="2" y="926"/>
                  </a:lnTo>
                  <a:lnTo>
                    <a:pt x="7" y="917"/>
                  </a:lnTo>
                  <a:lnTo>
                    <a:pt x="16" y="910"/>
                  </a:lnTo>
                  <a:lnTo>
                    <a:pt x="31" y="908"/>
                  </a:lnTo>
                  <a:close/>
                  <a:moveTo>
                    <a:pt x="3661" y="881"/>
                  </a:moveTo>
                  <a:lnTo>
                    <a:pt x="3674" y="887"/>
                  </a:lnTo>
                  <a:lnTo>
                    <a:pt x="3683" y="893"/>
                  </a:lnTo>
                  <a:lnTo>
                    <a:pt x="3688" y="902"/>
                  </a:lnTo>
                  <a:lnTo>
                    <a:pt x="3689" y="913"/>
                  </a:lnTo>
                  <a:lnTo>
                    <a:pt x="3689" y="2568"/>
                  </a:lnTo>
                  <a:lnTo>
                    <a:pt x="3687" y="2580"/>
                  </a:lnTo>
                  <a:lnTo>
                    <a:pt x="3681" y="2589"/>
                  </a:lnTo>
                  <a:lnTo>
                    <a:pt x="3670" y="2596"/>
                  </a:lnTo>
                  <a:lnTo>
                    <a:pt x="3667" y="2598"/>
                  </a:lnTo>
                  <a:lnTo>
                    <a:pt x="3664" y="2600"/>
                  </a:lnTo>
                  <a:lnTo>
                    <a:pt x="3658" y="2600"/>
                  </a:lnTo>
                  <a:lnTo>
                    <a:pt x="3647" y="2596"/>
                  </a:lnTo>
                  <a:lnTo>
                    <a:pt x="3634" y="2588"/>
                  </a:lnTo>
                  <a:lnTo>
                    <a:pt x="2644" y="1518"/>
                  </a:lnTo>
                  <a:lnTo>
                    <a:pt x="2636" y="1505"/>
                  </a:lnTo>
                  <a:lnTo>
                    <a:pt x="2636" y="1494"/>
                  </a:lnTo>
                  <a:lnTo>
                    <a:pt x="2638" y="1484"/>
                  </a:lnTo>
                  <a:lnTo>
                    <a:pt x="2641" y="1476"/>
                  </a:lnTo>
                  <a:lnTo>
                    <a:pt x="2648" y="1471"/>
                  </a:lnTo>
                  <a:lnTo>
                    <a:pt x="3642" y="887"/>
                  </a:lnTo>
                  <a:lnTo>
                    <a:pt x="3651" y="881"/>
                  </a:lnTo>
                  <a:lnTo>
                    <a:pt x="3661" y="881"/>
                  </a:lnTo>
                  <a:close/>
                  <a:moveTo>
                    <a:pt x="121" y="0"/>
                  </a:moveTo>
                  <a:lnTo>
                    <a:pt x="3564" y="0"/>
                  </a:lnTo>
                  <a:lnTo>
                    <a:pt x="3591" y="2"/>
                  </a:lnTo>
                  <a:lnTo>
                    <a:pt x="3614" y="9"/>
                  </a:lnTo>
                  <a:lnTo>
                    <a:pt x="3636" y="20"/>
                  </a:lnTo>
                  <a:lnTo>
                    <a:pt x="3655" y="36"/>
                  </a:lnTo>
                  <a:lnTo>
                    <a:pt x="3670" y="55"/>
                  </a:lnTo>
                  <a:lnTo>
                    <a:pt x="3680" y="75"/>
                  </a:lnTo>
                  <a:lnTo>
                    <a:pt x="3687" y="97"/>
                  </a:lnTo>
                  <a:lnTo>
                    <a:pt x="3689" y="122"/>
                  </a:lnTo>
                  <a:lnTo>
                    <a:pt x="3689" y="499"/>
                  </a:lnTo>
                  <a:lnTo>
                    <a:pt x="3688" y="510"/>
                  </a:lnTo>
                  <a:lnTo>
                    <a:pt x="3683" y="519"/>
                  </a:lnTo>
                  <a:lnTo>
                    <a:pt x="3675" y="524"/>
                  </a:lnTo>
                  <a:lnTo>
                    <a:pt x="3662" y="526"/>
                  </a:lnTo>
                  <a:lnTo>
                    <a:pt x="3640" y="532"/>
                  </a:lnTo>
                  <a:lnTo>
                    <a:pt x="3619" y="546"/>
                  </a:lnTo>
                  <a:lnTo>
                    <a:pt x="1865" y="1576"/>
                  </a:lnTo>
                  <a:lnTo>
                    <a:pt x="1861" y="1578"/>
                  </a:lnTo>
                  <a:lnTo>
                    <a:pt x="1858" y="1579"/>
                  </a:lnTo>
                  <a:lnTo>
                    <a:pt x="1854" y="1580"/>
                  </a:lnTo>
                  <a:lnTo>
                    <a:pt x="1849" y="1580"/>
                  </a:lnTo>
                  <a:lnTo>
                    <a:pt x="1844" y="1580"/>
                  </a:lnTo>
                  <a:lnTo>
                    <a:pt x="1839" y="1579"/>
                  </a:lnTo>
                  <a:lnTo>
                    <a:pt x="1836" y="1578"/>
                  </a:lnTo>
                  <a:lnTo>
                    <a:pt x="1833" y="1576"/>
                  </a:lnTo>
                  <a:lnTo>
                    <a:pt x="24" y="546"/>
                  </a:lnTo>
                  <a:lnTo>
                    <a:pt x="10" y="534"/>
                  </a:lnTo>
                  <a:lnTo>
                    <a:pt x="2" y="524"/>
                  </a:lnTo>
                  <a:lnTo>
                    <a:pt x="0" y="514"/>
                  </a:lnTo>
                  <a:lnTo>
                    <a:pt x="0" y="122"/>
                  </a:lnTo>
                  <a:lnTo>
                    <a:pt x="2" y="97"/>
                  </a:lnTo>
                  <a:lnTo>
                    <a:pt x="9" y="75"/>
                  </a:lnTo>
                  <a:lnTo>
                    <a:pt x="20" y="55"/>
                  </a:lnTo>
                  <a:lnTo>
                    <a:pt x="35" y="36"/>
                  </a:lnTo>
                  <a:lnTo>
                    <a:pt x="54" y="20"/>
                  </a:lnTo>
                  <a:lnTo>
                    <a:pt x="74" y="9"/>
                  </a:lnTo>
                  <a:lnTo>
                    <a:pt x="97" y="2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2" name="Group 24"/>
            <p:cNvGrpSpPr>
              <a:grpSpLocks noChangeAspect="1"/>
            </p:cNvGrpSpPr>
            <p:nvPr/>
          </p:nvGrpSpPr>
          <p:grpSpPr bwMode="auto">
            <a:xfrm>
              <a:off x="7241631" y="2809828"/>
              <a:ext cx="712537" cy="652602"/>
              <a:chOff x="1362" y="1805"/>
              <a:chExt cx="2877" cy="2635"/>
            </a:xfrm>
            <a:solidFill>
              <a:schemeClr val="bg1"/>
            </a:solidFill>
          </p:grpSpPr>
          <p:sp>
            <p:nvSpPr>
              <p:cNvPr id="55" name="Freeform 26"/>
              <p:cNvSpPr>
                <a:spLocks/>
              </p:cNvSpPr>
              <p:nvPr/>
            </p:nvSpPr>
            <p:spPr bwMode="auto">
              <a:xfrm>
                <a:off x="1362" y="2654"/>
                <a:ext cx="1374" cy="1786"/>
              </a:xfrm>
              <a:custGeom>
                <a:avLst/>
                <a:gdLst>
                  <a:gd name="T0" fmla="*/ 230 w 2748"/>
                  <a:gd name="T1" fmla="*/ 44 h 3573"/>
                  <a:gd name="T2" fmla="*/ 302 w 2748"/>
                  <a:gd name="T3" fmla="*/ 191 h 3573"/>
                  <a:gd name="T4" fmla="*/ 335 w 2748"/>
                  <a:gd name="T5" fmla="*/ 414 h 3573"/>
                  <a:gd name="T6" fmla="*/ 349 w 2748"/>
                  <a:gd name="T7" fmla="*/ 535 h 3573"/>
                  <a:gd name="T8" fmla="*/ 368 w 2748"/>
                  <a:gd name="T9" fmla="*/ 722 h 3573"/>
                  <a:gd name="T10" fmla="*/ 387 w 2748"/>
                  <a:gd name="T11" fmla="*/ 886 h 3573"/>
                  <a:gd name="T12" fmla="*/ 366 w 2748"/>
                  <a:gd name="T13" fmla="*/ 946 h 3573"/>
                  <a:gd name="T14" fmla="*/ 274 w 2748"/>
                  <a:gd name="T15" fmla="*/ 1000 h 3573"/>
                  <a:gd name="T16" fmla="*/ 249 w 2748"/>
                  <a:gd name="T17" fmla="*/ 1108 h 3573"/>
                  <a:gd name="T18" fmla="*/ 347 w 2748"/>
                  <a:gd name="T19" fmla="*/ 1265 h 3573"/>
                  <a:gd name="T20" fmla="*/ 593 w 2748"/>
                  <a:gd name="T21" fmla="*/ 1601 h 3573"/>
                  <a:gd name="T22" fmla="*/ 654 w 2748"/>
                  <a:gd name="T23" fmla="*/ 1695 h 3573"/>
                  <a:gd name="T24" fmla="*/ 750 w 2748"/>
                  <a:gd name="T25" fmla="*/ 1765 h 3573"/>
                  <a:gd name="T26" fmla="*/ 847 w 2748"/>
                  <a:gd name="T27" fmla="*/ 1827 h 3573"/>
                  <a:gd name="T28" fmla="*/ 826 w 2748"/>
                  <a:gd name="T29" fmla="*/ 1790 h 3573"/>
                  <a:gd name="T30" fmla="*/ 706 w 2748"/>
                  <a:gd name="T31" fmla="*/ 1666 h 3573"/>
                  <a:gd name="T32" fmla="*/ 647 w 2748"/>
                  <a:gd name="T33" fmla="*/ 1584 h 3573"/>
                  <a:gd name="T34" fmla="*/ 572 w 2748"/>
                  <a:gd name="T35" fmla="*/ 1473 h 3573"/>
                  <a:gd name="T36" fmla="*/ 469 w 2748"/>
                  <a:gd name="T37" fmla="*/ 1330 h 3573"/>
                  <a:gd name="T38" fmla="*/ 378 w 2748"/>
                  <a:gd name="T39" fmla="*/ 1203 h 3573"/>
                  <a:gd name="T40" fmla="*/ 337 w 2748"/>
                  <a:gd name="T41" fmla="*/ 1148 h 3573"/>
                  <a:gd name="T42" fmla="*/ 316 w 2748"/>
                  <a:gd name="T43" fmla="*/ 1057 h 3573"/>
                  <a:gd name="T44" fmla="*/ 378 w 2748"/>
                  <a:gd name="T45" fmla="*/ 1010 h 3573"/>
                  <a:gd name="T46" fmla="*/ 462 w 2748"/>
                  <a:gd name="T47" fmla="*/ 1002 h 3573"/>
                  <a:gd name="T48" fmla="*/ 530 w 2748"/>
                  <a:gd name="T49" fmla="*/ 1023 h 3573"/>
                  <a:gd name="T50" fmla="*/ 692 w 2748"/>
                  <a:gd name="T51" fmla="*/ 1106 h 3573"/>
                  <a:gd name="T52" fmla="*/ 933 w 2748"/>
                  <a:gd name="T53" fmla="*/ 1311 h 3573"/>
                  <a:gd name="T54" fmla="*/ 1130 w 2748"/>
                  <a:gd name="T55" fmla="*/ 1552 h 3573"/>
                  <a:gd name="T56" fmla="*/ 1257 w 2748"/>
                  <a:gd name="T57" fmla="*/ 1678 h 3573"/>
                  <a:gd name="T58" fmla="*/ 1379 w 2748"/>
                  <a:gd name="T59" fmla="*/ 1744 h 3573"/>
                  <a:gd name="T60" fmla="*/ 1751 w 2748"/>
                  <a:gd name="T61" fmla="*/ 1793 h 3573"/>
                  <a:gd name="T62" fmla="*/ 1989 w 2748"/>
                  <a:gd name="T63" fmla="*/ 1863 h 3573"/>
                  <a:gd name="T64" fmla="*/ 2120 w 2748"/>
                  <a:gd name="T65" fmla="*/ 1926 h 3573"/>
                  <a:gd name="T66" fmla="*/ 2169 w 2748"/>
                  <a:gd name="T67" fmla="*/ 1961 h 3573"/>
                  <a:gd name="T68" fmla="*/ 2277 w 2748"/>
                  <a:gd name="T69" fmla="*/ 2050 h 3573"/>
                  <a:gd name="T70" fmla="*/ 2441 w 2748"/>
                  <a:gd name="T71" fmla="*/ 2222 h 3573"/>
                  <a:gd name="T72" fmla="*/ 2612 w 2748"/>
                  <a:gd name="T73" fmla="*/ 2470 h 3573"/>
                  <a:gd name="T74" fmla="*/ 2732 w 2748"/>
                  <a:gd name="T75" fmla="*/ 2793 h 3573"/>
                  <a:gd name="T76" fmla="*/ 2748 w 2748"/>
                  <a:gd name="T77" fmla="*/ 2935 h 3573"/>
                  <a:gd name="T78" fmla="*/ 2727 w 2748"/>
                  <a:gd name="T79" fmla="*/ 3143 h 3573"/>
                  <a:gd name="T80" fmla="*/ 1744 w 2748"/>
                  <a:gd name="T81" fmla="*/ 3206 h 3573"/>
                  <a:gd name="T82" fmla="*/ 1691 w 2748"/>
                  <a:gd name="T83" fmla="*/ 3039 h 3573"/>
                  <a:gd name="T84" fmla="*/ 1595 w 2748"/>
                  <a:gd name="T85" fmla="*/ 2924 h 3573"/>
                  <a:gd name="T86" fmla="*/ 1541 w 2748"/>
                  <a:gd name="T87" fmla="*/ 2879 h 3573"/>
                  <a:gd name="T88" fmla="*/ 1451 w 2748"/>
                  <a:gd name="T89" fmla="*/ 2826 h 3573"/>
                  <a:gd name="T90" fmla="*/ 1273 w 2748"/>
                  <a:gd name="T91" fmla="*/ 2720 h 3573"/>
                  <a:gd name="T92" fmla="*/ 1050 w 2748"/>
                  <a:gd name="T93" fmla="*/ 2585 h 3573"/>
                  <a:gd name="T94" fmla="*/ 823 w 2748"/>
                  <a:gd name="T95" fmla="*/ 2442 h 3573"/>
                  <a:gd name="T96" fmla="*/ 635 w 2748"/>
                  <a:gd name="T97" fmla="*/ 2312 h 3573"/>
                  <a:gd name="T98" fmla="*/ 527 w 2748"/>
                  <a:gd name="T99" fmla="*/ 2222 h 3573"/>
                  <a:gd name="T100" fmla="*/ 443 w 2748"/>
                  <a:gd name="T101" fmla="*/ 2089 h 3573"/>
                  <a:gd name="T102" fmla="*/ 331 w 2748"/>
                  <a:gd name="T103" fmla="*/ 1867 h 3573"/>
                  <a:gd name="T104" fmla="*/ 209 w 2748"/>
                  <a:gd name="T105" fmla="*/ 1605 h 3573"/>
                  <a:gd name="T106" fmla="*/ 99 w 2748"/>
                  <a:gd name="T107" fmla="*/ 1348 h 3573"/>
                  <a:gd name="T108" fmla="*/ 23 w 2748"/>
                  <a:gd name="T109" fmla="*/ 1147 h 3573"/>
                  <a:gd name="T110" fmla="*/ 0 w 2748"/>
                  <a:gd name="T111" fmla="*/ 1012 h 3573"/>
                  <a:gd name="T112" fmla="*/ 5 w 2748"/>
                  <a:gd name="T113" fmla="*/ 778 h 3573"/>
                  <a:gd name="T114" fmla="*/ 21 w 2748"/>
                  <a:gd name="T115" fmla="*/ 531 h 3573"/>
                  <a:gd name="T116" fmla="*/ 37 w 2748"/>
                  <a:gd name="T117" fmla="*/ 350 h 3573"/>
                  <a:gd name="T118" fmla="*/ 45 w 2748"/>
                  <a:gd name="T119" fmla="*/ 262 h 3573"/>
                  <a:gd name="T120" fmla="*/ 68 w 2748"/>
                  <a:gd name="T121" fmla="*/ 98 h 3573"/>
                  <a:gd name="T122" fmla="*/ 110 w 2748"/>
                  <a:gd name="T123" fmla="*/ 7 h 3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48" h="3573">
                    <a:moveTo>
                      <a:pt x="148" y="0"/>
                    </a:moveTo>
                    <a:lnTo>
                      <a:pt x="169" y="5"/>
                    </a:lnTo>
                    <a:lnTo>
                      <a:pt x="202" y="21"/>
                    </a:lnTo>
                    <a:lnTo>
                      <a:pt x="230" y="44"/>
                    </a:lnTo>
                    <a:lnTo>
                      <a:pt x="255" y="72"/>
                    </a:lnTo>
                    <a:lnTo>
                      <a:pt x="274" y="107"/>
                    </a:lnTo>
                    <a:lnTo>
                      <a:pt x="289" y="147"/>
                    </a:lnTo>
                    <a:lnTo>
                      <a:pt x="302" y="191"/>
                    </a:lnTo>
                    <a:lnTo>
                      <a:pt x="312" y="241"/>
                    </a:lnTo>
                    <a:lnTo>
                      <a:pt x="321" y="294"/>
                    </a:lnTo>
                    <a:lnTo>
                      <a:pt x="328" y="353"/>
                    </a:lnTo>
                    <a:lnTo>
                      <a:pt x="335" y="414"/>
                    </a:lnTo>
                    <a:lnTo>
                      <a:pt x="337" y="434"/>
                    </a:lnTo>
                    <a:lnTo>
                      <a:pt x="340" y="460"/>
                    </a:lnTo>
                    <a:lnTo>
                      <a:pt x="343" y="495"/>
                    </a:lnTo>
                    <a:lnTo>
                      <a:pt x="349" y="535"/>
                    </a:lnTo>
                    <a:lnTo>
                      <a:pt x="352" y="579"/>
                    </a:lnTo>
                    <a:lnTo>
                      <a:pt x="357" y="626"/>
                    </a:lnTo>
                    <a:lnTo>
                      <a:pt x="363" y="675"/>
                    </a:lnTo>
                    <a:lnTo>
                      <a:pt x="368" y="722"/>
                    </a:lnTo>
                    <a:lnTo>
                      <a:pt x="373" y="769"/>
                    </a:lnTo>
                    <a:lnTo>
                      <a:pt x="378" y="813"/>
                    </a:lnTo>
                    <a:lnTo>
                      <a:pt x="382" y="851"/>
                    </a:lnTo>
                    <a:lnTo>
                      <a:pt x="387" y="886"/>
                    </a:lnTo>
                    <a:lnTo>
                      <a:pt x="389" y="912"/>
                    </a:lnTo>
                    <a:lnTo>
                      <a:pt x="392" y="932"/>
                    </a:lnTo>
                    <a:lnTo>
                      <a:pt x="394" y="940"/>
                    </a:lnTo>
                    <a:lnTo>
                      <a:pt x="366" y="946"/>
                    </a:lnTo>
                    <a:lnTo>
                      <a:pt x="340" y="953"/>
                    </a:lnTo>
                    <a:lnTo>
                      <a:pt x="316" y="965"/>
                    </a:lnTo>
                    <a:lnTo>
                      <a:pt x="293" y="981"/>
                    </a:lnTo>
                    <a:lnTo>
                      <a:pt x="274" y="1000"/>
                    </a:lnTo>
                    <a:lnTo>
                      <a:pt x="260" y="1023"/>
                    </a:lnTo>
                    <a:lnTo>
                      <a:pt x="249" y="1049"/>
                    </a:lnTo>
                    <a:lnTo>
                      <a:pt x="246" y="1077"/>
                    </a:lnTo>
                    <a:lnTo>
                      <a:pt x="249" y="1108"/>
                    </a:lnTo>
                    <a:lnTo>
                      <a:pt x="262" y="1143"/>
                    </a:lnTo>
                    <a:lnTo>
                      <a:pt x="281" y="1182"/>
                    </a:lnTo>
                    <a:lnTo>
                      <a:pt x="312" y="1224"/>
                    </a:lnTo>
                    <a:lnTo>
                      <a:pt x="347" y="1265"/>
                    </a:lnTo>
                    <a:lnTo>
                      <a:pt x="455" y="1400"/>
                    </a:lnTo>
                    <a:lnTo>
                      <a:pt x="495" y="1454"/>
                    </a:lnTo>
                    <a:lnTo>
                      <a:pt x="534" y="1510"/>
                    </a:lnTo>
                    <a:lnTo>
                      <a:pt x="593" y="1601"/>
                    </a:lnTo>
                    <a:lnTo>
                      <a:pt x="609" y="1627"/>
                    </a:lnTo>
                    <a:lnTo>
                      <a:pt x="622" y="1657"/>
                    </a:lnTo>
                    <a:lnTo>
                      <a:pt x="640" y="1681"/>
                    </a:lnTo>
                    <a:lnTo>
                      <a:pt x="654" y="1695"/>
                    </a:lnTo>
                    <a:lnTo>
                      <a:pt x="673" y="1711"/>
                    </a:lnTo>
                    <a:lnTo>
                      <a:pt x="697" y="1729"/>
                    </a:lnTo>
                    <a:lnTo>
                      <a:pt x="722" y="1746"/>
                    </a:lnTo>
                    <a:lnTo>
                      <a:pt x="750" y="1765"/>
                    </a:lnTo>
                    <a:lnTo>
                      <a:pt x="778" y="1783"/>
                    </a:lnTo>
                    <a:lnTo>
                      <a:pt x="804" y="1799"/>
                    </a:lnTo>
                    <a:lnTo>
                      <a:pt x="826" y="1814"/>
                    </a:lnTo>
                    <a:lnTo>
                      <a:pt x="847" y="1827"/>
                    </a:lnTo>
                    <a:lnTo>
                      <a:pt x="865" y="1837"/>
                    </a:lnTo>
                    <a:lnTo>
                      <a:pt x="875" y="1844"/>
                    </a:lnTo>
                    <a:lnTo>
                      <a:pt x="879" y="1846"/>
                    </a:lnTo>
                    <a:lnTo>
                      <a:pt x="826" y="1790"/>
                    </a:lnTo>
                    <a:lnTo>
                      <a:pt x="774" y="1734"/>
                    </a:lnTo>
                    <a:lnTo>
                      <a:pt x="752" y="1711"/>
                    </a:lnTo>
                    <a:lnTo>
                      <a:pt x="729" y="1688"/>
                    </a:lnTo>
                    <a:lnTo>
                      <a:pt x="706" y="1666"/>
                    </a:lnTo>
                    <a:lnTo>
                      <a:pt x="685" y="1640"/>
                    </a:lnTo>
                    <a:lnTo>
                      <a:pt x="663" y="1608"/>
                    </a:lnTo>
                    <a:lnTo>
                      <a:pt x="657" y="1599"/>
                    </a:lnTo>
                    <a:lnTo>
                      <a:pt x="647" y="1584"/>
                    </a:lnTo>
                    <a:lnTo>
                      <a:pt x="633" y="1563"/>
                    </a:lnTo>
                    <a:lnTo>
                      <a:pt x="616" y="1536"/>
                    </a:lnTo>
                    <a:lnTo>
                      <a:pt x="595" y="1507"/>
                    </a:lnTo>
                    <a:lnTo>
                      <a:pt x="572" y="1473"/>
                    </a:lnTo>
                    <a:lnTo>
                      <a:pt x="546" y="1439"/>
                    </a:lnTo>
                    <a:lnTo>
                      <a:pt x="521" y="1404"/>
                    </a:lnTo>
                    <a:lnTo>
                      <a:pt x="495" y="1367"/>
                    </a:lnTo>
                    <a:lnTo>
                      <a:pt x="469" y="1330"/>
                    </a:lnTo>
                    <a:lnTo>
                      <a:pt x="443" y="1293"/>
                    </a:lnTo>
                    <a:lnTo>
                      <a:pt x="420" y="1260"/>
                    </a:lnTo>
                    <a:lnTo>
                      <a:pt x="398" y="1231"/>
                    </a:lnTo>
                    <a:lnTo>
                      <a:pt x="378" y="1203"/>
                    </a:lnTo>
                    <a:lnTo>
                      <a:pt x="361" y="1182"/>
                    </a:lnTo>
                    <a:lnTo>
                      <a:pt x="349" y="1164"/>
                    </a:lnTo>
                    <a:lnTo>
                      <a:pt x="340" y="1154"/>
                    </a:lnTo>
                    <a:lnTo>
                      <a:pt x="337" y="1148"/>
                    </a:lnTo>
                    <a:lnTo>
                      <a:pt x="319" y="1122"/>
                    </a:lnTo>
                    <a:lnTo>
                      <a:pt x="312" y="1098"/>
                    </a:lnTo>
                    <a:lnTo>
                      <a:pt x="310" y="1077"/>
                    </a:lnTo>
                    <a:lnTo>
                      <a:pt x="316" y="1057"/>
                    </a:lnTo>
                    <a:lnTo>
                      <a:pt x="326" y="1042"/>
                    </a:lnTo>
                    <a:lnTo>
                      <a:pt x="342" y="1030"/>
                    </a:lnTo>
                    <a:lnTo>
                      <a:pt x="359" y="1019"/>
                    </a:lnTo>
                    <a:lnTo>
                      <a:pt x="378" y="1010"/>
                    </a:lnTo>
                    <a:lnTo>
                      <a:pt x="401" y="1005"/>
                    </a:lnTo>
                    <a:lnTo>
                      <a:pt x="422" y="1002"/>
                    </a:lnTo>
                    <a:lnTo>
                      <a:pt x="443" y="1000"/>
                    </a:lnTo>
                    <a:lnTo>
                      <a:pt x="462" y="1002"/>
                    </a:lnTo>
                    <a:lnTo>
                      <a:pt x="480" y="1003"/>
                    </a:lnTo>
                    <a:lnTo>
                      <a:pt x="493" y="1009"/>
                    </a:lnTo>
                    <a:lnTo>
                      <a:pt x="507" y="1014"/>
                    </a:lnTo>
                    <a:lnTo>
                      <a:pt x="530" y="1023"/>
                    </a:lnTo>
                    <a:lnTo>
                      <a:pt x="561" y="1035"/>
                    </a:lnTo>
                    <a:lnTo>
                      <a:pt x="600" y="1052"/>
                    </a:lnTo>
                    <a:lnTo>
                      <a:pt x="643" y="1077"/>
                    </a:lnTo>
                    <a:lnTo>
                      <a:pt x="692" y="1106"/>
                    </a:lnTo>
                    <a:lnTo>
                      <a:pt x="748" y="1143"/>
                    </a:lnTo>
                    <a:lnTo>
                      <a:pt x="806" y="1190"/>
                    </a:lnTo>
                    <a:lnTo>
                      <a:pt x="868" y="1246"/>
                    </a:lnTo>
                    <a:lnTo>
                      <a:pt x="933" y="1311"/>
                    </a:lnTo>
                    <a:lnTo>
                      <a:pt x="997" y="1386"/>
                    </a:lnTo>
                    <a:lnTo>
                      <a:pt x="1065" y="1475"/>
                    </a:lnTo>
                    <a:lnTo>
                      <a:pt x="1097" y="1515"/>
                    </a:lnTo>
                    <a:lnTo>
                      <a:pt x="1130" y="1552"/>
                    </a:lnTo>
                    <a:lnTo>
                      <a:pt x="1163" y="1587"/>
                    </a:lnTo>
                    <a:lnTo>
                      <a:pt x="1196" y="1624"/>
                    </a:lnTo>
                    <a:lnTo>
                      <a:pt x="1224" y="1653"/>
                    </a:lnTo>
                    <a:lnTo>
                      <a:pt x="1257" y="1678"/>
                    </a:lnTo>
                    <a:lnTo>
                      <a:pt x="1292" y="1702"/>
                    </a:lnTo>
                    <a:lnTo>
                      <a:pt x="1320" y="1722"/>
                    </a:lnTo>
                    <a:lnTo>
                      <a:pt x="1350" y="1737"/>
                    </a:lnTo>
                    <a:lnTo>
                      <a:pt x="1379" y="1744"/>
                    </a:lnTo>
                    <a:lnTo>
                      <a:pt x="1486" y="1753"/>
                    </a:lnTo>
                    <a:lnTo>
                      <a:pt x="1583" y="1765"/>
                    </a:lnTo>
                    <a:lnTo>
                      <a:pt x="1670" y="1778"/>
                    </a:lnTo>
                    <a:lnTo>
                      <a:pt x="1751" y="1793"/>
                    </a:lnTo>
                    <a:lnTo>
                      <a:pt x="1822" y="1811"/>
                    </a:lnTo>
                    <a:lnTo>
                      <a:pt x="1885" y="1828"/>
                    </a:lnTo>
                    <a:lnTo>
                      <a:pt x="1941" y="1846"/>
                    </a:lnTo>
                    <a:lnTo>
                      <a:pt x="1989" y="1863"/>
                    </a:lnTo>
                    <a:lnTo>
                      <a:pt x="2031" y="1881"/>
                    </a:lnTo>
                    <a:lnTo>
                      <a:pt x="2068" y="1898"/>
                    </a:lnTo>
                    <a:lnTo>
                      <a:pt x="2096" y="1912"/>
                    </a:lnTo>
                    <a:lnTo>
                      <a:pt x="2120" y="1926"/>
                    </a:lnTo>
                    <a:lnTo>
                      <a:pt x="2138" y="1938"/>
                    </a:lnTo>
                    <a:lnTo>
                      <a:pt x="2150" y="1947"/>
                    </a:lnTo>
                    <a:lnTo>
                      <a:pt x="2157" y="1952"/>
                    </a:lnTo>
                    <a:lnTo>
                      <a:pt x="2169" y="1961"/>
                    </a:lnTo>
                    <a:lnTo>
                      <a:pt x="2188" y="1975"/>
                    </a:lnTo>
                    <a:lnTo>
                      <a:pt x="2213" y="1994"/>
                    </a:lnTo>
                    <a:lnTo>
                      <a:pt x="2242" y="2021"/>
                    </a:lnTo>
                    <a:lnTo>
                      <a:pt x="2277" y="2050"/>
                    </a:lnTo>
                    <a:lnTo>
                      <a:pt x="2314" y="2085"/>
                    </a:lnTo>
                    <a:lnTo>
                      <a:pt x="2356" y="2125"/>
                    </a:lnTo>
                    <a:lnTo>
                      <a:pt x="2398" y="2171"/>
                    </a:lnTo>
                    <a:lnTo>
                      <a:pt x="2441" y="2222"/>
                    </a:lnTo>
                    <a:lnTo>
                      <a:pt x="2485" y="2277"/>
                    </a:lnTo>
                    <a:lnTo>
                      <a:pt x="2528" y="2337"/>
                    </a:lnTo>
                    <a:lnTo>
                      <a:pt x="2572" y="2402"/>
                    </a:lnTo>
                    <a:lnTo>
                      <a:pt x="2612" y="2470"/>
                    </a:lnTo>
                    <a:lnTo>
                      <a:pt x="2649" y="2545"/>
                    </a:lnTo>
                    <a:lnTo>
                      <a:pt x="2682" y="2624"/>
                    </a:lnTo>
                    <a:lnTo>
                      <a:pt x="2710" y="2706"/>
                    </a:lnTo>
                    <a:lnTo>
                      <a:pt x="2732" y="2793"/>
                    </a:lnTo>
                    <a:lnTo>
                      <a:pt x="2738" y="2819"/>
                    </a:lnTo>
                    <a:lnTo>
                      <a:pt x="2741" y="2854"/>
                    </a:lnTo>
                    <a:lnTo>
                      <a:pt x="2746" y="2893"/>
                    </a:lnTo>
                    <a:lnTo>
                      <a:pt x="2748" y="2935"/>
                    </a:lnTo>
                    <a:lnTo>
                      <a:pt x="2748" y="2977"/>
                    </a:lnTo>
                    <a:lnTo>
                      <a:pt x="2744" y="3015"/>
                    </a:lnTo>
                    <a:lnTo>
                      <a:pt x="2738" y="3050"/>
                    </a:lnTo>
                    <a:lnTo>
                      <a:pt x="2727" y="3143"/>
                    </a:lnTo>
                    <a:lnTo>
                      <a:pt x="2718" y="3235"/>
                    </a:lnTo>
                    <a:lnTo>
                      <a:pt x="2717" y="3573"/>
                    </a:lnTo>
                    <a:lnTo>
                      <a:pt x="1744" y="3573"/>
                    </a:lnTo>
                    <a:lnTo>
                      <a:pt x="1744" y="3206"/>
                    </a:lnTo>
                    <a:lnTo>
                      <a:pt x="1738" y="3160"/>
                    </a:lnTo>
                    <a:lnTo>
                      <a:pt x="1728" y="3116"/>
                    </a:lnTo>
                    <a:lnTo>
                      <a:pt x="1712" y="3076"/>
                    </a:lnTo>
                    <a:lnTo>
                      <a:pt x="1691" y="3039"/>
                    </a:lnTo>
                    <a:lnTo>
                      <a:pt x="1669" y="3005"/>
                    </a:lnTo>
                    <a:lnTo>
                      <a:pt x="1643" y="2973"/>
                    </a:lnTo>
                    <a:lnTo>
                      <a:pt x="1618" y="2947"/>
                    </a:lnTo>
                    <a:lnTo>
                      <a:pt x="1595" y="2924"/>
                    </a:lnTo>
                    <a:lnTo>
                      <a:pt x="1575" y="2905"/>
                    </a:lnTo>
                    <a:lnTo>
                      <a:pt x="1557" y="2891"/>
                    </a:lnTo>
                    <a:lnTo>
                      <a:pt x="1545" y="2880"/>
                    </a:lnTo>
                    <a:lnTo>
                      <a:pt x="1541" y="2879"/>
                    </a:lnTo>
                    <a:lnTo>
                      <a:pt x="1529" y="2872"/>
                    </a:lnTo>
                    <a:lnTo>
                      <a:pt x="1510" y="2859"/>
                    </a:lnTo>
                    <a:lnTo>
                      <a:pt x="1484" y="2845"/>
                    </a:lnTo>
                    <a:lnTo>
                      <a:pt x="1451" y="2826"/>
                    </a:lnTo>
                    <a:lnTo>
                      <a:pt x="1412" y="2804"/>
                    </a:lnTo>
                    <a:lnTo>
                      <a:pt x="1370" y="2777"/>
                    </a:lnTo>
                    <a:lnTo>
                      <a:pt x="1323" y="2751"/>
                    </a:lnTo>
                    <a:lnTo>
                      <a:pt x="1273" y="2720"/>
                    </a:lnTo>
                    <a:lnTo>
                      <a:pt x="1221" y="2688"/>
                    </a:lnTo>
                    <a:lnTo>
                      <a:pt x="1165" y="2655"/>
                    </a:lnTo>
                    <a:lnTo>
                      <a:pt x="1107" y="2620"/>
                    </a:lnTo>
                    <a:lnTo>
                      <a:pt x="1050" y="2585"/>
                    </a:lnTo>
                    <a:lnTo>
                      <a:pt x="992" y="2548"/>
                    </a:lnTo>
                    <a:lnTo>
                      <a:pt x="935" y="2513"/>
                    </a:lnTo>
                    <a:lnTo>
                      <a:pt x="879" y="2477"/>
                    </a:lnTo>
                    <a:lnTo>
                      <a:pt x="823" y="2442"/>
                    </a:lnTo>
                    <a:lnTo>
                      <a:pt x="771" y="2407"/>
                    </a:lnTo>
                    <a:lnTo>
                      <a:pt x="722" y="2374"/>
                    </a:lnTo>
                    <a:lnTo>
                      <a:pt x="677" y="2342"/>
                    </a:lnTo>
                    <a:lnTo>
                      <a:pt x="635" y="2312"/>
                    </a:lnTo>
                    <a:lnTo>
                      <a:pt x="600" y="2286"/>
                    </a:lnTo>
                    <a:lnTo>
                      <a:pt x="568" y="2262"/>
                    </a:lnTo>
                    <a:lnTo>
                      <a:pt x="544" y="2239"/>
                    </a:lnTo>
                    <a:lnTo>
                      <a:pt x="527" y="2222"/>
                    </a:lnTo>
                    <a:lnTo>
                      <a:pt x="509" y="2199"/>
                    </a:lnTo>
                    <a:lnTo>
                      <a:pt x="490" y="2169"/>
                    </a:lnTo>
                    <a:lnTo>
                      <a:pt x="467" y="2132"/>
                    </a:lnTo>
                    <a:lnTo>
                      <a:pt x="443" y="2089"/>
                    </a:lnTo>
                    <a:lnTo>
                      <a:pt x="417" y="2040"/>
                    </a:lnTo>
                    <a:lnTo>
                      <a:pt x="389" y="1986"/>
                    </a:lnTo>
                    <a:lnTo>
                      <a:pt x="361" y="1928"/>
                    </a:lnTo>
                    <a:lnTo>
                      <a:pt x="331" y="1867"/>
                    </a:lnTo>
                    <a:lnTo>
                      <a:pt x="300" y="1804"/>
                    </a:lnTo>
                    <a:lnTo>
                      <a:pt x="269" y="1737"/>
                    </a:lnTo>
                    <a:lnTo>
                      <a:pt x="239" y="1671"/>
                    </a:lnTo>
                    <a:lnTo>
                      <a:pt x="209" y="1605"/>
                    </a:lnTo>
                    <a:lnTo>
                      <a:pt x="180" y="1538"/>
                    </a:lnTo>
                    <a:lnTo>
                      <a:pt x="150" y="1472"/>
                    </a:lnTo>
                    <a:lnTo>
                      <a:pt x="124" y="1409"/>
                    </a:lnTo>
                    <a:lnTo>
                      <a:pt x="99" y="1348"/>
                    </a:lnTo>
                    <a:lnTo>
                      <a:pt x="77" y="1292"/>
                    </a:lnTo>
                    <a:lnTo>
                      <a:pt x="56" y="1238"/>
                    </a:lnTo>
                    <a:lnTo>
                      <a:pt x="38" y="1190"/>
                    </a:lnTo>
                    <a:lnTo>
                      <a:pt x="23" y="1147"/>
                    </a:lnTo>
                    <a:lnTo>
                      <a:pt x="12" y="1112"/>
                    </a:lnTo>
                    <a:lnTo>
                      <a:pt x="5" y="1082"/>
                    </a:lnTo>
                    <a:lnTo>
                      <a:pt x="2" y="1061"/>
                    </a:lnTo>
                    <a:lnTo>
                      <a:pt x="0" y="1012"/>
                    </a:lnTo>
                    <a:lnTo>
                      <a:pt x="0" y="958"/>
                    </a:lnTo>
                    <a:lnTo>
                      <a:pt x="2" y="900"/>
                    </a:lnTo>
                    <a:lnTo>
                      <a:pt x="3" y="841"/>
                    </a:lnTo>
                    <a:lnTo>
                      <a:pt x="5" y="778"/>
                    </a:lnTo>
                    <a:lnTo>
                      <a:pt x="9" y="713"/>
                    </a:lnTo>
                    <a:lnTo>
                      <a:pt x="12" y="650"/>
                    </a:lnTo>
                    <a:lnTo>
                      <a:pt x="17" y="589"/>
                    </a:lnTo>
                    <a:lnTo>
                      <a:pt x="21" y="531"/>
                    </a:lnTo>
                    <a:lnTo>
                      <a:pt x="26" y="477"/>
                    </a:lnTo>
                    <a:lnTo>
                      <a:pt x="30" y="428"/>
                    </a:lnTo>
                    <a:lnTo>
                      <a:pt x="33" y="385"/>
                    </a:lnTo>
                    <a:lnTo>
                      <a:pt x="37" y="350"/>
                    </a:lnTo>
                    <a:lnTo>
                      <a:pt x="40" y="323"/>
                    </a:lnTo>
                    <a:lnTo>
                      <a:pt x="42" y="306"/>
                    </a:lnTo>
                    <a:lnTo>
                      <a:pt x="42" y="301"/>
                    </a:lnTo>
                    <a:lnTo>
                      <a:pt x="45" y="262"/>
                    </a:lnTo>
                    <a:lnTo>
                      <a:pt x="49" y="220"/>
                    </a:lnTo>
                    <a:lnTo>
                      <a:pt x="54" y="178"/>
                    </a:lnTo>
                    <a:lnTo>
                      <a:pt x="61" y="136"/>
                    </a:lnTo>
                    <a:lnTo>
                      <a:pt x="68" y="98"/>
                    </a:lnTo>
                    <a:lnTo>
                      <a:pt x="75" y="65"/>
                    </a:lnTo>
                    <a:lnTo>
                      <a:pt x="84" y="39"/>
                    </a:lnTo>
                    <a:lnTo>
                      <a:pt x="94" y="23"/>
                    </a:lnTo>
                    <a:lnTo>
                      <a:pt x="110" y="7"/>
                    </a:lnTo>
                    <a:lnTo>
                      <a:pt x="129" y="0"/>
                    </a:lnTo>
                    <a:lnTo>
                      <a:pt x="1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7"/>
              <p:cNvSpPr>
                <a:spLocks/>
              </p:cNvSpPr>
              <p:nvPr/>
            </p:nvSpPr>
            <p:spPr bwMode="auto">
              <a:xfrm>
                <a:off x="2866" y="2654"/>
                <a:ext cx="1373" cy="1786"/>
              </a:xfrm>
              <a:custGeom>
                <a:avLst/>
                <a:gdLst>
                  <a:gd name="T0" fmla="*/ 2655 w 2746"/>
                  <a:gd name="T1" fmla="*/ 23 h 3573"/>
                  <a:gd name="T2" fmla="*/ 2688 w 2746"/>
                  <a:gd name="T3" fmla="*/ 136 h 3573"/>
                  <a:gd name="T4" fmla="*/ 2706 w 2746"/>
                  <a:gd name="T5" fmla="*/ 301 h 3573"/>
                  <a:gd name="T6" fmla="*/ 2715 w 2746"/>
                  <a:gd name="T7" fmla="*/ 385 h 3573"/>
                  <a:gd name="T8" fmla="*/ 2730 w 2746"/>
                  <a:gd name="T9" fmla="*/ 589 h 3573"/>
                  <a:gd name="T10" fmla="*/ 2744 w 2746"/>
                  <a:gd name="T11" fmla="*/ 839 h 3573"/>
                  <a:gd name="T12" fmla="*/ 2736 w 2746"/>
                  <a:gd name="T13" fmla="*/ 1110 h 3573"/>
                  <a:gd name="T14" fmla="*/ 2673 w 2746"/>
                  <a:gd name="T15" fmla="*/ 1292 h 3573"/>
                  <a:gd name="T16" fmla="*/ 2568 w 2746"/>
                  <a:gd name="T17" fmla="*/ 1538 h 3573"/>
                  <a:gd name="T18" fmla="*/ 2448 w 2746"/>
                  <a:gd name="T19" fmla="*/ 1804 h 3573"/>
                  <a:gd name="T20" fmla="*/ 2331 w 2746"/>
                  <a:gd name="T21" fmla="*/ 2040 h 3573"/>
                  <a:gd name="T22" fmla="*/ 2239 w 2746"/>
                  <a:gd name="T23" fmla="*/ 2199 h 3573"/>
                  <a:gd name="T24" fmla="*/ 2150 w 2746"/>
                  <a:gd name="T25" fmla="*/ 2286 h 3573"/>
                  <a:gd name="T26" fmla="*/ 1977 w 2746"/>
                  <a:gd name="T27" fmla="*/ 2407 h 3573"/>
                  <a:gd name="T28" fmla="*/ 1756 w 2746"/>
                  <a:gd name="T29" fmla="*/ 2548 h 3573"/>
                  <a:gd name="T30" fmla="*/ 1527 w 2746"/>
                  <a:gd name="T31" fmla="*/ 2688 h 3573"/>
                  <a:gd name="T32" fmla="*/ 1335 w 2746"/>
                  <a:gd name="T33" fmla="*/ 2804 h 3573"/>
                  <a:gd name="T34" fmla="*/ 1219 w 2746"/>
                  <a:gd name="T35" fmla="*/ 2872 h 3573"/>
                  <a:gd name="T36" fmla="*/ 1175 w 2746"/>
                  <a:gd name="T37" fmla="*/ 2905 h 3573"/>
                  <a:gd name="T38" fmla="*/ 1081 w 2746"/>
                  <a:gd name="T39" fmla="*/ 3005 h 3573"/>
                  <a:gd name="T40" fmla="*/ 1009 w 2746"/>
                  <a:gd name="T41" fmla="*/ 3160 h 3573"/>
                  <a:gd name="T42" fmla="*/ 29 w 2746"/>
                  <a:gd name="T43" fmla="*/ 3235 h 3573"/>
                  <a:gd name="T44" fmla="*/ 0 w 2746"/>
                  <a:gd name="T45" fmla="*/ 2977 h 3573"/>
                  <a:gd name="T46" fmla="*/ 10 w 2746"/>
                  <a:gd name="T47" fmla="*/ 2819 h 3573"/>
                  <a:gd name="T48" fmla="*/ 99 w 2746"/>
                  <a:gd name="T49" fmla="*/ 2545 h 3573"/>
                  <a:gd name="T50" fmla="*/ 263 w 2746"/>
                  <a:gd name="T51" fmla="*/ 2277 h 3573"/>
                  <a:gd name="T52" fmla="*/ 434 w 2746"/>
                  <a:gd name="T53" fmla="*/ 2085 h 3573"/>
                  <a:gd name="T54" fmla="*/ 559 w 2746"/>
                  <a:gd name="T55" fmla="*/ 1975 h 3573"/>
                  <a:gd name="T56" fmla="*/ 610 w 2746"/>
                  <a:gd name="T57" fmla="*/ 1938 h 3573"/>
                  <a:gd name="T58" fmla="*/ 716 w 2746"/>
                  <a:gd name="T59" fmla="*/ 1881 h 3573"/>
                  <a:gd name="T60" fmla="*/ 926 w 2746"/>
                  <a:gd name="T61" fmla="*/ 1811 h 3573"/>
                  <a:gd name="T62" fmla="*/ 1262 w 2746"/>
                  <a:gd name="T63" fmla="*/ 1753 h 3573"/>
                  <a:gd name="T64" fmla="*/ 1456 w 2746"/>
                  <a:gd name="T65" fmla="*/ 1702 h 3573"/>
                  <a:gd name="T66" fmla="*/ 1585 w 2746"/>
                  <a:gd name="T67" fmla="*/ 1587 h 3573"/>
                  <a:gd name="T68" fmla="*/ 1750 w 2746"/>
                  <a:gd name="T69" fmla="*/ 1386 h 3573"/>
                  <a:gd name="T70" fmla="*/ 2000 w 2746"/>
                  <a:gd name="T71" fmla="*/ 1143 h 3573"/>
                  <a:gd name="T72" fmla="*/ 2186 w 2746"/>
                  <a:gd name="T73" fmla="*/ 1035 h 3573"/>
                  <a:gd name="T74" fmla="*/ 2268 w 2746"/>
                  <a:gd name="T75" fmla="*/ 1003 h 3573"/>
                  <a:gd name="T76" fmla="*/ 2347 w 2746"/>
                  <a:gd name="T77" fmla="*/ 1005 h 3573"/>
                  <a:gd name="T78" fmla="*/ 2422 w 2746"/>
                  <a:gd name="T79" fmla="*/ 1042 h 3573"/>
                  <a:gd name="T80" fmla="*/ 2429 w 2746"/>
                  <a:gd name="T81" fmla="*/ 1122 h 3573"/>
                  <a:gd name="T82" fmla="*/ 2387 w 2746"/>
                  <a:gd name="T83" fmla="*/ 1182 h 3573"/>
                  <a:gd name="T84" fmla="*/ 2305 w 2746"/>
                  <a:gd name="T85" fmla="*/ 1293 h 3573"/>
                  <a:gd name="T86" fmla="*/ 2202 w 2746"/>
                  <a:gd name="T87" fmla="*/ 1439 h 3573"/>
                  <a:gd name="T88" fmla="*/ 2115 w 2746"/>
                  <a:gd name="T89" fmla="*/ 1563 h 3573"/>
                  <a:gd name="T90" fmla="*/ 2062 w 2746"/>
                  <a:gd name="T91" fmla="*/ 1640 h 3573"/>
                  <a:gd name="T92" fmla="*/ 1974 w 2746"/>
                  <a:gd name="T93" fmla="*/ 1734 h 3573"/>
                  <a:gd name="T94" fmla="*/ 1883 w 2746"/>
                  <a:gd name="T95" fmla="*/ 1837 h 3573"/>
                  <a:gd name="T96" fmla="*/ 1972 w 2746"/>
                  <a:gd name="T97" fmla="*/ 1783 h 3573"/>
                  <a:gd name="T98" fmla="*/ 2075 w 2746"/>
                  <a:gd name="T99" fmla="*/ 1711 h 3573"/>
                  <a:gd name="T100" fmla="*/ 2139 w 2746"/>
                  <a:gd name="T101" fmla="*/ 1627 h 3573"/>
                  <a:gd name="T102" fmla="*/ 2253 w 2746"/>
                  <a:gd name="T103" fmla="*/ 1454 h 3573"/>
                  <a:gd name="T104" fmla="*/ 2467 w 2746"/>
                  <a:gd name="T105" fmla="*/ 1182 h 3573"/>
                  <a:gd name="T106" fmla="*/ 2498 w 2746"/>
                  <a:gd name="T107" fmla="*/ 1049 h 3573"/>
                  <a:gd name="T108" fmla="*/ 2432 w 2746"/>
                  <a:gd name="T109" fmla="*/ 965 h 3573"/>
                  <a:gd name="T110" fmla="*/ 2355 w 2746"/>
                  <a:gd name="T111" fmla="*/ 932 h 3573"/>
                  <a:gd name="T112" fmla="*/ 2369 w 2746"/>
                  <a:gd name="T113" fmla="*/ 813 h 3573"/>
                  <a:gd name="T114" fmla="*/ 2390 w 2746"/>
                  <a:gd name="T115" fmla="*/ 626 h 3573"/>
                  <a:gd name="T116" fmla="*/ 2408 w 2746"/>
                  <a:gd name="T117" fmla="*/ 460 h 3573"/>
                  <a:gd name="T118" fmla="*/ 2427 w 2746"/>
                  <a:gd name="T119" fmla="*/ 294 h 3573"/>
                  <a:gd name="T120" fmla="*/ 2474 w 2746"/>
                  <a:gd name="T121" fmla="*/ 107 h 3573"/>
                  <a:gd name="T122" fmla="*/ 2579 w 2746"/>
                  <a:gd name="T123" fmla="*/ 5 h 3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46" h="3573">
                    <a:moveTo>
                      <a:pt x="2600" y="0"/>
                    </a:moveTo>
                    <a:lnTo>
                      <a:pt x="2619" y="0"/>
                    </a:lnTo>
                    <a:lnTo>
                      <a:pt x="2638" y="7"/>
                    </a:lnTo>
                    <a:lnTo>
                      <a:pt x="2655" y="23"/>
                    </a:lnTo>
                    <a:lnTo>
                      <a:pt x="2664" y="39"/>
                    </a:lnTo>
                    <a:lnTo>
                      <a:pt x="2673" y="65"/>
                    </a:lnTo>
                    <a:lnTo>
                      <a:pt x="2681" y="98"/>
                    </a:lnTo>
                    <a:lnTo>
                      <a:pt x="2688" y="136"/>
                    </a:lnTo>
                    <a:lnTo>
                      <a:pt x="2694" y="177"/>
                    </a:lnTo>
                    <a:lnTo>
                      <a:pt x="2699" y="220"/>
                    </a:lnTo>
                    <a:lnTo>
                      <a:pt x="2702" y="262"/>
                    </a:lnTo>
                    <a:lnTo>
                      <a:pt x="2706" y="301"/>
                    </a:lnTo>
                    <a:lnTo>
                      <a:pt x="2706" y="306"/>
                    </a:lnTo>
                    <a:lnTo>
                      <a:pt x="2708" y="323"/>
                    </a:lnTo>
                    <a:lnTo>
                      <a:pt x="2711" y="350"/>
                    </a:lnTo>
                    <a:lnTo>
                      <a:pt x="2715" y="385"/>
                    </a:lnTo>
                    <a:lnTo>
                      <a:pt x="2718" y="428"/>
                    </a:lnTo>
                    <a:lnTo>
                      <a:pt x="2722" y="477"/>
                    </a:lnTo>
                    <a:lnTo>
                      <a:pt x="2727" y="531"/>
                    </a:lnTo>
                    <a:lnTo>
                      <a:pt x="2730" y="589"/>
                    </a:lnTo>
                    <a:lnTo>
                      <a:pt x="2736" y="650"/>
                    </a:lnTo>
                    <a:lnTo>
                      <a:pt x="2739" y="713"/>
                    </a:lnTo>
                    <a:lnTo>
                      <a:pt x="2743" y="778"/>
                    </a:lnTo>
                    <a:lnTo>
                      <a:pt x="2744" y="839"/>
                    </a:lnTo>
                    <a:lnTo>
                      <a:pt x="2746" y="869"/>
                    </a:lnTo>
                    <a:lnTo>
                      <a:pt x="2746" y="1061"/>
                    </a:lnTo>
                    <a:lnTo>
                      <a:pt x="2743" y="1082"/>
                    </a:lnTo>
                    <a:lnTo>
                      <a:pt x="2736" y="1110"/>
                    </a:lnTo>
                    <a:lnTo>
                      <a:pt x="2725" y="1147"/>
                    </a:lnTo>
                    <a:lnTo>
                      <a:pt x="2709" y="1190"/>
                    </a:lnTo>
                    <a:lnTo>
                      <a:pt x="2692" y="1238"/>
                    </a:lnTo>
                    <a:lnTo>
                      <a:pt x="2673" y="1292"/>
                    </a:lnTo>
                    <a:lnTo>
                      <a:pt x="2648" y="1348"/>
                    </a:lnTo>
                    <a:lnTo>
                      <a:pt x="2624" y="1409"/>
                    </a:lnTo>
                    <a:lnTo>
                      <a:pt x="2598" y="1472"/>
                    </a:lnTo>
                    <a:lnTo>
                      <a:pt x="2568" y="1538"/>
                    </a:lnTo>
                    <a:lnTo>
                      <a:pt x="2540" y="1605"/>
                    </a:lnTo>
                    <a:lnTo>
                      <a:pt x="2509" y="1671"/>
                    </a:lnTo>
                    <a:lnTo>
                      <a:pt x="2479" y="1737"/>
                    </a:lnTo>
                    <a:lnTo>
                      <a:pt x="2448" y="1804"/>
                    </a:lnTo>
                    <a:lnTo>
                      <a:pt x="2418" y="1867"/>
                    </a:lnTo>
                    <a:lnTo>
                      <a:pt x="2387" y="1928"/>
                    </a:lnTo>
                    <a:lnTo>
                      <a:pt x="2359" y="1986"/>
                    </a:lnTo>
                    <a:lnTo>
                      <a:pt x="2331" y="2040"/>
                    </a:lnTo>
                    <a:lnTo>
                      <a:pt x="2305" y="2089"/>
                    </a:lnTo>
                    <a:lnTo>
                      <a:pt x="2280" y="2132"/>
                    </a:lnTo>
                    <a:lnTo>
                      <a:pt x="2258" y="2169"/>
                    </a:lnTo>
                    <a:lnTo>
                      <a:pt x="2239" y="2199"/>
                    </a:lnTo>
                    <a:lnTo>
                      <a:pt x="2221" y="2222"/>
                    </a:lnTo>
                    <a:lnTo>
                      <a:pt x="2204" y="2239"/>
                    </a:lnTo>
                    <a:lnTo>
                      <a:pt x="2179" y="2262"/>
                    </a:lnTo>
                    <a:lnTo>
                      <a:pt x="2150" y="2286"/>
                    </a:lnTo>
                    <a:lnTo>
                      <a:pt x="2113" y="2312"/>
                    </a:lnTo>
                    <a:lnTo>
                      <a:pt x="2071" y="2342"/>
                    </a:lnTo>
                    <a:lnTo>
                      <a:pt x="2026" y="2374"/>
                    </a:lnTo>
                    <a:lnTo>
                      <a:pt x="1977" y="2407"/>
                    </a:lnTo>
                    <a:lnTo>
                      <a:pt x="1925" y="2442"/>
                    </a:lnTo>
                    <a:lnTo>
                      <a:pt x="1869" y="2477"/>
                    </a:lnTo>
                    <a:lnTo>
                      <a:pt x="1813" y="2513"/>
                    </a:lnTo>
                    <a:lnTo>
                      <a:pt x="1756" y="2548"/>
                    </a:lnTo>
                    <a:lnTo>
                      <a:pt x="1698" y="2585"/>
                    </a:lnTo>
                    <a:lnTo>
                      <a:pt x="1641" y="2620"/>
                    </a:lnTo>
                    <a:lnTo>
                      <a:pt x="1583" y="2655"/>
                    </a:lnTo>
                    <a:lnTo>
                      <a:pt x="1527" y="2688"/>
                    </a:lnTo>
                    <a:lnTo>
                      <a:pt x="1475" y="2720"/>
                    </a:lnTo>
                    <a:lnTo>
                      <a:pt x="1424" y="2749"/>
                    </a:lnTo>
                    <a:lnTo>
                      <a:pt x="1377" y="2777"/>
                    </a:lnTo>
                    <a:lnTo>
                      <a:pt x="1335" y="2804"/>
                    </a:lnTo>
                    <a:lnTo>
                      <a:pt x="1297" y="2826"/>
                    </a:lnTo>
                    <a:lnTo>
                      <a:pt x="1266" y="2844"/>
                    </a:lnTo>
                    <a:lnTo>
                      <a:pt x="1239" y="2859"/>
                    </a:lnTo>
                    <a:lnTo>
                      <a:pt x="1219" y="2872"/>
                    </a:lnTo>
                    <a:lnTo>
                      <a:pt x="1206" y="2879"/>
                    </a:lnTo>
                    <a:lnTo>
                      <a:pt x="1203" y="2880"/>
                    </a:lnTo>
                    <a:lnTo>
                      <a:pt x="1191" y="2891"/>
                    </a:lnTo>
                    <a:lnTo>
                      <a:pt x="1175" y="2905"/>
                    </a:lnTo>
                    <a:lnTo>
                      <a:pt x="1154" y="2924"/>
                    </a:lnTo>
                    <a:lnTo>
                      <a:pt x="1130" y="2947"/>
                    </a:lnTo>
                    <a:lnTo>
                      <a:pt x="1105" y="2973"/>
                    </a:lnTo>
                    <a:lnTo>
                      <a:pt x="1081" y="3005"/>
                    </a:lnTo>
                    <a:lnTo>
                      <a:pt x="1056" y="3039"/>
                    </a:lnTo>
                    <a:lnTo>
                      <a:pt x="1035" y="3076"/>
                    </a:lnTo>
                    <a:lnTo>
                      <a:pt x="1020" y="3116"/>
                    </a:lnTo>
                    <a:lnTo>
                      <a:pt x="1009" y="3160"/>
                    </a:lnTo>
                    <a:lnTo>
                      <a:pt x="1004" y="3204"/>
                    </a:lnTo>
                    <a:lnTo>
                      <a:pt x="1004" y="3573"/>
                    </a:lnTo>
                    <a:lnTo>
                      <a:pt x="31" y="3573"/>
                    </a:lnTo>
                    <a:lnTo>
                      <a:pt x="29" y="3235"/>
                    </a:lnTo>
                    <a:lnTo>
                      <a:pt x="22" y="3143"/>
                    </a:lnTo>
                    <a:lnTo>
                      <a:pt x="10" y="3050"/>
                    </a:lnTo>
                    <a:lnTo>
                      <a:pt x="3" y="3015"/>
                    </a:lnTo>
                    <a:lnTo>
                      <a:pt x="0" y="2977"/>
                    </a:lnTo>
                    <a:lnTo>
                      <a:pt x="0" y="2935"/>
                    </a:lnTo>
                    <a:lnTo>
                      <a:pt x="2" y="2893"/>
                    </a:lnTo>
                    <a:lnTo>
                      <a:pt x="7" y="2854"/>
                    </a:lnTo>
                    <a:lnTo>
                      <a:pt x="10" y="2819"/>
                    </a:lnTo>
                    <a:lnTo>
                      <a:pt x="15" y="2793"/>
                    </a:lnTo>
                    <a:lnTo>
                      <a:pt x="38" y="2706"/>
                    </a:lnTo>
                    <a:lnTo>
                      <a:pt x="66" y="2622"/>
                    </a:lnTo>
                    <a:lnTo>
                      <a:pt x="99" y="2545"/>
                    </a:lnTo>
                    <a:lnTo>
                      <a:pt x="138" y="2470"/>
                    </a:lnTo>
                    <a:lnTo>
                      <a:pt x="176" y="2402"/>
                    </a:lnTo>
                    <a:lnTo>
                      <a:pt x="219" y="2337"/>
                    </a:lnTo>
                    <a:lnTo>
                      <a:pt x="263" y="2277"/>
                    </a:lnTo>
                    <a:lnTo>
                      <a:pt x="307" y="2222"/>
                    </a:lnTo>
                    <a:lnTo>
                      <a:pt x="350" y="2171"/>
                    </a:lnTo>
                    <a:lnTo>
                      <a:pt x="392" y="2125"/>
                    </a:lnTo>
                    <a:lnTo>
                      <a:pt x="434" y="2085"/>
                    </a:lnTo>
                    <a:lnTo>
                      <a:pt x="471" y="2050"/>
                    </a:lnTo>
                    <a:lnTo>
                      <a:pt x="505" y="2021"/>
                    </a:lnTo>
                    <a:lnTo>
                      <a:pt x="535" y="1994"/>
                    </a:lnTo>
                    <a:lnTo>
                      <a:pt x="559" y="1975"/>
                    </a:lnTo>
                    <a:lnTo>
                      <a:pt x="579" y="1961"/>
                    </a:lnTo>
                    <a:lnTo>
                      <a:pt x="591" y="1952"/>
                    </a:lnTo>
                    <a:lnTo>
                      <a:pt x="598" y="1947"/>
                    </a:lnTo>
                    <a:lnTo>
                      <a:pt x="610" y="1938"/>
                    </a:lnTo>
                    <a:lnTo>
                      <a:pt x="627" y="1926"/>
                    </a:lnTo>
                    <a:lnTo>
                      <a:pt x="652" y="1912"/>
                    </a:lnTo>
                    <a:lnTo>
                      <a:pt x="680" y="1898"/>
                    </a:lnTo>
                    <a:lnTo>
                      <a:pt x="716" y="1881"/>
                    </a:lnTo>
                    <a:lnTo>
                      <a:pt x="758" y="1863"/>
                    </a:lnTo>
                    <a:lnTo>
                      <a:pt x="807" y="1846"/>
                    </a:lnTo>
                    <a:lnTo>
                      <a:pt x="863" y="1828"/>
                    </a:lnTo>
                    <a:lnTo>
                      <a:pt x="926" y="1811"/>
                    </a:lnTo>
                    <a:lnTo>
                      <a:pt x="997" y="1793"/>
                    </a:lnTo>
                    <a:lnTo>
                      <a:pt x="1077" y="1778"/>
                    </a:lnTo>
                    <a:lnTo>
                      <a:pt x="1165" y="1765"/>
                    </a:lnTo>
                    <a:lnTo>
                      <a:pt x="1262" y="1753"/>
                    </a:lnTo>
                    <a:lnTo>
                      <a:pt x="1369" y="1744"/>
                    </a:lnTo>
                    <a:lnTo>
                      <a:pt x="1398" y="1737"/>
                    </a:lnTo>
                    <a:lnTo>
                      <a:pt x="1428" y="1722"/>
                    </a:lnTo>
                    <a:lnTo>
                      <a:pt x="1456" y="1702"/>
                    </a:lnTo>
                    <a:lnTo>
                      <a:pt x="1491" y="1678"/>
                    </a:lnTo>
                    <a:lnTo>
                      <a:pt x="1524" y="1653"/>
                    </a:lnTo>
                    <a:lnTo>
                      <a:pt x="1553" y="1624"/>
                    </a:lnTo>
                    <a:lnTo>
                      <a:pt x="1585" y="1587"/>
                    </a:lnTo>
                    <a:lnTo>
                      <a:pt x="1618" y="1552"/>
                    </a:lnTo>
                    <a:lnTo>
                      <a:pt x="1651" y="1515"/>
                    </a:lnTo>
                    <a:lnTo>
                      <a:pt x="1682" y="1475"/>
                    </a:lnTo>
                    <a:lnTo>
                      <a:pt x="1750" y="1386"/>
                    </a:lnTo>
                    <a:lnTo>
                      <a:pt x="1817" y="1311"/>
                    </a:lnTo>
                    <a:lnTo>
                      <a:pt x="1879" y="1246"/>
                    </a:lnTo>
                    <a:lnTo>
                      <a:pt x="1942" y="1190"/>
                    </a:lnTo>
                    <a:lnTo>
                      <a:pt x="2000" y="1143"/>
                    </a:lnTo>
                    <a:lnTo>
                      <a:pt x="2056" y="1106"/>
                    </a:lnTo>
                    <a:lnTo>
                      <a:pt x="2104" y="1077"/>
                    </a:lnTo>
                    <a:lnTo>
                      <a:pt x="2148" y="1052"/>
                    </a:lnTo>
                    <a:lnTo>
                      <a:pt x="2186" y="1035"/>
                    </a:lnTo>
                    <a:lnTo>
                      <a:pt x="2218" y="1023"/>
                    </a:lnTo>
                    <a:lnTo>
                      <a:pt x="2240" y="1014"/>
                    </a:lnTo>
                    <a:lnTo>
                      <a:pt x="2254" y="1009"/>
                    </a:lnTo>
                    <a:lnTo>
                      <a:pt x="2268" y="1003"/>
                    </a:lnTo>
                    <a:lnTo>
                      <a:pt x="2286" y="1002"/>
                    </a:lnTo>
                    <a:lnTo>
                      <a:pt x="2305" y="1000"/>
                    </a:lnTo>
                    <a:lnTo>
                      <a:pt x="2326" y="1002"/>
                    </a:lnTo>
                    <a:lnTo>
                      <a:pt x="2347" y="1005"/>
                    </a:lnTo>
                    <a:lnTo>
                      <a:pt x="2369" y="1010"/>
                    </a:lnTo>
                    <a:lnTo>
                      <a:pt x="2389" y="1019"/>
                    </a:lnTo>
                    <a:lnTo>
                      <a:pt x="2408" y="1030"/>
                    </a:lnTo>
                    <a:lnTo>
                      <a:pt x="2422" y="1042"/>
                    </a:lnTo>
                    <a:lnTo>
                      <a:pt x="2432" y="1057"/>
                    </a:lnTo>
                    <a:lnTo>
                      <a:pt x="2437" y="1077"/>
                    </a:lnTo>
                    <a:lnTo>
                      <a:pt x="2436" y="1098"/>
                    </a:lnTo>
                    <a:lnTo>
                      <a:pt x="2429" y="1122"/>
                    </a:lnTo>
                    <a:lnTo>
                      <a:pt x="2411" y="1148"/>
                    </a:lnTo>
                    <a:lnTo>
                      <a:pt x="2408" y="1152"/>
                    </a:lnTo>
                    <a:lnTo>
                      <a:pt x="2399" y="1164"/>
                    </a:lnTo>
                    <a:lnTo>
                      <a:pt x="2387" y="1182"/>
                    </a:lnTo>
                    <a:lnTo>
                      <a:pt x="2371" y="1203"/>
                    </a:lnTo>
                    <a:lnTo>
                      <a:pt x="2350" y="1231"/>
                    </a:lnTo>
                    <a:lnTo>
                      <a:pt x="2329" y="1260"/>
                    </a:lnTo>
                    <a:lnTo>
                      <a:pt x="2305" y="1293"/>
                    </a:lnTo>
                    <a:lnTo>
                      <a:pt x="2279" y="1330"/>
                    </a:lnTo>
                    <a:lnTo>
                      <a:pt x="2253" y="1367"/>
                    </a:lnTo>
                    <a:lnTo>
                      <a:pt x="2226" y="1404"/>
                    </a:lnTo>
                    <a:lnTo>
                      <a:pt x="2202" y="1439"/>
                    </a:lnTo>
                    <a:lnTo>
                      <a:pt x="2178" y="1473"/>
                    </a:lnTo>
                    <a:lnTo>
                      <a:pt x="2153" y="1507"/>
                    </a:lnTo>
                    <a:lnTo>
                      <a:pt x="2132" y="1536"/>
                    </a:lnTo>
                    <a:lnTo>
                      <a:pt x="2115" y="1563"/>
                    </a:lnTo>
                    <a:lnTo>
                      <a:pt x="2101" y="1584"/>
                    </a:lnTo>
                    <a:lnTo>
                      <a:pt x="2090" y="1599"/>
                    </a:lnTo>
                    <a:lnTo>
                      <a:pt x="2085" y="1608"/>
                    </a:lnTo>
                    <a:lnTo>
                      <a:pt x="2062" y="1640"/>
                    </a:lnTo>
                    <a:lnTo>
                      <a:pt x="2042" y="1666"/>
                    </a:lnTo>
                    <a:lnTo>
                      <a:pt x="2019" y="1688"/>
                    </a:lnTo>
                    <a:lnTo>
                      <a:pt x="1996" y="1711"/>
                    </a:lnTo>
                    <a:lnTo>
                      <a:pt x="1974" y="1734"/>
                    </a:lnTo>
                    <a:lnTo>
                      <a:pt x="1921" y="1790"/>
                    </a:lnTo>
                    <a:lnTo>
                      <a:pt x="1869" y="1846"/>
                    </a:lnTo>
                    <a:lnTo>
                      <a:pt x="1872" y="1844"/>
                    </a:lnTo>
                    <a:lnTo>
                      <a:pt x="1883" y="1837"/>
                    </a:lnTo>
                    <a:lnTo>
                      <a:pt x="1900" y="1827"/>
                    </a:lnTo>
                    <a:lnTo>
                      <a:pt x="1921" y="1814"/>
                    </a:lnTo>
                    <a:lnTo>
                      <a:pt x="1944" y="1799"/>
                    </a:lnTo>
                    <a:lnTo>
                      <a:pt x="1972" y="1783"/>
                    </a:lnTo>
                    <a:lnTo>
                      <a:pt x="1998" y="1765"/>
                    </a:lnTo>
                    <a:lnTo>
                      <a:pt x="2026" y="1746"/>
                    </a:lnTo>
                    <a:lnTo>
                      <a:pt x="2050" y="1729"/>
                    </a:lnTo>
                    <a:lnTo>
                      <a:pt x="2075" y="1711"/>
                    </a:lnTo>
                    <a:lnTo>
                      <a:pt x="2094" y="1695"/>
                    </a:lnTo>
                    <a:lnTo>
                      <a:pt x="2108" y="1681"/>
                    </a:lnTo>
                    <a:lnTo>
                      <a:pt x="2125" y="1657"/>
                    </a:lnTo>
                    <a:lnTo>
                      <a:pt x="2139" y="1627"/>
                    </a:lnTo>
                    <a:lnTo>
                      <a:pt x="2155" y="1601"/>
                    </a:lnTo>
                    <a:lnTo>
                      <a:pt x="2185" y="1554"/>
                    </a:lnTo>
                    <a:lnTo>
                      <a:pt x="2214" y="1510"/>
                    </a:lnTo>
                    <a:lnTo>
                      <a:pt x="2253" y="1454"/>
                    </a:lnTo>
                    <a:lnTo>
                      <a:pt x="2293" y="1400"/>
                    </a:lnTo>
                    <a:lnTo>
                      <a:pt x="2401" y="1265"/>
                    </a:lnTo>
                    <a:lnTo>
                      <a:pt x="2436" y="1224"/>
                    </a:lnTo>
                    <a:lnTo>
                      <a:pt x="2467" y="1182"/>
                    </a:lnTo>
                    <a:lnTo>
                      <a:pt x="2486" y="1143"/>
                    </a:lnTo>
                    <a:lnTo>
                      <a:pt x="2498" y="1108"/>
                    </a:lnTo>
                    <a:lnTo>
                      <a:pt x="2502" y="1077"/>
                    </a:lnTo>
                    <a:lnTo>
                      <a:pt x="2498" y="1049"/>
                    </a:lnTo>
                    <a:lnTo>
                      <a:pt x="2488" y="1023"/>
                    </a:lnTo>
                    <a:lnTo>
                      <a:pt x="2474" y="1000"/>
                    </a:lnTo>
                    <a:lnTo>
                      <a:pt x="2455" y="981"/>
                    </a:lnTo>
                    <a:lnTo>
                      <a:pt x="2432" y="965"/>
                    </a:lnTo>
                    <a:lnTo>
                      <a:pt x="2408" y="953"/>
                    </a:lnTo>
                    <a:lnTo>
                      <a:pt x="2382" y="946"/>
                    </a:lnTo>
                    <a:lnTo>
                      <a:pt x="2355" y="940"/>
                    </a:lnTo>
                    <a:lnTo>
                      <a:pt x="2355" y="932"/>
                    </a:lnTo>
                    <a:lnTo>
                      <a:pt x="2359" y="912"/>
                    </a:lnTo>
                    <a:lnTo>
                      <a:pt x="2362" y="886"/>
                    </a:lnTo>
                    <a:lnTo>
                      <a:pt x="2366" y="851"/>
                    </a:lnTo>
                    <a:lnTo>
                      <a:pt x="2369" y="813"/>
                    </a:lnTo>
                    <a:lnTo>
                      <a:pt x="2375" y="769"/>
                    </a:lnTo>
                    <a:lnTo>
                      <a:pt x="2380" y="722"/>
                    </a:lnTo>
                    <a:lnTo>
                      <a:pt x="2385" y="675"/>
                    </a:lnTo>
                    <a:lnTo>
                      <a:pt x="2390" y="626"/>
                    </a:lnTo>
                    <a:lnTo>
                      <a:pt x="2396" y="579"/>
                    </a:lnTo>
                    <a:lnTo>
                      <a:pt x="2401" y="535"/>
                    </a:lnTo>
                    <a:lnTo>
                      <a:pt x="2404" y="495"/>
                    </a:lnTo>
                    <a:lnTo>
                      <a:pt x="2408" y="460"/>
                    </a:lnTo>
                    <a:lnTo>
                      <a:pt x="2411" y="434"/>
                    </a:lnTo>
                    <a:lnTo>
                      <a:pt x="2413" y="414"/>
                    </a:lnTo>
                    <a:lnTo>
                      <a:pt x="2420" y="351"/>
                    </a:lnTo>
                    <a:lnTo>
                      <a:pt x="2427" y="294"/>
                    </a:lnTo>
                    <a:lnTo>
                      <a:pt x="2436" y="241"/>
                    </a:lnTo>
                    <a:lnTo>
                      <a:pt x="2446" y="191"/>
                    </a:lnTo>
                    <a:lnTo>
                      <a:pt x="2458" y="147"/>
                    </a:lnTo>
                    <a:lnTo>
                      <a:pt x="2474" y="107"/>
                    </a:lnTo>
                    <a:lnTo>
                      <a:pt x="2493" y="72"/>
                    </a:lnTo>
                    <a:lnTo>
                      <a:pt x="2518" y="44"/>
                    </a:lnTo>
                    <a:lnTo>
                      <a:pt x="2545" y="21"/>
                    </a:lnTo>
                    <a:lnTo>
                      <a:pt x="2579" y="5"/>
                    </a:lnTo>
                    <a:lnTo>
                      <a:pt x="260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8"/>
              <p:cNvSpPr>
                <a:spLocks noEditPoints="1"/>
              </p:cNvSpPr>
              <p:nvPr/>
            </p:nvSpPr>
            <p:spPr bwMode="auto">
              <a:xfrm>
                <a:off x="1882" y="1805"/>
                <a:ext cx="1839" cy="1596"/>
              </a:xfrm>
              <a:custGeom>
                <a:avLst/>
                <a:gdLst>
                  <a:gd name="T0" fmla="*/ 881 w 3679"/>
                  <a:gd name="T1" fmla="*/ 1516 h 3193"/>
                  <a:gd name="T2" fmla="*/ 1446 w 3679"/>
                  <a:gd name="T3" fmla="*/ 2912 h 3193"/>
                  <a:gd name="T4" fmla="*/ 1798 w 3679"/>
                  <a:gd name="T5" fmla="*/ 2112 h 3193"/>
                  <a:gd name="T6" fmla="*/ 2230 w 3679"/>
                  <a:gd name="T7" fmla="*/ 2113 h 3193"/>
                  <a:gd name="T8" fmla="*/ 2799 w 3679"/>
                  <a:gd name="T9" fmla="*/ 2912 h 3193"/>
                  <a:gd name="T10" fmla="*/ 1840 w 3679"/>
                  <a:gd name="T11" fmla="*/ 568 h 3193"/>
                  <a:gd name="T12" fmla="*/ 1840 w 3679"/>
                  <a:gd name="T13" fmla="*/ 0 h 3193"/>
                  <a:gd name="T14" fmla="*/ 1876 w 3679"/>
                  <a:gd name="T15" fmla="*/ 4 h 3193"/>
                  <a:gd name="T16" fmla="*/ 1911 w 3679"/>
                  <a:gd name="T17" fmla="*/ 12 h 3193"/>
                  <a:gd name="T18" fmla="*/ 1976 w 3679"/>
                  <a:gd name="T19" fmla="*/ 46 h 3193"/>
                  <a:gd name="T20" fmla="*/ 3610 w 3679"/>
                  <a:gd name="T21" fmla="*/ 1657 h 3193"/>
                  <a:gd name="T22" fmla="*/ 3658 w 3679"/>
                  <a:gd name="T23" fmla="*/ 1725 h 3193"/>
                  <a:gd name="T24" fmla="*/ 3679 w 3679"/>
                  <a:gd name="T25" fmla="*/ 1802 h 3193"/>
                  <a:gd name="T26" fmla="*/ 3672 w 3679"/>
                  <a:gd name="T27" fmla="*/ 1881 h 3193"/>
                  <a:gd name="T28" fmla="*/ 3637 w 3679"/>
                  <a:gd name="T29" fmla="*/ 1956 h 3193"/>
                  <a:gd name="T30" fmla="*/ 3580 w 3679"/>
                  <a:gd name="T31" fmla="*/ 2012 h 3193"/>
                  <a:gd name="T32" fmla="*/ 3514 w 3679"/>
                  <a:gd name="T33" fmla="*/ 2045 h 3193"/>
                  <a:gd name="T34" fmla="*/ 3442 w 3679"/>
                  <a:gd name="T35" fmla="*/ 2056 h 3193"/>
                  <a:gd name="T36" fmla="*/ 3353 w 3679"/>
                  <a:gd name="T37" fmla="*/ 2038 h 3193"/>
                  <a:gd name="T38" fmla="*/ 3275 w 3679"/>
                  <a:gd name="T39" fmla="*/ 1987 h 3193"/>
                  <a:gd name="T40" fmla="*/ 3114 w 3679"/>
                  <a:gd name="T41" fmla="*/ 3193 h 3193"/>
                  <a:gd name="T42" fmla="*/ 565 w 3679"/>
                  <a:gd name="T43" fmla="*/ 3193 h 3193"/>
                  <a:gd name="T44" fmla="*/ 403 w 3679"/>
                  <a:gd name="T45" fmla="*/ 1987 h 3193"/>
                  <a:gd name="T46" fmla="*/ 325 w 3679"/>
                  <a:gd name="T47" fmla="*/ 2038 h 3193"/>
                  <a:gd name="T48" fmla="*/ 236 w 3679"/>
                  <a:gd name="T49" fmla="*/ 2056 h 3193"/>
                  <a:gd name="T50" fmla="*/ 164 w 3679"/>
                  <a:gd name="T51" fmla="*/ 2045 h 3193"/>
                  <a:gd name="T52" fmla="*/ 98 w 3679"/>
                  <a:gd name="T53" fmla="*/ 2012 h 3193"/>
                  <a:gd name="T54" fmla="*/ 40 w 3679"/>
                  <a:gd name="T55" fmla="*/ 1956 h 3193"/>
                  <a:gd name="T56" fmla="*/ 7 w 3679"/>
                  <a:gd name="T57" fmla="*/ 1881 h 3193"/>
                  <a:gd name="T58" fmla="*/ 0 w 3679"/>
                  <a:gd name="T59" fmla="*/ 1802 h 3193"/>
                  <a:gd name="T60" fmla="*/ 19 w 3679"/>
                  <a:gd name="T61" fmla="*/ 1725 h 3193"/>
                  <a:gd name="T62" fmla="*/ 68 w 3679"/>
                  <a:gd name="T63" fmla="*/ 1657 h 3193"/>
                  <a:gd name="T64" fmla="*/ 1702 w 3679"/>
                  <a:gd name="T65" fmla="*/ 46 h 3193"/>
                  <a:gd name="T66" fmla="*/ 1767 w 3679"/>
                  <a:gd name="T67" fmla="*/ 12 h 3193"/>
                  <a:gd name="T68" fmla="*/ 1801 w 3679"/>
                  <a:gd name="T69" fmla="*/ 4 h 3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79" h="3193">
                    <a:moveTo>
                      <a:pt x="1840" y="568"/>
                    </a:moveTo>
                    <a:lnTo>
                      <a:pt x="881" y="1516"/>
                    </a:lnTo>
                    <a:lnTo>
                      <a:pt x="881" y="2912"/>
                    </a:lnTo>
                    <a:lnTo>
                      <a:pt x="1446" y="2912"/>
                    </a:lnTo>
                    <a:lnTo>
                      <a:pt x="1446" y="2113"/>
                    </a:lnTo>
                    <a:lnTo>
                      <a:pt x="1798" y="2112"/>
                    </a:lnTo>
                    <a:lnTo>
                      <a:pt x="1873" y="2112"/>
                    </a:lnTo>
                    <a:lnTo>
                      <a:pt x="2230" y="2113"/>
                    </a:lnTo>
                    <a:lnTo>
                      <a:pt x="2232" y="2912"/>
                    </a:lnTo>
                    <a:lnTo>
                      <a:pt x="2799" y="2912"/>
                    </a:lnTo>
                    <a:lnTo>
                      <a:pt x="2797" y="1516"/>
                    </a:lnTo>
                    <a:lnTo>
                      <a:pt x="1840" y="568"/>
                    </a:lnTo>
                    <a:close/>
                    <a:moveTo>
                      <a:pt x="1836" y="0"/>
                    </a:moveTo>
                    <a:lnTo>
                      <a:pt x="1840" y="0"/>
                    </a:lnTo>
                    <a:lnTo>
                      <a:pt x="1841" y="0"/>
                    </a:lnTo>
                    <a:lnTo>
                      <a:pt x="1876" y="4"/>
                    </a:lnTo>
                    <a:lnTo>
                      <a:pt x="1876" y="4"/>
                    </a:lnTo>
                    <a:lnTo>
                      <a:pt x="1911" y="12"/>
                    </a:lnTo>
                    <a:lnTo>
                      <a:pt x="1944" y="26"/>
                    </a:lnTo>
                    <a:lnTo>
                      <a:pt x="1976" y="46"/>
                    </a:lnTo>
                    <a:lnTo>
                      <a:pt x="2004" y="68"/>
                    </a:lnTo>
                    <a:lnTo>
                      <a:pt x="3610" y="1657"/>
                    </a:lnTo>
                    <a:lnTo>
                      <a:pt x="3637" y="1689"/>
                    </a:lnTo>
                    <a:lnTo>
                      <a:pt x="3658" y="1725"/>
                    </a:lnTo>
                    <a:lnTo>
                      <a:pt x="3672" y="1764"/>
                    </a:lnTo>
                    <a:lnTo>
                      <a:pt x="3679" y="1802"/>
                    </a:lnTo>
                    <a:lnTo>
                      <a:pt x="3679" y="1842"/>
                    </a:lnTo>
                    <a:lnTo>
                      <a:pt x="3672" y="1881"/>
                    </a:lnTo>
                    <a:lnTo>
                      <a:pt x="3658" y="1919"/>
                    </a:lnTo>
                    <a:lnTo>
                      <a:pt x="3637" y="1956"/>
                    </a:lnTo>
                    <a:lnTo>
                      <a:pt x="3610" y="1987"/>
                    </a:lnTo>
                    <a:lnTo>
                      <a:pt x="3580" y="2012"/>
                    </a:lnTo>
                    <a:lnTo>
                      <a:pt x="3549" y="2031"/>
                    </a:lnTo>
                    <a:lnTo>
                      <a:pt x="3514" y="2045"/>
                    </a:lnTo>
                    <a:lnTo>
                      <a:pt x="3479" y="2052"/>
                    </a:lnTo>
                    <a:lnTo>
                      <a:pt x="3442" y="2056"/>
                    </a:lnTo>
                    <a:lnTo>
                      <a:pt x="3397" y="2050"/>
                    </a:lnTo>
                    <a:lnTo>
                      <a:pt x="3353" y="2038"/>
                    </a:lnTo>
                    <a:lnTo>
                      <a:pt x="3311" y="2017"/>
                    </a:lnTo>
                    <a:lnTo>
                      <a:pt x="3275" y="1987"/>
                    </a:lnTo>
                    <a:lnTo>
                      <a:pt x="3113" y="1828"/>
                    </a:lnTo>
                    <a:lnTo>
                      <a:pt x="3114" y="3193"/>
                    </a:lnTo>
                    <a:lnTo>
                      <a:pt x="1840" y="3192"/>
                    </a:lnTo>
                    <a:lnTo>
                      <a:pt x="565" y="3193"/>
                    </a:lnTo>
                    <a:lnTo>
                      <a:pt x="565" y="1828"/>
                    </a:lnTo>
                    <a:lnTo>
                      <a:pt x="403" y="1987"/>
                    </a:lnTo>
                    <a:lnTo>
                      <a:pt x="366" y="2017"/>
                    </a:lnTo>
                    <a:lnTo>
                      <a:pt x="325" y="2038"/>
                    </a:lnTo>
                    <a:lnTo>
                      <a:pt x="281" y="2052"/>
                    </a:lnTo>
                    <a:lnTo>
                      <a:pt x="236" y="2056"/>
                    </a:lnTo>
                    <a:lnTo>
                      <a:pt x="199" y="2052"/>
                    </a:lnTo>
                    <a:lnTo>
                      <a:pt x="164" y="2045"/>
                    </a:lnTo>
                    <a:lnTo>
                      <a:pt x="129" y="2031"/>
                    </a:lnTo>
                    <a:lnTo>
                      <a:pt x="98" y="2012"/>
                    </a:lnTo>
                    <a:lnTo>
                      <a:pt x="68" y="1987"/>
                    </a:lnTo>
                    <a:lnTo>
                      <a:pt x="40" y="1956"/>
                    </a:lnTo>
                    <a:lnTo>
                      <a:pt x="19" y="1919"/>
                    </a:lnTo>
                    <a:lnTo>
                      <a:pt x="7" y="1881"/>
                    </a:lnTo>
                    <a:lnTo>
                      <a:pt x="0" y="1842"/>
                    </a:lnTo>
                    <a:lnTo>
                      <a:pt x="0" y="1802"/>
                    </a:lnTo>
                    <a:lnTo>
                      <a:pt x="5" y="1764"/>
                    </a:lnTo>
                    <a:lnTo>
                      <a:pt x="19" y="1725"/>
                    </a:lnTo>
                    <a:lnTo>
                      <a:pt x="40" y="1690"/>
                    </a:lnTo>
                    <a:lnTo>
                      <a:pt x="68" y="1657"/>
                    </a:lnTo>
                    <a:lnTo>
                      <a:pt x="1674" y="68"/>
                    </a:lnTo>
                    <a:lnTo>
                      <a:pt x="1702" y="46"/>
                    </a:lnTo>
                    <a:lnTo>
                      <a:pt x="1733" y="26"/>
                    </a:lnTo>
                    <a:lnTo>
                      <a:pt x="1767" y="12"/>
                    </a:lnTo>
                    <a:lnTo>
                      <a:pt x="1801" y="4"/>
                    </a:lnTo>
                    <a:lnTo>
                      <a:pt x="1801" y="4"/>
                    </a:lnTo>
                    <a:lnTo>
                      <a:pt x="183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0" name="Group 31"/>
            <p:cNvGrpSpPr>
              <a:grpSpLocks noChangeAspect="1"/>
            </p:cNvGrpSpPr>
            <p:nvPr/>
          </p:nvGrpSpPr>
          <p:grpSpPr bwMode="auto">
            <a:xfrm>
              <a:off x="4282818" y="362258"/>
              <a:ext cx="588556" cy="592539"/>
              <a:chOff x="1695" y="1"/>
              <a:chExt cx="4285" cy="4314"/>
            </a:xfrm>
            <a:solidFill>
              <a:schemeClr val="bg1"/>
            </a:solidFill>
          </p:grpSpPr>
          <p:sp>
            <p:nvSpPr>
              <p:cNvPr id="63" name="Freeform 33"/>
              <p:cNvSpPr>
                <a:spLocks/>
              </p:cNvSpPr>
              <p:nvPr/>
            </p:nvSpPr>
            <p:spPr bwMode="auto">
              <a:xfrm>
                <a:off x="4099" y="1"/>
                <a:ext cx="1029" cy="982"/>
              </a:xfrm>
              <a:custGeom>
                <a:avLst/>
                <a:gdLst>
                  <a:gd name="T0" fmla="*/ 518 w 1029"/>
                  <a:gd name="T1" fmla="*/ 0 h 982"/>
                  <a:gd name="T2" fmla="*/ 518 w 1029"/>
                  <a:gd name="T3" fmla="*/ 0 h 982"/>
                  <a:gd name="T4" fmla="*/ 573 w 1029"/>
                  <a:gd name="T5" fmla="*/ 3 h 982"/>
                  <a:gd name="T6" fmla="*/ 628 w 1029"/>
                  <a:gd name="T7" fmla="*/ 12 h 982"/>
                  <a:gd name="T8" fmla="*/ 682 w 1029"/>
                  <a:gd name="T9" fmla="*/ 26 h 982"/>
                  <a:gd name="T10" fmla="*/ 734 w 1029"/>
                  <a:gd name="T11" fmla="*/ 49 h 982"/>
                  <a:gd name="T12" fmla="*/ 784 w 1029"/>
                  <a:gd name="T13" fmla="*/ 76 h 982"/>
                  <a:gd name="T14" fmla="*/ 832 w 1029"/>
                  <a:gd name="T15" fmla="*/ 110 h 982"/>
                  <a:gd name="T16" fmla="*/ 840 w 1029"/>
                  <a:gd name="T17" fmla="*/ 117 h 982"/>
                  <a:gd name="T18" fmla="*/ 885 w 1029"/>
                  <a:gd name="T19" fmla="*/ 156 h 982"/>
                  <a:gd name="T20" fmla="*/ 922 w 1029"/>
                  <a:gd name="T21" fmla="*/ 199 h 982"/>
                  <a:gd name="T22" fmla="*/ 954 w 1029"/>
                  <a:gd name="T23" fmla="*/ 245 h 982"/>
                  <a:gd name="T24" fmla="*/ 981 w 1029"/>
                  <a:gd name="T25" fmla="*/ 295 h 982"/>
                  <a:gd name="T26" fmla="*/ 1002 w 1029"/>
                  <a:gd name="T27" fmla="*/ 346 h 982"/>
                  <a:gd name="T28" fmla="*/ 1017 w 1029"/>
                  <a:gd name="T29" fmla="*/ 400 h 982"/>
                  <a:gd name="T30" fmla="*/ 1026 w 1029"/>
                  <a:gd name="T31" fmla="*/ 453 h 982"/>
                  <a:gd name="T32" fmla="*/ 1029 w 1029"/>
                  <a:gd name="T33" fmla="*/ 510 h 982"/>
                  <a:gd name="T34" fmla="*/ 1026 w 1029"/>
                  <a:gd name="T35" fmla="*/ 565 h 982"/>
                  <a:gd name="T36" fmla="*/ 1017 w 1029"/>
                  <a:gd name="T37" fmla="*/ 620 h 982"/>
                  <a:gd name="T38" fmla="*/ 1002 w 1029"/>
                  <a:gd name="T39" fmla="*/ 673 h 982"/>
                  <a:gd name="T40" fmla="*/ 980 w 1029"/>
                  <a:gd name="T41" fmla="*/ 726 h 982"/>
                  <a:gd name="T42" fmla="*/ 953 w 1029"/>
                  <a:gd name="T43" fmla="*/ 775 h 982"/>
                  <a:gd name="T44" fmla="*/ 919 w 1029"/>
                  <a:gd name="T45" fmla="*/ 824 h 982"/>
                  <a:gd name="T46" fmla="*/ 793 w 1029"/>
                  <a:gd name="T47" fmla="*/ 982 h 982"/>
                  <a:gd name="T48" fmla="*/ 0 w 1029"/>
                  <a:gd name="T49" fmla="*/ 347 h 982"/>
                  <a:gd name="T50" fmla="*/ 125 w 1029"/>
                  <a:gd name="T51" fmla="*/ 189 h 982"/>
                  <a:gd name="T52" fmla="*/ 165 w 1029"/>
                  <a:gd name="T53" fmla="*/ 146 h 982"/>
                  <a:gd name="T54" fmla="*/ 208 w 1029"/>
                  <a:gd name="T55" fmla="*/ 108 h 982"/>
                  <a:gd name="T56" fmla="*/ 255 w 1029"/>
                  <a:gd name="T57" fmla="*/ 75 h 982"/>
                  <a:gd name="T58" fmla="*/ 303 w 1029"/>
                  <a:gd name="T59" fmla="*/ 47 h 982"/>
                  <a:gd name="T60" fmla="*/ 356 w 1029"/>
                  <a:gd name="T61" fmla="*/ 26 h 982"/>
                  <a:gd name="T62" fmla="*/ 408 w 1029"/>
                  <a:gd name="T63" fmla="*/ 12 h 982"/>
                  <a:gd name="T64" fmla="*/ 463 w 1029"/>
                  <a:gd name="T65" fmla="*/ 3 h 982"/>
                  <a:gd name="T66" fmla="*/ 518 w 1029"/>
                  <a:gd name="T67" fmla="*/ 0 h 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29" h="982">
                    <a:moveTo>
                      <a:pt x="518" y="0"/>
                    </a:moveTo>
                    <a:lnTo>
                      <a:pt x="518" y="0"/>
                    </a:lnTo>
                    <a:lnTo>
                      <a:pt x="573" y="3"/>
                    </a:lnTo>
                    <a:lnTo>
                      <a:pt x="628" y="12"/>
                    </a:lnTo>
                    <a:lnTo>
                      <a:pt x="682" y="26"/>
                    </a:lnTo>
                    <a:lnTo>
                      <a:pt x="734" y="49"/>
                    </a:lnTo>
                    <a:lnTo>
                      <a:pt x="784" y="76"/>
                    </a:lnTo>
                    <a:lnTo>
                      <a:pt x="832" y="110"/>
                    </a:lnTo>
                    <a:lnTo>
                      <a:pt x="840" y="117"/>
                    </a:lnTo>
                    <a:lnTo>
                      <a:pt x="885" y="156"/>
                    </a:lnTo>
                    <a:lnTo>
                      <a:pt x="922" y="199"/>
                    </a:lnTo>
                    <a:lnTo>
                      <a:pt x="954" y="245"/>
                    </a:lnTo>
                    <a:lnTo>
                      <a:pt x="981" y="295"/>
                    </a:lnTo>
                    <a:lnTo>
                      <a:pt x="1002" y="346"/>
                    </a:lnTo>
                    <a:lnTo>
                      <a:pt x="1017" y="400"/>
                    </a:lnTo>
                    <a:lnTo>
                      <a:pt x="1026" y="453"/>
                    </a:lnTo>
                    <a:lnTo>
                      <a:pt x="1029" y="510"/>
                    </a:lnTo>
                    <a:lnTo>
                      <a:pt x="1026" y="565"/>
                    </a:lnTo>
                    <a:lnTo>
                      <a:pt x="1017" y="620"/>
                    </a:lnTo>
                    <a:lnTo>
                      <a:pt x="1002" y="673"/>
                    </a:lnTo>
                    <a:lnTo>
                      <a:pt x="980" y="726"/>
                    </a:lnTo>
                    <a:lnTo>
                      <a:pt x="953" y="775"/>
                    </a:lnTo>
                    <a:lnTo>
                      <a:pt x="919" y="824"/>
                    </a:lnTo>
                    <a:lnTo>
                      <a:pt x="793" y="982"/>
                    </a:lnTo>
                    <a:lnTo>
                      <a:pt x="0" y="347"/>
                    </a:lnTo>
                    <a:lnTo>
                      <a:pt x="125" y="189"/>
                    </a:lnTo>
                    <a:lnTo>
                      <a:pt x="165" y="146"/>
                    </a:lnTo>
                    <a:lnTo>
                      <a:pt x="208" y="108"/>
                    </a:lnTo>
                    <a:lnTo>
                      <a:pt x="255" y="75"/>
                    </a:lnTo>
                    <a:lnTo>
                      <a:pt x="303" y="47"/>
                    </a:lnTo>
                    <a:lnTo>
                      <a:pt x="356" y="26"/>
                    </a:lnTo>
                    <a:lnTo>
                      <a:pt x="408" y="12"/>
                    </a:lnTo>
                    <a:lnTo>
                      <a:pt x="463" y="3"/>
                    </a:lnTo>
                    <a:lnTo>
                      <a:pt x="51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34"/>
              <p:cNvSpPr>
                <a:spLocks/>
              </p:cNvSpPr>
              <p:nvPr/>
            </p:nvSpPr>
            <p:spPr bwMode="auto">
              <a:xfrm>
                <a:off x="1971" y="473"/>
                <a:ext cx="3320" cy="3169"/>
              </a:xfrm>
              <a:custGeom>
                <a:avLst/>
                <a:gdLst>
                  <a:gd name="T0" fmla="*/ 2028 w 3320"/>
                  <a:gd name="T1" fmla="*/ 0 h 3169"/>
                  <a:gd name="T2" fmla="*/ 2820 w 3320"/>
                  <a:gd name="T3" fmla="*/ 634 h 3169"/>
                  <a:gd name="T4" fmla="*/ 2820 w 3320"/>
                  <a:gd name="T5" fmla="*/ 636 h 3169"/>
                  <a:gd name="T6" fmla="*/ 2965 w 3320"/>
                  <a:gd name="T7" fmla="*/ 752 h 3169"/>
                  <a:gd name="T8" fmla="*/ 3049 w 3320"/>
                  <a:gd name="T9" fmla="*/ 646 h 3169"/>
                  <a:gd name="T10" fmla="*/ 3071 w 3320"/>
                  <a:gd name="T11" fmla="*/ 624 h 3169"/>
                  <a:gd name="T12" fmla="*/ 3095 w 3320"/>
                  <a:gd name="T13" fmla="*/ 607 h 3169"/>
                  <a:gd name="T14" fmla="*/ 3122 w 3320"/>
                  <a:gd name="T15" fmla="*/ 595 h 3169"/>
                  <a:gd name="T16" fmla="*/ 3150 w 3320"/>
                  <a:gd name="T17" fmla="*/ 589 h 3169"/>
                  <a:gd name="T18" fmla="*/ 3179 w 3320"/>
                  <a:gd name="T19" fmla="*/ 587 h 3169"/>
                  <a:gd name="T20" fmla="*/ 3208 w 3320"/>
                  <a:gd name="T21" fmla="*/ 591 h 3169"/>
                  <a:gd name="T22" fmla="*/ 3235 w 3320"/>
                  <a:gd name="T23" fmla="*/ 602 h 3169"/>
                  <a:gd name="T24" fmla="*/ 3261 w 3320"/>
                  <a:gd name="T25" fmla="*/ 617 h 3169"/>
                  <a:gd name="T26" fmla="*/ 3284 w 3320"/>
                  <a:gd name="T27" fmla="*/ 638 h 3169"/>
                  <a:gd name="T28" fmla="*/ 3302 w 3320"/>
                  <a:gd name="T29" fmla="*/ 663 h 3169"/>
                  <a:gd name="T30" fmla="*/ 3314 w 3320"/>
                  <a:gd name="T31" fmla="*/ 691 h 3169"/>
                  <a:gd name="T32" fmla="*/ 3320 w 3320"/>
                  <a:gd name="T33" fmla="*/ 720 h 3169"/>
                  <a:gd name="T34" fmla="*/ 3320 w 3320"/>
                  <a:gd name="T35" fmla="*/ 748 h 3169"/>
                  <a:gd name="T36" fmla="*/ 3316 w 3320"/>
                  <a:gd name="T37" fmla="*/ 777 h 3169"/>
                  <a:gd name="T38" fmla="*/ 3304 w 3320"/>
                  <a:gd name="T39" fmla="*/ 806 h 3169"/>
                  <a:gd name="T40" fmla="*/ 3287 w 3320"/>
                  <a:gd name="T41" fmla="*/ 832 h 3169"/>
                  <a:gd name="T42" fmla="*/ 2418 w 3320"/>
                  <a:gd name="T43" fmla="*/ 1920 h 3169"/>
                  <a:gd name="T44" fmla="*/ 2397 w 3320"/>
                  <a:gd name="T45" fmla="*/ 1942 h 3169"/>
                  <a:gd name="T46" fmla="*/ 2372 w 3320"/>
                  <a:gd name="T47" fmla="*/ 1958 h 3169"/>
                  <a:gd name="T48" fmla="*/ 2345 w 3320"/>
                  <a:gd name="T49" fmla="*/ 1970 h 3169"/>
                  <a:gd name="T50" fmla="*/ 2317 w 3320"/>
                  <a:gd name="T51" fmla="*/ 1975 h 3169"/>
                  <a:gd name="T52" fmla="*/ 2287 w 3320"/>
                  <a:gd name="T53" fmla="*/ 1976 h 3169"/>
                  <a:gd name="T54" fmla="*/ 2258 w 3320"/>
                  <a:gd name="T55" fmla="*/ 1971 h 3169"/>
                  <a:gd name="T56" fmla="*/ 2231 w 3320"/>
                  <a:gd name="T57" fmla="*/ 1961 h 3169"/>
                  <a:gd name="T58" fmla="*/ 2206 w 3320"/>
                  <a:gd name="T59" fmla="*/ 1944 h 3169"/>
                  <a:gd name="T60" fmla="*/ 2184 w 3320"/>
                  <a:gd name="T61" fmla="*/ 1921 h 3169"/>
                  <a:gd name="T62" fmla="*/ 2167 w 3320"/>
                  <a:gd name="T63" fmla="*/ 1898 h 3169"/>
                  <a:gd name="T64" fmla="*/ 2156 w 3320"/>
                  <a:gd name="T65" fmla="*/ 1870 h 3169"/>
                  <a:gd name="T66" fmla="*/ 2150 w 3320"/>
                  <a:gd name="T67" fmla="*/ 1841 h 3169"/>
                  <a:gd name="T68" fmla="*/ 2150 w 3320"/>
                  <a:gd name="T69" fmla="*/ 1813 h 3169"/>
                  <a:gd name="T70" fmla="*/ 2155 w 3320"/>
                  <a:gd name="T71" fmla="*/ 1784 h 3169"/>
                  <a:gd name="T72" fmla="*/ 2166 w 3320"/>
                  <a:gd name="T73" fmla="*/ 1756 h 3169"/>
                  <a:gd name="T74" fmla="*/ 2183 w 3320"/>
                  <a:gd name="T75" fmla="*/ 1732 h 3169"/>
                  <a:gd name="T76" fmla="*/ 2777 w 3320"/>
                  <a:gd name="T77" fmla="*/ 988 h 3169"/>
                  <a:gd name="T78" fmla="*/ 2632 w 3320"/>
                  <a:gd name="T79" fmla="*/ 871 h 3169"/>
                  <a:gd name="T80" fmla="*/ 792 w 3320"/>
                  <a:gd name="T81" fmla="*/ 3169 h 3169"/>
                  <a:gd name="T82" fmla="*/ 0 w 3320"/>
                  <a:gd name="T83" fmla="*/ 2534 h 3169"/>
                  <a:gd name="T84" fmla="*/ 2028 w 3320"/>
                  <a:gd name="T85" fmla="*/ 0 h 3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320" h="3169">
                    <a:moveTo>
                      <a:pt x="2028" y="0"/>
                    </a:moveTo>
                    <a:lnTo>
                      <a:pt x="2820" y="634"/>
                    </a:lnTo>
                    <a:lnTo>
                      <a:pt x="2820" y="636"/>
                    </a:lnTo>
                    <a:lnTo>
                      <a:pt x="2965" y="752"/>
                    </a:lnTo>
                    <a:lnTo>
                      <a:pt x="3049" y="646"/>
                    </a:lnTo>
                    <a:lnTo>
                      <a:pt x="3071" y="624"/>
                    </a:lnTo>
                    <a:lnTo>
                      <a:pt x="3095" y="607"/>
                    </a:lnTo>
                    <a:lnTo>
                      <a:pt x="3122" y="595"/>
                    </a:lnTo>
                    <a:lnTo>
                      <a:pt x="3150" y="589"/>
                    </a:lnTo>
                    <a:lnTo>
                      <a:pt x="3179" y="587"/>
                    </a:lnTo>
                    <a:lnTo>
                      <a:pt x="3208" y="591"/>
                    </a:lnTo>
                    <a:lnTo>
                      <a:pt x="3235" y="602"/>
                    </a:lnTo>
                    <a:lnTo>
                      <a:pt x="3261" y="617"/>
                    </a:lnTo>
                    <a:lnTo>
                      <a:pt x="3284" y="638"/>
                    </a:lnTo>
                    <a:lnTo>
                      <a:pt x="3302" y="663"/>
                    </a:lnTo>
                    <a:lnTo>
                      <a:pt x="3314" y="691"/>
                    </a:lnTo>
                    <a:lnTo>
                      <a:pt x="3320" y="720"/>
                    </a:lnTo>
                    <a:lnTo>
                      <a:pt x="3320" y="748"/>
                    </a:lnTo>
                    <a:lnTo>
                      <a:pt x="3316" y="777"/>
                    </a:lnTo>
                    <a:lnTo>
                      <a:pt x="3304" y="806"/>
                    </a:lnTo>
                    <a:lnTo>
                      <a:pt x="3287" y="832"/>
                    </a:lnTo>
                    <a:lnTo>
                      <a:pt x="2418" y="1920"/>
                    </a:lnTo>
                    <a:lnTo>
                      <a:pt x="2397" y="1942"/>
                    </a:lnTo>
                    <a:lnTo>
                      <a:pt x="2372" y="1958"/>
                    </a:lnTo>
                    <a:lnTo>
                      <a:pt x="2345" y="1970"/>
                    </a:lnTo>
                    <a:lnTo>
                      <a:pt x="2317" y="1975"/>
                    </a:lnTo>
                    <a:lnTo>
                      <a:pt x="2287" y="1976"/>
                    </a:lnTo>
                    <a:lnTo>
                      <a:pt x="2258" y="1971"/>
                    </a:lnTo>
                    <a:lnTo>
                      <a:pt x="2231" y="1961"/>
                    </a:lnTo>
                    <a:lnTo>
                      <a:pt x="2206" y="1944"/>
                    </a:lnTo>
                    <a:lnTo>
                      <a:pt x="2184" y="1921"/>
                    </a:lnTo>
                    <a:lnTo>
                      <a:pt x="2167" y="1898"/>
                    </a:lnTo>
                    <a:lnTo>
                      <a:pt x="2156" y="1870"/>
                    </a:lnTo>
                    <a:lnTo>
                      <a:pt x="2150" y="1841"/>
                    </a:lnTo>
                    <a:lnTo>
                      <a:pt x="2150" y="1813"/>
                    </a:lnTo>
                    <a:lnTo>
                      <a:pt x="2155" y="1784"/>
                    </a:lnTo>
                    <a:lnTo>
                      <a:pt x="2166" y="1756"/>
                    </a:lnTo>
                    <a:lnTo>
                      <a:pt x="2183" y="1732"/>
                    </a:lnTo>
                    <a:lnTo>
                      <a:pt x="2777" y="988"/>
                    </a:lnTo>
                    <a:lnTo>
                      <a:pt x="2632" y="871"/>
                    </a:lnTo>
                    <a:lnTo>
                      <a:pt x="792" y="3169"/>
                    </a:lnTo>
                    <a:lnTo>
                      <a:pt x="0" y="2534"/>
                    </a:lnTo>
                    <a:lnTo>
                      <a:pt x="202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35"/>
              <p:cNvSpPr>
                <a:spLocks/>
              </p:cNvSpPr>
              <p:nvPr/>
            </p:nvSpPr>
            <p:spPr bwMode="auto">
              <a:xfrm>
                <a:off x="1695" y="3161"/>
                <a:ext cx="937" cy="986"/>
              </a:xfrm>
              <a:custGeom>
                <a:avLst/>
                <a:gdLst>
                  <a:gd name="T0" fmla="*/ 190 w 937"/>
                  <a:gd name="T1" fmla="*/ 0 h 986"/>
                  <a:gd name="T2" fmla="*/ 937 w 937"/>
                  <a:gd name="T3" fmla="*/ 599 h 986"/>
                  <a:gd name="T4" fmla="*/ 919 w 937"/>
                  <a:gd name="T5" fmla="*/ 608 h 986"/>
                  <a:gd name="T6" fmla="*/ 902 w 937"/>
                  <a:gd name="T7" fmla="*/ 617 h 986"/>
                  <a:gd name="T8" fmla="*/ 888 w 937"/>
                  <a:gd name="T9" fmla="*/ 624 h 986"/>
                  <a:gd name="T10" fmla="*/ 876 w 937"/>
                  <a:gd name="T11" fmla="*/ 629 h 986"/>
                  <a:gd name="T12" fmla="*/ 868 w 937"/>
                  <a:gd name="T13" fmla="*/ 631 h 986"/>
                  <a:gd name="T14" fmla="*/ 865 w 937"/>
                  <a:gd name="T15" fmla="*/ 633 h 986"/>
                  <a:gd name="T16" fmla="*/ 103 w 937"/>
                  <a:gd name="T17" fmla="*/ 980 h 986"/>
                  <a:gd name="T18" fmla="*/ 80 w 937"/>
                  <a:gd name="T19" fmla="*/ 986 h 986"/>
                  <a:gd name="T20" fmla="*/ 56 w 937"/>
                  <a:gd name="T21" fmla="*/ 985 h 986"/>
                  <a:gd name="T22" fmla="*/ 35 w 937"/>
                  <a:gd name="T23" fmla="*/ 977 h 986"/>
                  <a:gd name="T24" fmla="*/ 18 w 937"/>
                  <a:gd name="T25" fmla="*/ 963 h 986"/>
                  <a:gd name="T26" fmla="*/ 7 w 937"/>
                  <a:gd name="T27" fmla="*/ 944 h 986"/>
                  <a:gd name="T28" fmla="*/ 0 w 937"/>
                  <a:gd name="T29" fmla="*/ 922 h 986"/>
                  <a:gd name="T30" fmla="*/ 0 w 937"/>
                  <a:gd name="T31" fmla="*/ 898 h 986"/>
                  <a:gd name="T32" fmla="*/ 171 w 937"/>
                  <a:gd name="T33" fmla="*/ 79 h 986"/>
                  <a:gd name="T34" fmla="*/ 173 w 937"/>
                  <a:gd name="T35" fmla="*/ 74 h 986"/>
                  <a:gd name="T36" fmla="*/ 174 w 937"/>
                  <a:gd name="T37" fmla="*/ 63 h 986"/>
                  <a:gd name="T38" fmla="*/ 178 w 937"/>
                  <a:gd name="T39" fmla="*/ 46 h 986"/>
                  <a:gd name="T40" fmla="*/ 183 w 937"/>
                  <a:gd name="T41" fmla="*/ 24 h 986"/>
                  <a:gd name="T42" fmla="*/ 190 w 937"/>
                  <a:gd name="T43" fmla="*/ 0 h 9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37" h="986">
                    <a:moveTo>
                      <a:pt x="190" y="0"/>
                    </a:moveTo>
                    <a:lnTo>
                      <a:pt x="937" y="599"/>
                    </a:lnTo>
                    <a:lnTo>
                      <a:pt x="919" y="608"/>
                    </a:lnTo>
                    <a:lnTo>
                      <a:pt x="902" y="617"/>
                    </a:lnTo>
                    <a:lnTo>
                      <a:pt x="888" y="624"/>
                    </a:lnTo>
                    <a:lnTo>
                      <a:pt x="876" y="629"/>
                    </a:lnTo>
                    <a:lnTo>
                      <a:pt x="868" y="631"/>
                    </a:lnTo>
                    <a:lnTo>
                      <a:pt x="865" y="633"/>
                    </a:lnTo>
                    <a:lnTo>
                      <a:pt x="103" y="980"/>
                    </a:lnTo>
                    <a:lnTo>
                      <a:pt x="80" y="986"/>
                    </a:lnTo>
                    <a:lnTo>
                      <a:pt x="56" y="985"/>
                    </a:lnTo>
                    <a:lnTo>
                      <a:pt x="35" y="977"/>
                    </a:lnTo>
                    <a:lnTo>
                      <a:pt x="18" y="963"/>
                    </a:lnTo>
                    <a:lnTo>
                      <a:pt x="7" y="944"/>
                    </a:lnTo>
                    <a:lnTo>
                      <a:pt x="0" y="922"/>
                    </a:lnTo>
                    <a:lnTo>
                      <a:pt x="0" y="898"/>
                    </a:lnTo>
                    <a:lnTo>
                      <a:pt x="171" y="79"/>
                    </a:lnTo>
                    <a:lnTo>
                      <a:pt x="173" y="74"/>
                    </a:lnTo>
                    <a:lnTo>
                      <a:pt x="174" y="63"/>
                    </a:lnTo>
                    <a:lnTo>
                      <a:pt x="178" y="46"/>
                    </a:lnTo>
                    <a:lnTo>
                      <a:pt x="183" y="24"/>
                    </a:lnTo>
                    <a:lnTo>
                      <a:pt x="19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36"/>
              <p:cNvSpPr>
                <a:spLocks/>
              </p:cNvSpPr>
              <p:nvPr/>
            </p:nvSpPr>
            <p:spPr bwMode="auto">
              <a:xfrm>
                <a:off x="2296" y="3699"/>
                <a:ext cx="3684" cy="616"/>
              </a:xfrm>
              <a:custGeom>
                <a:avLst/>
                <a:gdLst>
                  <a:gd name="T0" fmla="*/ 2314 w 3684"/>
                  <a:gd name="T1" fmla="*/ 4 h 616"/>
                  <a:gd name="T2" fmla="*/ 2360 w 3684"/>
                  <a:gd name="T3" fmla="*/ 28 h 616"/>
                  <a:gd name="T4" fmla="*/ 2390 w 3684"/>
                  <a:gd name="T5" fmla="*/ 69 h 616"/>
                  <a:gd name="T6" fmla="*/ 2401 w 3684"/>
                  <a:gd name="T7" fmla="*/ 118 h 616"/>
                  <a:gd name="T8" fmla="*/ 2385 w 3684"/>
                  <a:gd name="T9" fmla="*/ 169 h 616"/>
                  <a:gd name="T10" fmla="*/ 2326 w 3684"/>
                  <a:gd name="T11" fmla="*/ 269 h 616"/>
                  <a:gd name="T12" fmla="*/ 2326 w 3684"/>
                  <a:gd name="T13" fmla="*/ 308 h 616"/>
                  <a:gd name="T14" fmla="*/ 2347 w 3684"/>
                  <a:gd name="T15" fmla="*/ 341 h 616"/>
                  <a:gd name="T16" fmla="*/ 2382 w 3684"/>
                  <a:gd name="T17" fmla="*/ 358 h 616"/>
                  <a:gd name="T18" fmla="*/ 3555 w 3684"/>
                  <a:gd name="T19" fmla="*/ 209 h 616"/>
                  <a:gd name="T20" fmla="*/ 3575 w 3684"/>
                  <a:gd name="T21" fmla="*/ 207 h 616"/>
                  <a:gd name="T22" fmla="*/ 3622 w 3684"/>
                  <a:gd name="T23" fmla="*/ 216 h 616"/>
                  <a:gd name="T24" fmla="*/ 3659 w 3684"/>
                  <a:gd name="T25" fmla="*/ 244 h 616"/>
                  <a:gd name="T26" fmla="*/ 3680 w 3684"/>
                  <a:gd name="T27" fmla="*/ 286 h 616"/>
                  <a:gd name="T28" fmla="*/ 3681 w 3684"/>
                  <a:gd name="T29" fmla="*/ 330 h 616"/>
                  <a:gd name="T30" fmla="*/ 3664 w 3684"/>
                  <a:gd name="T31" fmla="*/ 374 h 616"/>
                  <a:gd name="T32" fmla="*/ 3635 w 3684"/>
                  <a:gd name="T33" fmla="*/ 402 h 616"/>
                  <a:gd name="T34" fmla="*/ 3599 w 3684"/>
                  <a:gd name="T35" fmla="*/ 417 h 616"/>
                  <a:gd name="T36" fmla="*/ 2045 w 3684"/>
                  <a:gd name="T37" fmla="*/ 614 h 616"/>
                  <a:gd name="T38" fmla="*/ 2040 w 3684"/>
                  <a:gd name="T39" fmla="*/ 614 h 616"/>
                  <a:gd name="T40" fmla="*/ 2009 w 3684"/>
                  <a:gd name="T41" fmla="*/ 612 h 616"/>
                  <a:gd name="T42" fmla="*/ 1965 w 3684"/>
                  <a:gd name="T43" fmla="*/ 586 h 616"/>
                  <a:gd name="T44" fmla="*/ 1940 w 3684"/>
                  <a:gd name="T45" fmla="*/ 545 h 616"/>
                  <a:gd name="T46" fmla="*/ 1932 w 3684"/>
                  <a:gd name="T47" fmla="*/ 497 h 616"/>
                  <a:gd name="T48" fmla="*/ 1941 w 3684"/>
                  <a:gd name="T49" fmla="*/ 450 h 616"/>
                  <a:gd name="T50" fmla="*/ 1987 w 3684"/>
                  <a:gd name="T51" fmla="*/ 381 h 616"/>
                  <a:gd name="T52" fmla="*/ 2002 w 3684"/>
                  <a:gd name="T53" fmla="*/ 341 h 616"/>
                  <a:gd name="T54" fmla="*/ 1991 w 3684"/>
                  <a:gd name="T55" fmla="*/ 303 h 616"/>
                  <a:gd name="T56" fmla="*/ 1962 w 3684"/>
                  <a:gd name="T57" fmla="*/ 277 h 616"/>
                  <a:gd name="T58" fmla="*/ 1920 w 3684"/>
                  <a:gd name="T59" fmla="*/ 270 h 616"/>
                  <a:gd name="T60" fmla="*/ 111 w 3684"/>
                  <a:gd name="T61" fmla="*/ 542 h 616"/>
                  <a:gd name="T62" fmla="*/ 81 w 3684"/>
                  <a:gd name="T63" fmla="*/ 540 h 616"/>
                  <a:gd name="T64" fmla="*/ 43 w 3684"/>
                  <a:gd name="T65" fmla="*/ 524 h 616"/>
                  <a:gd name="T66" fmla="*/ 13 w 3684"/>
                  <a:gd name="T67" fmla="*/ 490 h 616"/>
                  <a:gd name="T68" fmla="*/ 0 w 3684"/>
                  <a:gd name="T69" fmla="*/ 443 h 616"/>
                  <a:gd name="T70" fmla="*/ 8 w 3684"/>
                  <a:gd name="T71" fmla="*/ 391 h 616"/>
                  <a:gd name="T72" fmla="*/ 39 w 3684"/>
                  <a:gd name="T73" fmla="*/ 350 h 616"/>
                  <a:gd name="T74" fmla="*/ 88 w 3684"/>
                  <a:gd name="T75" fmla="*/ 330 h 616"/>
                  <a:gd name="T76" fmla="*/ 760 w 3684"/>
                  <a:gd name="T77" fmla="*/ 228 h 616"/>
                  <a:gd name="T78" fmla="*/ 2279 w 3684"/>
                  <a:gd name="T79" fmla="*/ 0 h 6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684" h="616">
                    <a:moveTo>
                      <a:pt x="2288" y="0"/>
                    </a:moveTo>
                    <a:lnTo>
                      <a:pt x="2314" y="4"/>
                    </a:lnTo>
                    <a:lnTo>
                      <a:pt x="2339" y="14"/>
                    </a:lnTo>
                    <a:lnTo>
                      <a:pt x="2360" y="28"/>
                    </a:lnTo>
                    <a:lnTo>
                      <a:pt x="2377" y="46"/>
                    </a:lnTo>
                    <a:lnTo>
                      <a:pt x="2390" y="69"/>
                    </a:lnTo>
                    <a:lnTo>
                      <a:pt x="2398" y="93"/>
                    </a:lnTo>
                    <a:lnTo>
                      <a:pt x="2401" y="118"/>
                    </a:lnTo>
                    <a:lnTo>
                      <a:pt x="2397" y="144"/>
                    </a:lnTo>
                    <a:lnTo>
                      <a:pt x="2385" y="169"/>
                    </a:lnTo>
                    <a:lnTo>
                      <a:pt x="2334" y="249"/>
                    </a:lnTo>
                    <a:lnTo>
                      <a:pt x="2326" y="269"/>
                    </a:lnTo>
                    <a:lnTo>
                      <a:pt x="2324" y="288"/>
                    </a:lnTo>
                    <a:lnTo>
                      <a:pt x="2326" y="308"/>
                    </a:lnTo>
                    <a:lnTo>
                      <a:pt x="2335" y="325"/>
                    </a:lnTo>
                    <a:lnTo>
                      <a:pt x="2347" y="341"/>
                    </a:lnTo>
                    <a:lnTo>
                      <a:pt x="2363" y="351"/>
                    </a:lnTo>
                    <a:lnTo>
                      <a:pt x="2382" y="358"/>
                    </a:lnTo>
                    <a:lnTo>
                      <a:pt x="2403" y="358"/>
                    </a:lnTo>
                    <a:lnTo>
                      <a:pt x="3555" y="209"/>
                    </a:lnTo>
                    <a:lnTo>
                      <a:pt x="3565" y="207"/>
                    </a:lnTo>
                    <a:lnTo>
                      <a:pt x="3575" y="207"/>
                    </a:lnTo>
                    <a:lnTo>
                      <a:pt x="3600" y="210"/>
                    </a:lnTo>
                    <a:lnTo>
                      <a:pt x="3622" y="216"/>
                    </a:lnTo>
                    <a:lnTo>
                      <a:pt x="3642" y="228"/>
                    </a:lnTo>
                    <a:lnTo>
                      <a:pt x="3659" y="244"/>
                    </a:lnTo>
                    <a:lnTo>
                      <a:pt x="3672" y="264"/>
                    </a:lnTo>
                    <a:lnTo>
                      <a:pt x="3680" y="286"/>
                    </a:lnTo>
                    <a:lnTo>
                      <a:pt x="3684" y="308"/>
                    </a:lnTo>
                    <a:lnTo>
                      <a:pt x="3681" y="330"/>
                    </a:lnTo>
                    <a:lnTo>
                      <a:pt x="3675" y="353"/>
                    </a:lnTo>
                    <a:lnTo>
                      <a:pt x="3664" y="374"/>
                    </a:lnTo>
                    <a:lnTo>
                      <a:pt x="3651" y="389"/>
                    </a:lnTo>
                    <a:lnTo>
                      <a:pt x="3635" y="402"/>
                    </a:lnTo>
                    <a:lnTo>
                      <a:pt x="3618" y="412"/>
                    </a:lnTo>
                    <a:lnTo>
                      <a:pt x="3599" y="417"/>
                    </a:lnTo>
                    <a:lnTo>
                      <a:pt x="3597" y="417"/>
                    </a:lnTo>
                    <a:lnTo>
                      <a:pt x="2045" y="614"/>
                    </a:lnTo>
                    <a:lnTo>
                      <a:pt x="2043" y="614"/>
                    </a:lnTo>
                    <a:lnTo>
                      <a:pt x="2040" y="614"/>
                    </a:lnTo>
                    <a:lnTo>
                      <a:pt x="2034" y="616"/>
                    </a:lnTo>
                    <a:lnTo>
                      <a:pt x="2009" y="612"/>
                    </a:lnTo>
                    <a:lnTo>
                      <a:pt x="1986" y="601"/>
                    </a:lnTo>
                    <a:lnTo>
                      <a:pt x="1965" y="586"/>
                    </a:lnTo>
                    <a:lnTo>
                      <a:pt x="1950" y="567"/>
                    </a:lnTo>
                    <a:lnTo>
                      <a:pt x="1940" y="545"/>
                    </a:lnTo>
                    <a:lnTo>
                      <a:pt x="1935" y="522"/>
                    </a:lnTo>
                    <a:lnTo>
                      <a:pt x="1932" y="497"/>
                    </a:lnTo>
                    <a:lnTo>
                      <a:pt x="1935" y="473"/>
                    </a:lnTo>
                    <a:lnTo>
                      <a:pt x="1941" y="450"/>
                    </a:lnTo>
                    <a:lnTo>
                      <a:pt x="1953" y="430"/>
                    </a:lnTo>
                    <a:lnTo>
                      <a:pt x="1987" y="381"/>
                    </a:lnTo>
                    <a:lnTo>
                      <a:pt x="1998" y="362"/>
                    </a:lnTo>
                    <a:lnTo>
                      <a:pt x="2002" y="341"/>
                    </a:lnTo>
                    <a:lnTo>
                      <a:pt x="1999" y="321"/>
                    </a:lnTo>
                    <a:lnTo>
                      <a:pt x="1991" y="303"/>
                    </a:lnTo>
                    <a:lnTo>
                      <a:pt x="1978" y="288"/>
                    </a:lnTo>
                    <a:lnTo>
                      <a:pt x="1962" y="277"/>
                    </a:lnTo>
                    <a:lnTo>
                      <a:pt x="1943" y="270"/>
                    </a:lnTo>
                    <a:lnTo>
                      <a:pt x="1920" y="270"/>
                    </a:lnTo>
                    <a:lnTo>
                      <a:pt x="120" y="541"/>
                    </a:lnTo>
                    <a:lnTo>
                      <a:pt x="111" y="542"/>
                    </a:lnTo>
                    <a:lnTo>
                      <a:pt x="103" y="542"/>
                    </a:lnTo>
                    <a:lnTo>
                      <a:pt x="81" y="540"/>
                    </a:lnTo>
                    <a:lnTo>
                      <a:pt x="61" y="535"/>
                    </a:lnTo>
                    <a:lnTo>
                      <a:pt x="43" y="524"/>
                    </a:lnTo>
                    <a:lnTo>
                      <a:pt x="27" y="510"/>
                    </a:lnTo>
                    <a:lnTo>
                      <a:pt x="13" y="490"/>
                    </a:lnTo>
                    <a:lnTo>
                      <a:pt x="4" y="468"/>
                    </a:lnTo>
                    <a:lnTo>
                      <a:pt x="0" y="443"/>
                    </a:lnTo>
                    <a:lnTo>
                      <a:pt x="0" y="415"/>
                    </a:lnTo>
                    <a:lnTo>
                      <a:pt x="8" y="391"/>
                    </a:lnTo>
                    <a:lnTo>
                      <a:pt x="21" y="368"/>
                    </a:lnTo>
                    <a:lnTo>
                      <a:pt x="39" y="350"/>
                    </a:lnTo>
                    <a:lnTo>
                      <a:pt x="61" y="337"/>
                    </a:lnTo>
                    <a:lnTo>
                      <a:pt x="88" y="330"/>
                    </a:lnTo>
                    <a:lnTo>
                      <a:pt x="580" y="256"/>
                    </a:lnTo>
                    <a:lnTo>
                      <a:pt x="760" y="228"/>
                    </a:lnTo>
                    <a:lnTo>
                      <a:pt x="2271" y="2"/>
                    </a:lnTo>
                    <a:lnTo>
                      <a:pt x="2279" y="0"/>
                    </a:lnTo>
                    <a:lnTo>
                      <a:pt x="228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B279DE3E-5C8E-4D4B-AE74-E9000AD8C3E8}"/>
              </a:ext>
            </a:extLst>
          </p:cNvPr>
          <p:cNvSpPr/>
          <p:nvPr/>
        </p:nvSpPr>
        <p:spPr>
          <a:xfrm>
            <a:off x="693974" y="288998"/>
            <a:ext cx="109675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 Benefits &amp; Highlights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95CA3A-CEB1-4DDF-B1F0-4574DF009F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 l="21058" t="4214" r="4691" b="11024"/>
          <a:stretch/>
        </p:blipFill>
        <p:spPr>
          <a:xfrm>
            <a:off x="10851928" y="1756646"/>
            <a:ext cx="638689" cy="7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13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900246"/>
            <a:ext cx="12192000" cy="19577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330224903"/>
              </p:ext>
            </p:extLst>
          </p:nvPr>
        </p:nvGraphicFramePr>
        <p:xfrm>
          <a:off x="3681046" y="1863969"/>
          <a:ext cx="4853354" cy="3036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/>
          <p:cNvSpPr/>
          <p:nvPr/>
        </p:nvSpPr>
        <p:spPr>
          <a:xfrm>
            <a:off x="2672861" y="2826435"/>
            <a:ext cx="2414954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02061" y="3489376"/>
            <a:ext cx="2414954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24707" y="4514558"/>
            <a:ext cx="2414954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818180" y="5263662"/>
            <a:ext cx="0" cy="128016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85425" y="5389162"/>
            <a:ext cx="55077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participate in the trust network as provided to be part of the Trust System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565247" y="5317570"/>
            <a:ext cx="31084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Media will be created by legitimate media house or approved freelancers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672861" y="1664216"/>
            <a:ext cx="2473569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 media in the tamper proof system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324707" y="3352339"/>
            <a:ext cx="2473569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 Around a monetization model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502770" y="2332787"/>
            <a:ext cx="2678636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  <a:p>
            <a:pPr algn="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On-Demand Validation of news media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21324" y="433755"/>
            <a:ext cx="109675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Ecosystem for the Platform</a:t>
            </a:r>
          </a:p>
        </p:txBody>
      </p:sp>
      <p:sp>
        <p:nvSpPr>
          <p:cNvPr id="47" name="Freeform 17"/>
          <p:cNvSpPr>
            <a:spLocks noEditPoints="1"/>
          </p:cNvSpPr>
          <p:nvPr/>
        </p:nvSpPr>
        <p:spPr bwMode="auto">
          <a:xfrm>
            <a:off x="872680" y="5648689"/>
            <a:ext cx="389556" cy="311944"/>
          </a:xfrm>
          <a:custGeom>
            <a:avLst/>
            <a:gdLst>
              <a:gd name="T0" fmla="*/ 97 w 3133"/>
              <a:gd name="T1" fmla="*/ 2412 h 2508"/>
              <a:gd name="T2" fmla="*/ 3037 w 3133"/>
              <a:gd name="T3" fmla="*/ 1647 h 2508"/>
              <a:gd name="T4" fmla="*/ 2801 w 3133"/>
              <a:gd name="T5" fmla="*/ 1689 h 2508"/>
              <a:gd name="T6" fmla="*/ 2759 w 3133"/>
              <a:gd name="T7" fmla="*/ 1764 h 2508"/>
              <a:gd name="T8" fmla="*/ 2693 w 3133"/>
              <a:gd name="T9" fmla="*/ 1819 h 2508"/>
              <a:gd name="T10" fmla="*/ 2915 w 3133"/>
              <a:gd name="T11" fmla="*/ 1835 h 2508"/>
              <a:gd name="T12" fmla="*/ 209 w 3133"/>
              <a:gd name="T13" fmla="*/ 1931 h 2508"/>
              <a:gd name="T14" fmla="*/ 587 w 3133"/>
              <a:gd name="T15" fmla="*/ 1835 h 2508"/>
              <a:gd name="T16" fmla="*/ 511 w 3133"/>
              <a:gd name="T17" fmla="*/ 1793 h 2508"/>
              <a:gd name="T18" fmla="*/ 457 w 3133"/>
              <a:gd name="T19" fmla="*/ 1728 h 2508"/>
              <a:gd name="T20" fmla="*/ 431 w 3133"/>
              <a:gd name="T21" fmla="*/ 1647 h 2508"/>
              <a:gd name="T22" fmla="*/ 884 w 3133"/>
              <a:gd name="T23" fmla="*/ 1647 h 2508"/>
              <a:gd name="T24" fmla="*/ 856 w 3133"/>
              <a:gd name="T25" fmla="*/ 1724 h 2508"/>
              <a:gd name="T26" fmla="*/ 800 w 3133"/>
              <a:gd name="T27" fmla="*/ 1793 h 2508"/>
              <a:gd name="T28" fmla="*/ 722 w 3133"/>
              <a:gd name="T29" fmla="*/ 1835 h 2508"/>
              <a:gd name="T30" fmla="*/ 2477 w 3133"/>
              <a:gd name="T31" fmla="*/ 1819 h 2508"/>
              <a:gd name="T32" fmla="*/ 2408 w 3133"/>
              <a:gd name="T33" fmla="*/ 1762 h 2508"/>
              <a:gd name="T34" fmla="*/ 2366 w 3133"/>
              <a:gd name="T35" fmla="*/ 1680 h 2508"/>
              <a:gd name="T36" fmla="*/ 884 w 3133"/>
              <a:gd name="T37" fmla="*/ 1647 h 2508"/>
              <a:gd name="T38" fmla="*/ 962 w 3133"/>
              <a:gd name="T39" fmla="*/ 1400 h 2508"/>
              <a:gd name="T40" fmla="*/ 1016 w 3133"/>
              <a:gd name="T41" fmla="*/ 1551 h 2508"/>
              <a:gd name="T42" fmla="*/ 2210 w 3133"/>
              <a:gd name="T43" fmla="*/ 1214 h 2508"/>
              <a:gd name="T44" fmla="*/ 2328 w 3133"/>
              <a:gd name="T45" fmla="*/ 1551 h 2508"/>
              <a:gd name="T46" fmla="*/ 2210 w 3133"/>
              <a:gd name="T47" fmla="*/ 1214 h 2508"/>
              <a:gd name="T48" fmla="*/ 1471 w 3133"/>
              <a:gd name="T49" fmla="*/ 1111 h 2508"/>
              <a:gd name="T50" fmla="*/ 1614 w 3133"/>
              <a:gd name="T51" fmla="*/ 1303 h 2508"/>
              <a:gd name="T52" fmla="*/ 1614 w 3133"/>
              <a:gd name="T53" fmla="*/ 170 h 2508"/>
              <a:gd name="T54" fmla="*/ 1472 w 3133"/>
              <a:gd name="T55" fmla="*/ 0 h 2508"/>
              <a:gd name="T56" fmla="*/ 1758 w 3133"/>
              <a:gd name="T57" fmla="*/ 2 h 2508"/>
              <a:gd name="T58" fmla="*/ 1903 w 3133"/>
              <a:gd name="T59" fmla="*/ 55 h 2508"/>
              <a:gd name="T60" fmla="*/ 1977 w 3133"/>
              <a:gd name="T61" fmla="*/ 97 h 2508"/>
              <a:gd name="T62" fmla="*/ 2105 w 3133"/>
              <a:gd name="T63" fmla="*/ 179 h 2508"/>
              <a:gd name="T64" fmla="*/ 2223 w 3133"/>
              <a:gd name="T65" fmla="*/ 297 h 2508"/>
              <a:gd name="T66" fmla="*/ 2334 w 3133"/>
              <a:gd name="T67" fmla="*/ 444 h 2508"/>
              <a:gd name="T68" fmla="*/ 2434 w 3133"/>
              <a:gd name="T69" fmla="*/ 610 h 2508"/>
              <a:gd name="T70" fmla="*/ 2523 w 3133"/>
              <a:gd name="T71" fmla="*/ 787 h 2508"/>
              <a:gd name="T72" fmla="*/ 2601 w 3133"/>
              <a:gd name="T73" fmla="*/ 969 h 2508"/>
              <a:gd name="T74" fmla="*/ 2668 w 3133"/>
              <a:gd name="T75" fmla="*/ 1143 h 2508"/>
              <a:gd name="T76" fmla="*/ 2724 w 3133"/>
              <a:gd name="T77" fmla="*/ 1303 h 2508"/>
              <a:gd name="T78" fmla="*/ 2768 w 3133"/>
              <a:gd name="T79" fmla="*/ 1442 h 2508"/>
              <a:gd name="T80" fmla="*/ 2801 w 3133"/>
              <a:gd name="T81" fmla="*/ 1551 h 2508"/>
              <a:gd name="T82" fmla="*/ 3133 w 3133"/>
              <a:gd name="T83" fmla="*/ 2508 h 2508"/>
              <a:gd name="T84" fmla="*/ 0 w 3133"/>
              <a:gd name="T85" fmla="*/ 1551 h 2508"/>
              <a:gd name="T86" fmla="*/ 455 w 3133"/>
              <a:gd name="T87" fmla="*/ 1500 h 2508"/>
              <a:gd name="T88" fmla="*/ 493 w 3133"/>
              <a:gd name="T89" fmla="*/ 1373 h 2508"/>
              <a:gd name="T90" fmla="*/ 546 w 3133"/>
              <a:gd name="T91" fmla="*/ 1216 h 2508"/>
              <a:gd name="T92" fmla="*/ 609 w 3133"/>
              <a:gd name="T93" fmla="*/ 1043 h 2508"/>
              <a:gd name="T94" fmla="*/ 684 w 3133"/>
              <a:gd name="T95" fmla="*/ 861 h 2508"/>
              <a:gd name="T96" fmla="*/ 771 w 3133"/>
              <a:gd name="T97" fmla="*/ 677 h 2508"/>
              <a:gd name="T98" fmla="*/ 869 w 3133"/>
              <a:gd name="T99" fmla="*/ 503 h 2508"/>
              <a:gd name="T100" fmla="*/ 978 w 3133"/>
              <a:gd name="T101" fmla="*/ 344 h 2508"/>
              <a:gd name="T102" fmla="*/ 1096 w 3133"/>
              <a:gd name="T103" fmla="*/ 213 h 2508"/>
              <a:gd name="T104" fmla="*/ 1223 w 3133"/>
              <a:gd name="T105" fmla="*/ 117 h 2508"/>
              <a:gd name="T106" fmla="*/ 1341 w 3133"/>
              <a:gd name="T107" fmla="*/ 46 h 2508"/>
              <a:gd name="T108" fmla="*/ 1471 w 3133"/>
              <a:gd name="T109" fmla="*/ 0 h 2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133" h="2508">
                <a:moveTo>
                  <a:pt x="97" y="1647"/>
                </a:moveTo>
                <a:lnTo>
                  <a:pt x="97" y="2412"/>
                </a:lnTo>
                <a:lnTo>
                  <a:pt x="3037" y="2412"/>
                </a:lnTo>
                <a:lnTo>
                  <a:pt x="3037" y="1647"/>
                </a:lnTo>
                <a:lnTo>
                  <a:pt x="2810" y="1647"/>
                </a:lnTo>
                <a:lnTo>
                  <a:pt x="2801" y="1689"/>
                </a:lnTo>
                <a:lnTo>
                  <a:pt x="2782" y="1728"/>
                </a:lnTo>
                <a:lnTo>
                  <a:pt x="2759" y="1764"/>
                </a:lnTo>
                <a:lnTo>
                  <a:pt x="2730" y="1793"/>
                </a:lnTo>
                <a:lnTo>
                  <a:pt x="2693" y="1819"/>
                </a:lnTo>
                <a:lnTo>
                  <a:pt x="2652" y="1835"/>
                </a:lnTo>
                <a:lnTo>
                  <a:pt x="2915" y="1835"/>
                </a:lnTo>
                <a:lnTo>
                  <a:pt x="2915" y="1931"/>
                </a:lnTo>
                <a:lnTo>
                  <a:pt x="209" y="1931"/>
                </a:lnTo>
                <a:lnTo>
                  <a:pt x="209" y="1835"/>
                </a:lnTo>
                <a:lnTo>
                  <a:pt x="587" y="1835"/>
                </a:lnTo>
                <a:lnTo>
                  <a:pt x="547" y="1819"/>
                </a:lnTo>
                <a:lnTo>
                  <a:pt x="511" y="1793"/>
                </a:lnTo>
                <a:lnTo>
                  <a:pt x="480" y="1764"/>
                </a:lnTo>
                <a:lnTo>
                  <a:pt x="457" y="1728"/>
                </a:lnTo>
                <a:lnTo>
                  <a:pt x="440" y="1689"/>
                </a:lnTo>
                <a:lnTo>
                  <a:pt x="431" y="1647"/>
                </a:lnTo>
                <a:lnTo>
                  <a:pt x="97" y="1647"/>
                </a:lnTo>
                <a:close/>
                <a:moveTo>
                  <a:pt x="884" y="1647"/>
                </a:moveTo>
                <a:lnTo>
                  <a:pt x="873" y="1680"/>
                </a:lnTo>
                <a:lnTo>
                  <a:pt x="856" y="1724"/>
                </a:lnTo>
                <a:lnTo>
                  <a:pt x="831" y="1762"/>
                </a:lnTo>
                <a:lnTo>
                  <a:pt x="800" y="1793"/>
                </a:lnTo>
                <a:lnTo>
                  <a:pt x="764" y="1819"/>
                </a:lnTo>
                <a:lnTo>
                  <a:pt x="722" y="1835"/>
                </a:lnTo>
                <a:lnTo>
                  <a:pt x="2517" y="1835"/>
                </a:lnTo>
                <a:lnTo>
                  <a:pt x="2477" y="1819"/>
                </a:lnTo>
                <a:lnTo>
                  <a:pt x="2441" y="1793"/>
                </a:lnTo>
                <a:lnTo>
                  <a:pt x="2408" y="1762"/>
                </a:lnTo>
                <a:lnTo>
                  <a:pt x="2385" y="1724"/>
                </a:lnTo>
                <a:lnTo>
                  <a:pt x="2366" y="1680"/>
                </a:lnTo>
                <a:lnTo>
                  <a:pt x="2357" y="1647"/>
                </a:lnTo>
                <a:lnTo>
                  <a:pt x="884" y="1647"/>
                </a:lnTo>
                <a:close/>
                <a:moveTo>
                  <a:pt x="1016" y="1249"/>
                </a:moveTo>
                <a:lnTo>
                  <a:pt x="962" y="1400"/>
                </a:lnTo>
                <a:lnTo>
                  <a:pt x="913" y="1551"/>
                </a:lnTo>
                <a:lnTo>
                  <a:pt x="1016" y="1551"/>
                </a:lnTo>
                <a:lnTo>
                  <a:pt x="1016" y="1249"/>
                </a:lnTo>
                <a:close/>
                <a:moveTo>
                  <a:pt x="2210" y="1214"/>
                </a:moveTo>
                <a:lnTo>
                  <a:pt x="2210" y="1551"/>
                </a:lnTo>
                <a:lnTo>
                  <a:pt x="2328" y="1551"/>
                </a:lnTo>
                <a:lnTo>
                  <a:pt x="2272" y="1382"/>
                </a:lnTo>
                <a:lnTo>
                  <a:pt x="2210" y="1214"/>
                </a:lnTo>
                <a:close/>
                <a:moveTo>
                  <a:pt x="1612" y="170"/>
                </a:moveTo>
                <a:lnTo>
                  <a:pt x="1471" y="1111"/>
                </a:lnTo>
                <a:lnTo>
                  <a:pt x="1612" y="1303"/>
                </a:lnTo>
                <a:lnTo>
                  <a:pt x="1614" y="1303"/>
                </a:lnTo>
                <a:lnTo>
                  <a:pt x="1756" y="1111"/>
                </a:lnTo>
                <a:lnTo>
                  <a:pt x="1614" y="170"/>
                </a:lnTo>
                <a:lnTo>
                  <a:pt x="1612" y="170"/>
                </a:lnTo>
                <a:close/>
                <a:moveTo>
                  <a:pt x="1472" y="0"/>
                </a:moveTo>
                <a:lnTo>
                  <a:pt x="1614" y="148"/>
                </a:lnTo>
                <a:lnTo>
                  <a:pt x="1758" y="2"/>
                </a:lnTo>
                <a:lnTo>
                  <a:pt x="1832" y="24"/>
                </a:lnTo>
                <a:lnTo>
                  <a:pt x="1903" y="55"/>
                </a:lnTo>
                <a:lnTo>
                  <a:pt x="1970" y="95"/>
                </a:lnTo>
                <a:lnTo>
                  <a:pt x="1977" y="97"/>
                </a:lnTo>
                <a:lnTo>
                  <a:pt x="2043" y="133"/>
                </a:lnTo>
                <a:lnTo>
                  <a:pt x="2105" y="179"/>
                </a:lnTo>
                <a:lnTo>
                  <a:pt x="2165" y="233"/>
                </a:lnTo>
                <a:lnTo>
                  <a:pt x="2223" y="297"/>
                </a:lnTo>
                <a:lnTo>
                  <a:pt x="2279" y="368"/>
                </a:lnTo>
                <a:lnTo>
                  <a:pt x="2334" y="444"/>
                </a:lnTo>
                <a:lnTo>
                  <a:pt x="2385" y="524"/>
                </a:lnTo>
                <a:lnTo>
                  <a:pt x="2434" y="610"/>
                </a:lnTo>
                <a:lnTo>
                  <a:pt x="2479" y="697"/>
                </a:lnTo>
                <a:lnTo>
                  <a:pt x="2523" y="787"/>
                </a:lnTo>
                <a:lnTo>
                  <a:pt x="2563" y="878"/>
                </a:lnTo>
                <a:lnTo>
                  <a:pt x="2601" y="969"/>
                </a:lnTo>
                <a:lnTo>
                  <a:pt x="2635" y="1056"/>
                </a:lnTo>
                <a:lnTo>
                  <a:pt x="2668" y="1143"/>
                </a:lnTo>
                <a:lnTo>
                  <a:pt x="2697" y="1225"/>
                </a:lnTo>
                <a:lnTo>
                  <a:pt x="2724" y="1303"/>
                </a:lnTo>
                <a:lnTo>
                  <a:pt x="2748" y="1376"/>
                </a:lnTo>
                <a:lnTo>
                  <a:pt x="2768" y="1442"/>
                </a:lnTo>
                <a:lnTo>
                  <a:pt x="2786" y="1502"/>
                </a:lnTo>
                <a:lnTo>
                  <a:pt x="2801" y="1551"/>
                </a:lnTo>
                <a:lnTo>
                  <a:pt x="3133" y="1551"/>
                </a:lnTo>
                <a:lnTo>
                  <a:pt x="3133" y="2508"/>
                </a:lnTo>
                <a:lnTo>
                  <a:pt x="0" y="2508"/>
                </a:lnTo>
                <a:lnTo>
                  <a:pt x="0" y="1551"/>
                </a:lnTo>
                <a:lnTo>
                  <a:pt x="440" y="1551"/>
                </a:lnTo>
                <a:lnTo>
                  <a:pt x="455" y="1500"/>
                </a:lnTo>
                <a:lnTo>
                  <a:pt x="473" y="1440"/>
                </a:lnTo>
                <a:lnTo>
                  <a:pt x="493" y="1373"/>
                </a:lnTo>
                <a:lnTo>
                  <a:pt x="518" y="1298"/>
                </a:lnTo>
                <a:lnTo>
                  <a:pt x="546" y="1216"/>
                </a:lnTo>
                <a:lnTo>
                  <a:pt x="575" y="1132"/>
                </a:lnTo>
                <a:lnTo>
                  <a:pt x="609" y="1043"/>
                </a:lnTo>
                <a:lnTo>
                  <a:pt x="646" y="952"/>
                </a:lnTo>
                <a:lnTo>
                  <a:pt x="684" y="861"/>
                </a:lnTo>
                <a:lnTo>
                  <a:pt x="727" y="768"/>
                </a:lnTo>
                <a:lnTo>
                  <a:pt x="771" y="677"/>
                </a:lnTo>
                <a:lnTo>
                  <a:pt x="820" y="588"/>
                </a:lnTo>
                <a:lnTo>
                  <a:pt x="869" y="503"/>
                </a:lnTo>
                <a:lnTo>
                  <a:pt x="922" y="421"/>
                </a:lnTo>
                <a:lnTo>
                  <a:pt x="978" y="344"/>
                </a:lnTo>
                <a:lnTo>
                  <a:pt x="1036" y="275"/>
                </a:lnTo>
                <a:lnTo>
                  <a:pt x="1096" y="213"/>
                </a:lnTo>
                <a:lnTo>
                  <a:pt x="1158" y="160"/>
                </a:lnTo>
                <a:lnTo>
                  <a:pt x="1223" y="117"/>
                </a:lnTo>
                <a:lnTo>
                  <a:pt x="1282" y="79"/>
                </a:lnTo>
                <a:lnTo>
                  <a:pt x="1341" y="46"/>
                </a:lnTo>
                <a:lnTo>
                  <a:pt x="1405" y="19"/>
                </a:lnTo>
                <a:lnTo>
                  <a:pt x="1471" y="0"/>
                </a:lnTo>
                <a:lnTo>
                  <a:pt x="147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8" name="Rectangle 18"/>
          <p:cNvSpPr>
            <a:spLocks noChangeArrowheads="1"/>
          </p:cNvSpPr>
          <p:nvPr/>
        </p:nvSpPr>
        <p:spPr bwMode="auto">
          <a:xfrm>
            <a:off x="898551" y="5910882"/>
            <a:ext cx="336570" cy="11940"/>
          </a:xfrm>
          <a:prstGeom prst="rect">
            <a:avLst/>
          </a:prstGeom>
          <a:solidFill>
            <a:schemeClr val="bg1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21"/>
          <p:cNvSpPr>
            <a:spLocks/>
          </p:cNvSpPr>
          <p:nvPr/>
        </p:nvSpPr>
        <p:spPr bwMode="auto">
          <a:xfrm>
            <a:off x="927407" y="6153422"/>
            <a:ext cx="16169" cy="15423"/>
          </a:xfrm>
          <a:custGeom>
            <a:avLst/>
            <a:gdLst>
              <a:gd name="T0" fmla="*/ 49 w 131"/>
              <a:gd name="T1" fmla="*/ 0 h 124"/>
              <a:gd name="T2" fmla="*/ 78 w 131"/>
              <a:gd name="T3" fmla="*/ 4 h 124"/>
              <a:gd name="T4" fmla="*/ 100 w 131"/>
              <a:gd name="T5" fmla="*/ 11 h 124"/>
              <a:gd name="T6" fmla="*/ 118 w 131"/>
              <a:gd name="T7" fmla="*/ 22 h 124"/>
              <a:gd name="T8" fmla="*/ 127 w 131"/>
              <a:gd name="T9" fmla="*/ 38 h 124"/>
              <a:gd name="T10" fmla="*/ 131 w 131"/>
              <a:gd name="T11" fmla="*/ 60 h 124"/>
              <a:gd name="T12" fmla="*/ 127 w 131"/>
              <a:gd name="T13" fmla="*/ 82 h 124"/>
              <a:gd name="T14" fmla="*/ 116 w 131"/>
              <a:gd name="T15" fmla="*/ 98 h 124"/>
              <a:gd name="T16" fmla="*/ 97 w 131"/>
              <a:gd name="T17" fmla="*/ 113 h 124"/>
              <a:gd name="T18" fmla="*/ 71 w 131"/>
              <a:gd name="T19" fmla="*/ 120 h 124"/>
              <a:gd name="T20" fmla="*/ 38 w 131"/>
              <a:gd name="T21" fmla="*/ 124 h 124"/>
              <a:gd name="T22" fmla="*/ 0 w 131"/>
              <a:gd name="T23" fmla="*/ 124 h 124"/>
              <a:gd name="T24" fmla="*/ 0 w 131"/>
              <a:gd name="T25" fmla="*/ 4 h 124"/>
              <a:gd name="T26" fmla="*/ 11 w 131"/>
              <a:gd name="T27" fmla="*/ 2 h 124"/>
              <a:gd name="T28" fmla="*/ 27 w 131"/>
              <a:gd name="T29" fmla="*/ 2 h 124"/>
              <a:gd name="T30" fmla="*/ 49 w 131"/>
              <a:gd name="T31" fmla="*/ 0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1" h="124">
                <a:moveTo>
                  <a:pt x="49" y="0"/>
                </a:moveTo>
                <a:lnTo>
                  <a:pt x="78" y="4"/>
                </a:lnTo>
                <a:lnTo>
                  <a:pt x="100" y="11"/>
                </a:lnTo>
                <a:lnTo>
                  <a:pt x="118" y="22"/>
                </a:lnTo>
                <a:lnTo>
                  <a:pt x="127" y="38"/>
                </a:lnTo>
                <a:lnTo>
                  <a:pt x="131" y="60"/>
                </a:lnTo>
                <a:lnTo>
                  <a:pt x="127" y="82"/>
                </a:lnTo>
                <a:lnTo>
                  <a:pt x="116" y="98"/>
                </a:lnTo>
                <a:lnTo>
                  <a:pt x="97" y="113"/>
                </a:lnTo>
                <a:lnTo>
                  <a:pt x="71" y="120"/>
                </a:lnTo>
                <a:lnTo>
                  <a:pt x="38" y="124"/>
                </a:lnTo>
                <a:lnTo>
                  <a:pt x="0" y="124"/>
                </a:lnTo>
                <a:lnTo>
                  <a:pt x="0" y="4"/>
                </a:lnTo>
                <a:lnTo>
                  <a:pt x="11" y="2"/>
                </a:lnTo>
                <a:lnTo>
                  <a:pt x="27" y="2"/>
                </a:lnTo>
                <a:lnTo>
                  <a:pt x="4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23"/>
          <p:cNvSpPr>
            <a:spLocks/>
          </p:cNvSpPr>
          <p:nvPr/>
        </p:nvSpPr>
        <p:spPr bwMode="auto">
          <a:xfrm>
            <a:off x="1172185" y="6034017"/>
            <a:ext cx="13930" cy="7712"/>
          </a:xfrm>
          <a:custGeom>
            <a:avLst/>
            <a:gdLst>
              <a:gd name="T0" fmla="*/ 58 w 111"/>
              <a:gd name="T1" fmla="*/ 0 h 62"/>
              <a:gd name="T2" fmla="*/ 76 w 111"/>
              <a:gd name="T3" fmla="*/ 4 h 62"/>
              <a:gd name="T4" fmla="*/ 91 w 111"/>
              <a:gd name="T5" fmla="*/ 11 h 62"/>
              <a:gd name="T6" fmla="*/ 100 w 111"/>
              <a:gd name="T7" fmla="*/ 22 h 62"/>
              <a:gd name="T8" fmla="*/ 107 w 111"/>
              <a:gd name="T9" fmla="*/ 35 h 62"/>
              <a:gd name="T10" fmla="*/ 109 w 111"/>
              <a:gd name="T11" fmla="*/ 49 h 62"/>
              <a:gd name="T12" fmla="*/ 111 w 111"/>
              <a:gd name="T13" fmla="*/ 62 h 62"/>
              <a:gd name="T14" fmla="*/ 0 w 111"/>
              <a:gd name="T15" fmla="*/ 62 h 62"/>
              <a:gd name="T16" fmla="*/ 4 w 111"/>
              <a:gd name="T17" fmla="*/ 45 h 62"/>
              <a:gd name="T18" fmla="*/ 11 w 111"/>
              <a:gd name="T19" fmla="*/ 29 h 62"/>
              <a:gd name="T20" fmla="*/ 22 w 111"/>
              <a:gd name="T21" fmla="*/ 15 h 62"/>
              <a:gd name="T22" fmla="*/ 36 w 111"/>
              <a:gd name="T23" fmla="*/ 4 h 62"/>
              <a:gd name="T24" fmla="*/ 58 w 111"/>
              <a:gd name="T25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1" h="62">
                <a:moveTo>
                  <a:pt x="58" y="0"/>
                </a:moveTo>
                <a:lnTo>
                  <a:pt x="76" y="4"/>
                </a:lnTo>
                <a:lnTo>
                  <a:pt x="91" y="11"/>
                </a:lnTo>
                <a:lnTo>
                  <a:pt x="100" y="22"/>
                </a:lnTo>
                <a:lnTo>
                  <a:pt x="107" y="35"/>
                </a:lnTo>
                <a:lnTo>
                  <a:pt x="109" y="49"/>
                </a:lnTo>
                <a:lnTo>
                  <a:pt x="111" y="62"/>
                </a:lnTo>
                <a:lnTo>
                  <a:pt x="0" y="62"/>
                </a:lnTo>
                <a:lnTo>
                  <a:pt x="4" y="45"/>
                </a:lnTo>
                <a:lnTo>
                  <a:pt x="11" y="29"/>
                </a:lnTo>
                <a:lnTo>
                  <a:pt x="22" y="15"/>
                </a:lnTo>
                <a:lnTo>
                  <a:pt x="36" y="4"/>
                </a:lnTo>
                <a:lnTo>
                  <a:pt x="5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25"/>
          <p:cNvSpPr>
            <a:spLocks/>
          </p:cNvSpPr>
          <p:nvPr/>
        </p:nvSpPr>
        <p:spPr bwMode="auto">
          <a:xfrm>
            <a:off x="1053528" y="6046953"/>
            <a:ext cx="10945" cy="10448"/>
          </a:xfrm>
          <a:custGeom>
            <a:avLst/>
            <a:gdLst>
              <a:gd name="T0" fmla="*/ 87 w 87"/>
              <a:gd name="T1" fmla="*/ 0 h 83"/>
              <a:gd name="T2" fmla="*/ 87 w 87"/>
              <a:gd name="T3" fmla="*/ 32 h 83"/>
              <a:gd name="T4" fmla="*/ 87 w 87"/>
              <a:gd name="T5" fmla="*/ 40 h 83"/>
              <a:gd name="T6" fmla="*/ 85 w 87"/>
              <a:gd name="T7" fmla="*/ 49 h 83"/>
              <a:gd name="T8" fmla="*/ 76 w 87"/>
              <a:gd name="T9" fmla="*/ 65 h 83"/>
              <a:gd name="T10" fmla="*/ 58 w 87"/>
              <a:gd name="T11" fmla="*/ 78 h 83"/>
              <a:gd name="T12" fmla="*/ 36 w 87"/>
              <a:gd name="T13" fmla="*/ 83 h 83"/>
              <a:gd name="T14" fmla="*/ 22 w 87"/>
              <a:gd name="T15" fmla="*/ 80 h 83"/>
              <a:gd name="T16" fmla="*/ 11 w 87"/>
              <a:gd name="T17" fmla="*/ 74 h 83"/>
              <a:gd name="T18" fmla="*/ 4 w 87"/>
              <a:gd name="T19" fmla="*/ 63 h 83"/>
              <a:gd name="T20" fmla="*/ 0 w 87"/>
              <a:gd name="T21" fmla="*/ 47 h 83"/>
              <a:gd name="T22" fmla="*/ 4 w 87"/>
              <a:gd name="T23" fmla="*/ 31 h 83"/>
              <a:gd name="T24" fmla="*/ 13 w 87"/>
              <a:gd name="T25" fmla="*/ 18 h 83"/>
              <a:gd name="T26" fmla="*/ 25 w 87"/>
              <a:gd name="T27" fmla="*/ 9 h 83"/>
              <a:gd name="T28" fmla="*/ 44 w 87"/>
              <a:gd name="T29" fmla="*/ 3 h 83"/>
              <a:gd name="T30" fmla="*/ 64 w 87"/>
              <a:gd name="T31" fmla="*/ 0 h 83"/>
              <a:gd name="T32" fmla="*/ 87 w 87"/>
              <a:gd name="T3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7" h="83">
                <a:moveTo>
                  <a:pt x="87" y="0"/>
                </a:moveTo>
                <a:lnTo>
                  <a:pt x="87" y="32"/>
                </a:lnTo>
                <a:lnTo>
                  <a:pt x="87" y="40"/>
                </a:lnTo>
                <a:lnTo>
                  <a:pt x="85" y="49"/>
                </a:lnTo>
                <a:lnTo>
                  <a:pt x="76" y="65"/>
                </a:lnTo>
                <a:lnTo>
                  <a:pt x="58" y="78"/>
                </a:lnTo>
                <a:lnTo>
                  <a:pt x="36" y="83"/>
                </a:lnTo>
                <a:lnTo>
                  <a:pt x="22" y="80"/>
                </a:lnTo>
                <a:lnTo>
                  <a:pt x="11" y="74"/>
                </a:lnTo>
                <a:lnTo>
                  <a:pt x="4" y="63"/>
                </a:lnTo>
                <a:lnTo>
                  <a:pt x="0" y="47"/>
                </a:lnTo>
                <a:lnTo>
                  <a:pt x="4" y="31"/>
                </a:lnTo>
                <a:lnTo>
                  <a:pt x="13" y="18"/>
                </a:lnTo>
                <a:lnTo>
                  <a:pt x="25" y="9"/>
                </a:lnTo>
                <a:lnTo>
                  <a:pt x="44" y="3"/>
                </a:lnTo>
                <a:lnTo>
                  <a:pt x="64" y="0"/>
                </a:lnTo>
                <a:lnTo>
                  <a:pt x="8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26"/>
          <p:cNvSpPr>
            <a:spLocks/>
          </p:cNvSpPr>
          <p:nvPr/>
        </p:nvSpPr>
        <p:spPr bwMode="auto">
          <a:xfrm>
            <a:off x="1000791" y="5499434"/>
            <a:ext cx="144778" cy="145275"/>
          </a:xfrm>
          <a:custGeom>
            <a:avLst/>
            <a:gdLst>
              <a:gd name="T0" fmla="*/ 581 w 1165"/>
              <a:gd name="T1" fmla="*/ 0 h 1167"/>
              <a:gd name="T2" fmla="*/ 661 w 1165"/>
              <a:gd name="T3" fmla="*/ 4 h 1167"/>
              <a:gd name="T4" fmla="*/ 738 w 1165"/>
              <a:gd name="T5" fmla="*/ 20 h 1167"/>
              <a:gd name="T6" fmla="*/ 808 w 1165"/>
              <a:gd name="T7" fmla="*/ 45 h 1167"/>
              <a:gd name="T8" fmla="*/ 876 w 1165"/>
              <a:gd name="T9" fmla="*/ 78 h 1167"/>
              <a:gd name="T10" fmla="*/ 937 w 1165"/>
              <a:gd name="T11" fmla="*/ 120 h 1167"/>
              <a:gd name="T12" fmla="*/ 994 w 1165"/>
              <a:gd name="T13" fmla="*/ 171 h 1167"/>
              <a:gd name="T14" fmla="*/ 1043 w 1165"/>
              <a:gd name="T15" fmla="*/ 226 h 1167"/>
              <a:gd name="T16" fmla="*/ 1085 w 1165"/>
              <a:gd name="T17" fmla="*/ 288 h 1167"/>
              <a:gd name="T18" fmla="*/ 1119 w 1165"/>
              <a:gd name="T19" fmla="*/ 355 h 1167"/>
              <a:gd name="T20" fmla="*/ 1145 w 1165"/>
              <a:gd name="T21" fmla="*/ 428 h 1167"/>
              <a:gd name="T22" fmla="*/ 1159 w 1165"/>
              <a:gd name="T23" fmla="*/ 504 h 1167"/>
              <a:gd name="T24" fmla="*/ 1165 w 1165"/>
              <a:gd name="T25" fmla="*/ 582 h 1167"/>
              <a:gd name="T26" fmla="*/ 1159 w 1165"/>
              <a:gd name="T27" fmla="*/ 662 h 1167"/>
              <a:gd name="T28" fmla="*/ 1145 w 1165"/>
              <a:gd name="T29" fmla="*/ 739 h 1167"/>
              <a:gd name="T30" fmla="*/ 1119 w 1165"/>
              <a:gd name="T31" fmla="*/ 810 h 1167"/>
              <a:gd name="T32" fmla="*/ 1085 w 1165"/>
              <a:gd name="T33" fmla="*/ 877 h 1167"/>
              <a:gd name="T34" fmla="*/ 1043 w 1165"/>
              <a:gd name="T35" fmla="*/ 939 h 1167"/>
              <a:gd name="T36" fmla="*/ 994 w 1165"/>
              <a:gd name="T37" fmla="*/ 995 h 1167"/>
              <a:gd name="T38" fmla="*/ 937 w 1165"/>
              <a:gd name="T39" fmla="*/ 1045 h 1167"/>
              <a:gd name="T40" fmla="*/ 876 w 1165"/>
              <a:gd name="T41" fmla="*/ 1086 h 1167"/>
              <a:gd name="T42" fmla="*/ 808 w 1165"/>
              <a:gd name="T43" fmla="*/ 1121 h 1167"/>
              <a:gd name="T44" fmla="*/ 738 w 1165"/>
              <a:gd name="T45" fmla="*/ 1147 h 1167"/>
              <a:gd name="T46" fmla="*/ 661 w 1165"/>
              <a:gd name="T47" fmla="*/ 1161 h 1167"/>
              <a:gd name="T48" fmla="*/ 581 w 1165"/>
              <a:gd name="T49" fmla="*/ 1167 h 1167"/>
              <a:gd name="T50" fmla="*/ 503 w 1165"/>
              <a:gd name="T51" fmla="*/ 1161 h 1167"/>
              <a:gd name="T52" fmla="*/ 427 w 1165"/>
              <a:gd name="T53" fmla="*/ 1147 h 1167"/>
              <a:gd name="T54" fmla="*/ 356 w 1165"/>
              <a:gd name="T55" fmla="*/ 1121 h 1167"/>
              <a:gd name="T56" fmla="*/ 289 w 1165"/>
              <a:gd name="T57" fmla="*/ 1086 h 1167"/>
              <a:gd name="T58" fmla="*/ 227 w 1165"/>
              <a:gd name="T59" fmla="*/ 1045 h 1167"/>
              <a:gd name="T60" fmla="*/ 171 w 1165"/>
              <a:gd name="T61" fmla="*/ 995 h 1167"/>
              <a:gd name="T62" fmla="*/ 122 w 1165"/>
              <a:gd name="T63" fmla="*/ 939 h 1167"/>
              <a:gd name="T64" fmla="*/ 80 w 1165"/>
              <a:gd name="T65" fmla="*/ 877 h 1167"/>
              <a:gd name="T66" fmla="*/ 45 w 1165"/>
              <a:gd name="T67" fmla="*/ 810 h 1167"/>
              <a:gd name="T68" fmla="*/ 20 w 1165"/>
              <a:gd name="T69" fmla="*/ 739 h 1167"/>
              <a:gd name="T70" fmla="*/ 5 w 1165"/>
              <a:gd name="T71" fmla="*/ 662 h 1167"/>
              <a:gd name="T72" fmla="*/ 0 w 1165"/>
              <a:gd name="T73" fmla="*/ 582 h 1167"/>
              <a:gd name="T74" fmla="*/ 5 w 1165"/>
              <a:gd name="T75" fmla="*/ 504 h 1167"/>
              <a:gd name="T76" fmla="*/ 20 w 1165"/>
              <a:gd name="T77" fmla="*/ 428 h 1167"/>
              <a:gd name="T78" fmla="*/ 45 w 1165"/>
              <a:gd name="T79" fmla="*/ 355 h 1167"/>
              <a:gd name="T80" fmla="*/ 80 w 1165"/>
              <a:gd name="T81" fmla="*/ 288 h 1167"/>
              <a:gd name="T82" fmla="*/ 122 w 1165"/>
              <a:gd name="T83" fmla="*/ 226 h 1167"/>
              <a:gd name="T84" fmla="*/ 171 w 1165"/>
              <a:gd name="T85" fmla="*/ 171 h 1167"/>
              <a:gd name="T86" fmla="*/ 227 w 1165"/>
              <a:gd name="T87" fmla="*/ 120 h 1167"/>
              <a:gd name="T88" fmla="*/ 289 w 1165"/>
              <a:gd name="T89" fmla="*/ 78 h 1167"/>
              <a:gd name="T90" fmla="*/ 356 w 1165"/>
              <a:gd name="T91" fmla="*/ 45 h 1167"/>
              <a:gd name="T92" fmla="*/ 427 w 1165"/>
              <a:gd name="T93" fmla="*/ 20 h 1167"/>
              <a:gd name="T94" fmla="*/ 503 w 1165"/>
              <a:gd name="T95" fmla="*/ 4 h 1167"/>
              <a:gd name="T96" fmla="*/ 581 w 1165"/>
              <a:gd name="T97" fmla="*/ 0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65" h="1167">
                <a:moveTo>
                  <a:pt x="581" y="0"/>
                </a:moveTo>
                <a:lnTo>
                  <a:pt x="661" y="4"/>
                </a:lnTo>
                <a:lnTo>
                  <a:pt x="738" y="20"/>
                </a:lnTo>
                <a:lnTo>
                  <a:pt x="808" y="45"/>
                </a:lnTo>
                <a:lnTo>
                  <a:pt x="876" y="78"/>
                </a:lnTo>
                <a:lnTo>
                  <a:pt x="937" y="120"/>
                </a:lnTo>
                <a:lnTo>
                  <a:pt x="994" y="171"/>
                </a:lnTo>
                <a:lnTo>
                  <a:pt x="1043" y="226"/>
                </a:lnTo>
                <a:lnTo>
                  <a:pt x="1085" y="288"/>
                </a:lnTo>
                <a:lnTo>
                  <a:pt x="1119" y="355"/>
                </a:lnTo>
                <a:lnTo>
                  <a:pt x="1145" y="428"/>
                </a:lnTo>
                <a:lnTo>
                  <a:pt x="1159" y="504"/>
                </a:lnTo>
                <a:lnTo>
                  <a:pt x="1165" y="582"/>
                </a:lnTo>
                <a:lnTo>
                  <a:pt x="1159" y="662"/>
                </a:lnTo>
                <a:lnTo>
                  <a:pt x="1145" y="739"/>
                </a:lnTo>
                <a:lnTo>
                  <a:pt x="1119" y="810"/>
                </a:lnTo>
                <a:lnTo>
                  <a:pt x="1085" y="877"/>
                </a:lnTo>
                <a:lnTo>
                  <a:pt x="1043" y="939"/>
                </a:lnTo>
                <a:lnTo>
                  <a:pt x="994" y="995"/>
                </a:lnTo>
                <a:lnTo>
                  <a:pt x="937" y="1045"/>
                </a:lnTo>
                <a:lnTo>
                  <a:pt x="876" y="1086"/>
                </a:lnTo>
                <a:lnTo>
                  <a:pt x="808" y="1121"/>
                </a:lnTo>
                <a:lnTo>
                  <a:pt x="738" y="1147"/>
                </a:lnTo>
                <a:lnTo>
                  <a:pt x="661" y="1161"/>
                </a:lnTo>
                <a:lnTo>
                  <a:pt x="581" y="1167"/>
                </a:lnTo>
                <a:lnTo>
                  <a:pt x="503" y="1161"/>
                </a:lnTo>
                <a:lnTo>
                  <a:pt x="427" y="1147"/>
                </a:lnTo>
                <a:lnTo>
                  <a:pt x="356" y="1121"/>
                </a:lnTo>
                <a:lnTo>
                  <a:pt x="289" y="1086"/>
                </a:lnTo>
                <a:lnTo>
                  <a:pt x="227" y="1045"/>
                </a:lnTo>
                <a:lnTo>
                  <a:pt x="171" y="995"/>
                </a:lnTo>
                <a:lnTo>
                  <a:pt x="122" y="939"/>
                </a:lnTo>
                <a:lnTo>
                  <a:pt x="80" y="877"/>
                </a:lnTo>
                <a:lnTo>
                  <a:pt x="45" y="810"/>
                </a:lnTo>
                <a:lnTo>
                  <a:pt x="20" y="739"/>
                </a:lnTo>
                <a:lnTo>
                  <a:pt x="5" y="662"/>
                </a:lnTo>
                <a:lnTo>
                  <a:pt x="0" y="582"/>
                </a:lnTo>
                <a:lnTo>
                  <a:pt x="5" y="504"/>
                </a:lnTo>
                <a:lnTo>
                  <a:pt x="20" y="428"/>
                </a:lnTo>
                <a:lnTo>
                  <a:pt x="45" y="355"/>
                </a:lnTo>
                <a:lnTo>
                  <a:pt x="80" y="288"/>
                </a:lnTo>
                <a:lnTo>
                  <a:pt x="122" y="226"/>
                </a:lnTo>
                <a:lnTo>
                  <a:pt x="171" y="171"/>
                </a:lnTo>
                <a:lnTo>
                  <a:pt x="227" y="120"/>
                </a:lnTo>
                <a:lnTo>
                  <a:pt x="289" y="78"/>
                </a:lnTo>
                <a:lnTo>
                  <a:pt x="356" y="45"/>
                </a:lnTo>
                <a:lnTo>
                  <a:pt x="427" y="20"/>
                </a:lnTo>
                <a:lnTo>
                  <a:pt x="503" y="4"/>
                </a:lnTo>
                <a:lnTo>
                  <a:pt x="58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8" name="Group 29"/>
          <p:cNvGrpSpPr>
            <a:grpSpLocks noChangeAspect="1"/>
          </p:cNvGrpSpPr>
          <p:nvPr/>
        </p:nvGrpSpPr>
        <p:grpSpPr bwMode="auto">
          <a:xfrm>
            <a:off x="5921461" y="2332787"/>
            <a:ext cx="379379" cy="389490"/>
            <a:chOff x="1737" y="1"/>
            <a:chExt cx="4202" cy="4314"/>
          </a:xfrm>
          <a:solidFill>
            <a:schemeClr val="bg1"/>
          </a:solidFill>
        </p:grpSpPr>
        <p:sp>
          <p:nvSpPr>
            <p:cNvPr id="61" name="Freeform 31"/>
            <p:cNvSpPr>
              <a:spLocks/>
            </p:cNvSpPr>
            <p:nvPr/>
          </p:nvSpPr>
          <p:spPr bwMode="auto">
            <a:xfrm>
              <a:off x="2257" y="3699"/>
              <a:ext cx="3682" cy="616"/>
            </a:xfrm>
            <a:custGeom>
              <a:avLst/>
              <a:gdLst>
                <a:gd name="T0" fmla="*/ 2313 w 3682"/>
                <a:gd name="T1" fmla="*/ 4 h 616"/>
                <a:gd name="T2" fmla="*/ 2359 w 3682"/>
                <a:gd name="T3" fmla="*/ 28 h 616"/>
                <a:gd name="T4" fmla="*/ 2389 w 3682"/>
                <a:gd name="T5" fmla="*/ 69 h 616"/>
                <a:gd name="T6" fmla="*/ 2400 w 3682"/>
                <a:gd name="T7" fmla="*/ 118 h 616"/>
                <a:gd name="T8" fmla="*/ 2385 w 3682"/>
                <a:gd name="T9" fmla="*/ 169 h 616"/>
                <a:gd name="T10" fmla="*/ 2325 w 3682"/>
                <a:gd name="T11" fmla="*/ 269 h 616"/>
                <a:gd name="T12" fmla="*/ 2325 w 3682"/>
                <a:gd name="T13" fmla="*/ 308 h 616"/>
                <a:gd name="T14" fmla="*/ 2346 w 3682"/>
                <a:gd name="T15" fmla="*/ 341 h 616"/>
                <a:gd name="T16" fmla="*/ 2381 w 3682"/>
                <a:gd name="T17" fmla="*/ 358 h 616"/>
                <a:gd name="T18" fmla="*/ 3554 w 3682"/>
                <a:gd name="T19" fmla="*/ 209 h 616"/>
                <a:gd name="T20" fmla="*/ 3573 w 3682"/>
                <a:gd name="T21" fmla="*/ 207 h 616"/>
                <a:gd name="T22" fmla="*/ 3621 w 3682"/>
                <a:gd name="T23" fmla="*/ 216 h 616"/>
                <a:gd name="T24" fmla="*/ 3657 w 3682"/>
                <a:gd name="T25" fmla="*/ 244 h 616"/>
                <a:gd name="T26" fmla="*/ 3678 w 3682"/>
                <a:gd name="T27" fmla="*/ 286 h 616"/>
                <a:gd name="T28" fmla="*/ 3679 w 3682"/>
                <a:gd name="T29" fmla="*/ 330 h 616"/>
                <a:gd name="T30" fmla="*/ 3662 w 3682"/>
                <a:gd name="T31" fmla="*/ 374 h 616"/>
                <a:gd name="T32" fmla="*/ 3635 w 3682"/>
                <a:gd name="T33" fmla="*/ 402 h 616"/>
                <a:gd name="T34" fmla="*/ 3597 w 3682"/>
                <a:gd name="T35" fmla="*/ 417 h 616"/>
                <a:gd name="T36" fmla="*/ 2044 w 3682"/>
                <a:gd name="T37" fmla="*/ 614 h 616"/>
                <a:gd name="T38" fmla="*/ 2038 w 3682"/>
                <a:gd name="T39" fmla="*/ 614 h 616"/>
                <a:gd name="T40" fmla="*/ 2008 w 3682"/>
                <a:gd name="T41" fmla="*/ 612 h 616"/>
                <a:gd name="T42" fmla="*/ 1964 w 3682"/>
                <a:gd name="T43" fmla="*/ 586 h 616"/>
                <a:gd name="T44" fmla="*/ 1939 w 3682"/>
                <a:gd name="T45" fmla="*/ 545 h 616"/>
                <a:gd name="T46" fmla="*/ 1931 w 3682"/>
                <a:gd name="T47" fmla="*/ 497 h 616"/>
                <a:gd name="T48" fmla="*/ 1940 w 3682"/>
                <a:gd name="T49" fmla="*/ 450 h 616"/>
                <a:gd name="T50" fmla="*/ 1986 w 3682"/>
                <a:gd name="T51" fmla="*/ 381 h 616"/>
                <a:gd name="T52" fmla="*/ 2000 w 3682"/>
                <a:gd name="T53" fmla="*/ 341 h 616"/>
                <a:gd name="T54" fmla="*/ 1990 w 3682"/>
                <a:gd name="T55" fmla="*/ 303 h 616"/>
                <a:gd name="T56" fmla="*/ 1961 w 3682"/>
                <a:gd name="T57" fmla="*/ 277 h 616"/>
                <a:gd name="T58" fmla="*/ 1919 w 3682"/>
                <a:gd name="T59" fmla="*/ 270 h 616"/>
                <a:gd name="T60" fmla="*/ 111 w 3682"/>
                <a:gd name="T61" fmla="*/ 542 h 616"/>
                <a:gd name="T62" fmla="*/ 82 w 3682"/>
                <a:gd name="T63" fmla="*/ 540 h 616"/>
                <a:gd name="T64" fmla="*/ 44 w 3682"/>
                <a:gd name="T65" fmla="*/ 524 h 616"/>
                <a:gd name="T66" fmla="*/ 14 w 3682"/>
                <a:gd name="T67" fmla="*/ 490 h 616"/>
                <a:gd name="T68" fmla="*/ 0 w 3682"/>
                <a:gd name="T69" fmla="*/ 443 h 616"/>
                <a:gd name="T70" fmla="*/ 7 w 3682"/>
                <a:gd name="T71" fmla="*/ 391 h 616"/>
                <a:gd name="T72" fmla="*/ 39 w 3682"/>
                <a:gd name="T73" fmla="*/ 350 h 616"/>
                <a:gd name="T74" fmla="*/ 87 w 3682"/>
                <a:gd name="T75" fmla="*/ 330 h 616"/>
                <a:gd name="T76" fmla="*/ 760 w 3682"/>
                <a:gd name="T77" fmla="*/ 228 h 616"/>
                <a:gd name="T78" fmla="*/ 2279 w 3682"/>
                <a:gd name="T79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682" h="616">
                  <a:moveTo>
                    <a:pt x="2287" y="0"/>
                  </a:moveTo>
                  <a:lnTo>
                    <a:pt x="2313" y="4"/>
                  </a:lnTo>
                  <a:lnTo>
                    <a:pt x="2338" y="14"/>
                  </a:lnTo>
                  <a:lnTo>
                    <a:pt x="2359" y="28"/>
                  </a:lnTo>
                  <a:lnTo>
                    <a:pt x="2376" y="46"/>
                  </a:lnTo>
                  <a:lnTo>
                    <a:pt x="2389" y="69"/>
                  </a:lnTo>
                  <a:lnTo>
                    <a:pt x="2397" y="93"/>
                  </a:lnTo>
                  <a:lnTo>
                    <a:pt x="2400" y="118"/>
                  </a:lnTo>
                  <a:lnTo>
                    <a:pt x="2396" y="144"/>
                  </a:lnTo>
                  <a:lnTo>
                    <a:pt x="2385" y="169"/>
                  </a:lnTo>
                  <a:lnTo>
                    <a:pt x="2334" y="249"/>
                  </a:lnTo>
                  <a:lnTo>
                    <a:pt x="2325" y="269"/>
                  </a:lnTo>
                  <a:lnTo>
                    <a:pt x="2322" y="288"/>
                  </a:lnTo>
                  <a:lnTo>
                    <a:pt x="2325" y="308"/>
                  </a:lnTo>
                  <a:lnTo>
                    <a:pt x="2334" y="325"/>
                  </a:lnTo>
                  <a:lnTo>
                    <a:pt x="2346" y="341"/>
                  </a:lnTo>
                  <a:lnTo>
                    <a:pt x="2362" y="351"/>
                  </a:lnTo>
                  <a:lnTo>
                    <a:pt x="2381" y="358"/>
                  </a:lnTo>
                  <a:lnTo>
                    <a:pt x="2402" y="358"/>
                  </a:lnTo>
                  <a:lnTo>
                    <a:pt x="3554" y="209"/>
                  </a:lnTo>
                  <a:lnTo>
                    <a:pt x="3563" y="207"/>
                  </a:lnTo>
                  <a:lnTo>
                    <a:pt x="3573" y="207"/>
                  </a:lnTo>
                  <a:lnTo>
                    <a:pt x="3598" y="210"/>
                  </a:lnTo>
                  <a:lnTo>
                    <a:pt x="3621" y="216"/>
                  </a:lnTo>
                  <a:lnTo>
                    <a:pt x="3640" y="228"/>
                  </a:lnTo>
                  <a:lnTo>
                    <a:pt x="3657" y="244"/>
                  </a:lnTo>
                  <a:lnTo>
                    <a:pt x="3670" y="264"/>
                  </a:lnTo>
                  <a:lnTo>
                    <a:pt x="3678" y="286"/>
                  </a:lnTo>
                  <a:lnTo>
                    <a:pt x="3682" y="308"/>
                  </a:lnTo>
                  <a:lnTo>
                    <a:pt x="3679" y="330"/>
                  </a:lnTo>
                  <a:lnTo>
                    <a:pt x="3674" y="353"/>
                  </a:lnTo>
                  <a:lnTo>
                    <a:pt x="3662" y="374"/>
                  </a:lnTo>
                  <a:lnTo>
                    <a:pt x="3649" y="389"/>
                  </a:lnTo>
                  <a:lnTo>
                    <a:pt x="3635" y="402"/>
                  </a:lnTo>
                  <a:lnTo>
                    <a:pt x="3617" y="412"/>
                  </a:lnTo>
                  <a:lnTo>
                    <a:pt x="3597" y="417"/>
                  </a:lnTo>
                  <a:lnTo>
                    <a:pt x="3597" y="417"/>
                  </a:lnTo>
                  <a:lnTo>
                    <a:pt x="2044" y="614"/>
                  </a:lnTo>
                  <a:lnTo>
                    <a:pt x="2042" y="614"/>
                  </a:lnTo>
                  <a:lnTo>
                    <a:pt x="2038" y="614"/>
                  </a:lnTo>
                  <a:lnTo>
                    <a:pt x="2033" y="616"/>
                  </a:lnTo>
                  <a:lnTo>
                    <a:pt x="2008" y="612"/>
                  </a:lnTo>
                  <a:lnTo>
                    <a:pt x="1985" y="601"/>
                  </a:lnTo>
                  <a:lnTo>
                    <a:pt x="1964" y="586"/>
                  </a:lnTo>
                  <a:lnTo>
                    <a:pt x="1949" y="567"/>
                  </a:lnTo>
                  <a:lnTo>
                    <a:pt x="1939" y="545"/>
                  </a:lnTo>
                  <a:lnTo>
                    <a:pt x="1934" y="522"/>
                  </a:lnTo>
                  <a:lnTo>
                    <a:pt x="1931" y="497"/>
                  </a:lnTo>
                  <a:lnTo>
                    <a:pt x="1934" y="473"/>
                  </a:lnTo>
                  <a:lnTo>
                    <a:pt x="1940" y="450"/>
                  </a:lnTo>
                  <a:lnTo>
                    <a:pt x="1952" y="430"/>
                  </a:lnTo>
                  <a:lnTo>
                    <a:pt x="1986" y="381"/>
                  </a:lnTo>
                  <a:lnTo>
                    <a:pt x="1997" y="362"/>
                  </a:lnTo>
                  <a:lnTo>
                    <a:pt x="2000" y="341"/>
                  </a:lnTo>
                  <a:lnTo>
                    <a:pt x="1998" y="321"/>
                  </a:lnTo>
                  <a:lnTo>
                    <a:pt x="1990" y="303"/>
                  </a:lnTo>
                  <a:lnTo>
                    <a:pt x="1977" y="288"/>
                  </a:lnTo>
                  <a:lnTo>
                    <a:pt x="1961" y="277"/>
                  </a:lnTo>
                  <a:lnTo>
                    <a:pt x="1942" y="270"/>
                  </a:lnTo>
                  <a:lnTo>
                    <a:pt x="1919" y="270"/>
                  </a:lnTo>
                  <a:lnTo>
                    <a:pt x="120" y="541"/>
                  </a:lnTo>
                  <a:lnTo>
                    <a:pt x="111" y="542"/>
                  </a:lnTo>
                  <a:lnTo>
                    <a:pt x="103" y="542"/>
                  </a:lnTo>
                  <a:lnTo>
                    <a:pt x="82" y="540"/>
                  </a:lnTo>
                  <a:lnTo>
                    <a:pt x="61" y="535"/>
                  </a:lnTo>
                  <a:lnTo>
                    <a:pt x="44" y="524"/>
                  </a:lnTo>
                  <a:lnTo>
                    <a:pt x="28" y="510"/>
                  </a:lnTo>
                  <a:lnTo>
                    <a:pt x="14" y="490"/>
                  </a:lnTo>
                  <a:lnTo>
                    <a:pt x="3" y="468"/>
                  </a:lnTo>
                  <a:lnTo>
                    <a:pt x="0" y="443"/>
                  </a:lnTo>
                  <a:lnTo>
                    <a:pt x="0" y="415"/>
                  </a:lnTo>
                  <a:lnTo>
                    <a:pt x="7" y="391"/>
                  </a:lnTo>
                  <a:lnTo>
                    <a:pt x="20" y="368"/>
                  </a:lnTo>
                  <a:lnTo>
                    <a:pt x="39" y="350"/>
                  </a:lnTo>
                  <a:lnTo>
                    <a:pt x="61" y="337"/>
                  </a:lnTo>
                  <a:lnTo>
                    <a:pt x="87" y="330"/>
                  </a:lnTo>
                  <a:lnTo>
                    <a:pt x="579" y="256"/>
                  </a:lnTo>
                  <a:lnTo>
                    <a:pt x="760" y="228"/>
                  </a:lnTo>
                  <a:lnTo>
                    <a:pt x="2270" y="2"/>
                  </a:lnTo>
                  <a:lnTo>
                    <a:pt x="2279" y="0"/>
                  </a:lnTo>
                  <a:lnTo>
                    <a:pt x="22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32"/>
            <p:cNvSpPr>
              <a:spLocks/>
            </p:cNvSpPr>
            <p:nvPr/>
          </p:nvSpPr>
          <p:spPr bwMode="auto">
            <a:xfrm>
              <a:off x="1737" y="3728"/>
              <a:ext cx="451" cy="299"/>
            </a:xfrm>
            <a:custGeom>
              <a:avLst/>
              <a:gdLst>
                <a:gd name="T0" fmla="*/ 230 w 451"/>
                <a:gd name="T1" fmla="*/ 0 h 299"/>
                <a:gd name="T2" fmla="*/ 237 w 451"/>
                <a:gd name="T3" fmla="*/ 4 h 299"/>
                <a:gd name="T4" fmla="*/ 241 w 451"/>
                <a:gd name="T5" fmla="*/ 7 h 299"/>
                <a:gd name="T6" fmla="*/ 243 w 451"/>
                <a:gd name="T7" fmla="*/ 9 h 299"/>
                <a:gd name="T8" fmla="*/ 446 w 451"/>
                <a:gd name="T9" fmla="*/ 174 h 299"/>
                <a:gd name="T10" fmla="*/ 451 w 451"/>
                <a:gd name="T11" fmla="*/ 181 h 299"/>
                <a:gd name="T12" fmla="*/ 451 w 451"/>
                <a:gd name="T13" fmla="*/ 189 h 299"/>
                <a:gd name="T14" fmla="*/ 449 w 451"/>
                <a:gd name="T15" fmla="*/ 197 h 299"/>
                <a:gd name="T16" fmla="*/ 403 w 451"/>
                <a:gd name="T17" fmla="*/ 254 h 299"/>
                <a:gd name="T18" fmla="*/ 400 w 451"/>
                <a:gd name="T19" fmla="*/ 257 h 299"/>
                <a:gd name="T20" fmla="*/ 397 w 451"/>
                <a:gd name="T21" fmla="*/ 258 h 299"/>
                <a:gd name="T22" fmla="*/ 393 w 451"/>
                <a:gd name="T23" fmla="*/ 259 h 299"/>
                <a:gd name="T24" fmla="*/ 17 w 451"/>
                <a:gd name="T25" fmla="*/ 299 h 299"/>
                <a:gd name="T26" fmla="*/ 8 w 451"/>
                <a:gd name="T27" fmla="*/ 296 h 299"/>
                <a:gd name="T28" fmla="*/ 1 w 451"/>
                <a:gd name="T29" fmla="*/ 290 h 299"/>
                <a:gd name="T30" fmla="*/ 0 w 451"/>
                <a:gd name="T31" fmla="*/ 282 h 299"/>
                <a:gd name="T32" fmla="*/ 3 w 451"/>
                <a:gd name="T33" fmla="*/ 273 h 299"/>
                <a:gd name="T34" fmla="*/ 215 w 451"/>
                <a:gd name="T35" fmla="*/ 7 h 299"/>
                <a:gd name="T36" fmla="*/ 221 w 451"/>
                <a:gd name="T37" fmla="*/ 2 h 299"/>
                <a:gd name="T38" fmla="*/ 230 w 451"/>
                <a:gd name="T39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1" h="299">
                  <a:moveTo>
                    <a:pt x="230" y="0"/>
                  </a:moveTo>
                  <a:lnTo>
                    <a:pt x="237" y="4"/>
                  </a:lnTo>
                  <a:lnTo>
                    <a:pt x="241" y="7"/>
                  </a:lnTo>
                  <a:lnTo>
                    <a:pt x="243" y="9"/>
                  </a:lnTo>
                  <a:lnTo>
                    <a:pt x="446" y="174"/>
                  </a:lnTo>
                  <a:lnTo>
                    <a:pt x="451" y="181"/>
                  </a:lnTo>
                  <a:lnTo>
                    <a:pt x="451" y="189"/>
                  </a:lnTo>
                  <a:lnTo>
                    <a:pt x="449" y="197"/>
                  </a:lnTo>
                  <a:lnTo>
                    <a:pt x="403" y="254"/>
                  </a:lnTo>
                  <a:lnTo>
                    <a:pt x="400" y="257"/>
                  </a:lnTo>
                  <a:lnTo>
                    <a:pt x="397" y="258"/>
                  </a:lnTo>
                  <a:lnTo>
                    <a:pt x="393" y="259"/>
                  </a:lnTo>
                  <a:lnTo>
                    <a:pt x="17" y="299"/>
                  </a:lnTo>
                  <a:lnTo>
                    <a:pt x="8" y="296"/>
                  </a:lnTo>
                  <a:lnTo>
                    <a:pt x="1" y="290"/>
                  </a:lnTo>
                  <a:lnTo>
                    <a:pt x="0" y="282"/>
                  </a:lnTo>
                  <a:lnTo>
                    <a:pt x="3" y="273"/>
                  </a:lnTo>
                  <a:lnTo>
                    <a:pt x="215" y="7"/>
                  </a:lnTo>
                  <a:lnTo>
                    <a:pt x="221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3"/>
            <p:cNvSpPr>
              <a:spLocks/>
            </p:cNvSpPr>
            <p:nvPr/>
          </p:nvSpPr>
          <p:spPr bwMode="auto">
            <a:xfrm>
              <a:off x="2025" y="2634"/>
              <a:ext cx="1145" cy="1186"/>
            </a:xfrm>
            <a:custGeom>
              <a:avLst/>
              <a:gdLst>
                <a:gd name="T0" fmla="*/ 372 w 1145"/>
                <a:gd name="T1" fmla="*/ 0 h 1186"/>
                <a:gd name="T2" fmla="*/ 381 w 1145"/>
                <a:gd name="T3" fmla="*/ 6 h 1186"/>
                <a:gd name="T4" fmla="*/ 389 w 1145"/>
                <a:gd name="T5" fmla="*/ 14 h 1186"/>
                <a:gd name="T6" fmla="*/ 1123 w 1145"/>
                <a:gd name="T7" fmla="*/ 616 h 1186"/>
                <a:gd name="T8" fmla="*/ 1145 w 1145"/>
                <a:gd name="T9" fmla="*/ 633 h 1186"/>
                <a:gd name="T10" fmla="*/ 389 w 1145"/>
                <a:gd name="T11" fmla="*/ 1165 h 1186"/>
                <a:gd name="T12" fmla="*/ 366 w 1145"/>
                <a:gd name="T13" fmla="*/ 1177 h 1186"/>
                <a:gd name="T14" fmla="*/ 344 w 1145"/>
                <a:gd name="T15" fmla="*/ 1185 h 1186"/>
                <a:gd name="T16" fmla="*/ 321 w 1145"/>
                <a:gd name="T17" fmla="*/ 1186 h 1186"/>
                <a:gd name="T18" fmla="*/ 300 w 1145"/>
                <a:gd name="T19" fmla="*/ 1185 h 1186"/>
                <a:gd name="T20" fmla="*/ 279 w 1145"/>
                <a:gd name="T21" fmla="*/ 1178 h 1186"/>
                <a:gd name="T22" fmla="*/ 260 w 1145"/>
                <a:gd name="T23" fmla="*/ 1169 h 1186"/>
                <a:gd name="T24" fmla="*/ 252 w 1145"/>
                <a:gd name="T25" fmla="*/ 1165 h 1186"/>
                <a:gd name="T26" fmla="*/ 246 w 1145"/>
                <a:gd name="T27" fmla="*/ 1160 h 1186"/>
                <a:gd name="T28" fmla="*/ 43 w 1145"/>
                <a:gd name="T29" fmla="*/ 993 h 1186"/>
                <a:gd name="T30" fmla="*/ 37 w 1145"/>
                <a:gd name="T31" fmla="*/ 988 h 1186"/>
                <a:gd name="T32" fmla="*/ 31 w 1145"/>
                <a:gd name="T33" fmla="*/ 982 h 1186"/>
                <a:gd name="T34" fmla="*/ 25 w 1145"/>
                <a:gd name="T35" fmla="*/ 975 h 1186"/>
                <a:gd name="T36" fmla="*/ 12 w 1145"/>
                <a:gd name="T37" fmla="*/ 954 h 1186"/>
                <a:gd name="T38" fmla="*/ 4 w 1145"/>
                <a:gd name="T39" fmla="*/ 931 h 1186"/>
                <a:gd name="T40" fmla="*/ 0 w 1145"/>
                <a:gd name="T41" fmla="*/ 907 h 1186"/>
                <a:gd name="T42" fmla="*/ 3 w 1145"/>
                <a:gd name="T43" fmla="*/ 882 h 1186"/>
                <a:gd name="T44" fmla="*/ 10 w 1145"/>
                <a:gd name="T45" fmla="*/ 857 h 1186"/>
                <a:gd name="T46" fmla="*/ 372 w 1145"/>
                <a:gd name="T47" fmla="*/ 0 h 1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45" h="1186">
                  <a:moveTo>
                    <a:pt x="372" y="0"/>
                  </a:moveTo>
                  <a:lnTo>
                    <a:pt x="381" y="6"/>
                  </a:lnTo>
                  <a:lnTo>
                    <a:pt x="389" y="14"/>
                  </a:lnTo>
                  <a:lnTo>
                    <a:pt x="1123" y="616"/>
                  </a:lnTo>
                  <a:lnTo>
                    <a:pt x="1145" y="633"/>
                  </a:lnTo>
                  <a:lnTo>
                    <a:pt x="389" y="1165"/>
                  </a:lnTo>
                  <a:lnTo>
                    <a:pt x="366" y="1177"/>
                  </a:lnTo>
                  <a:lnTo>
                    <a:pt x="344" y="1185"/>
                  </a:lnTo>
                  <a:lnTo>
                    <a:pt x="321" y="1186"/>
                  </a:lnTo>
                  <a:lnTo>
                    <a:pt x="300" y="1185"/>
                  </a:lnTo>
                  <a:lnTo>
                    <a:pt x="279" y="1178"/>
                  </a:lnTo>
                  <a:lnTo>
                    <a:pt x="260" y="1169"/>
                  </a:lnTo>
                  <a:lnTo>
                    <a:pt x="252" y="1165"/>
                  </a:lnTo>
                  <a:lnTo>
                    <a:pt x="246" y="1160"/>
                  </a:lnTo>
                  <a:lnTo>
                    <a:pt x="43" y="993"/>
                  </a:lnTo>
                  <a:lnTo>
                    <a:pt x="37" y="988"/>
                  </a:lnTo>
                  <a:lnTo>
                    <a:pt x="31" y="982"/>
                  </a:lnTo>
                  <a:lnTo>
                    <a:pt x="25" y="975"/>
                  </a:lnTo>
                  <a:lnTo>
                    <a:pt x="12" y="954"/>
                  </a:lnTo>
                  <a:lnTo>
                    <a:pt x="4" y="931"/>
                  </a:lnTo>
                  <a:lnTo>
                    <a:pt x="0" y="907"/>
                  </a:lnTo>
                  <a:lnTo>
                    <a:pt x="3" y="882"/>
                  </a:lnTo>
                  <a:lnTo>
                    <a:pt x="10" y="857"/>
                  </a:lnTo>
                  <a:lnTo>
                    <a:pt x="3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34"/>
            <p:cNvSpPr>
              <a:spLocks/>
            </p:cNvSpPr>
            <p:nvPr/>
          </p:nvSpPr>
          <p:spPr bwMode="auto">
            <a:xfrm>
              <a:off x="2417" y="1"/>
              <a:ext cx="2902" cy="3194"/>
            </a:xfrm>
            <a:custGeom>
              <a:avLst/>
              <a:gdLst>
                <a:gd name="T0" fmla="*/ 2122 w 2902"/>
                <a:gd name="T1" fmla="*/ 0 h 3194"/>
                <a:gd name="T2" fmla="*/ 2161 w 2902"/>
                <a:gd name="T3" fmla="*/ 4 h 3194"/>
                <a:gd name="T4" fmla="*/ 2199 w 2902"/>
                <a:gd name="T5" fmla="*/ 13 h 3194"/>
                <a:gd name="T6" fmla="*/ 2236 w 2902"/>
                <a:gd name="T7" fmla="*/ 30 h 3194"/>
                <a:gd name="T8" fmla="*/ 2270 w 2902"/>
                <a:gd name="T9" fmla="*/ 53 h 3194"/>
                <a:gd name="T10" fmla="*/ 2817 w 2902"/>
                <a:gd name="T11" fmla="*/ 495 h 3194"/>
                <a:gd name="T12" fmla="*/ 2846 w 2902"/>
                <a:gd name="T13" fmla="*/ 524 h 3194"/>
                <a:gd name="T14" fmla="*/ 2869 w 2902"/>
                <a:gd name="T15" fmla="*/ 557 h 3194"/>
                <a:gd name="T16" fmla="*/ 2886 w 2902"/>
                <a:gd name="T17" fmla="*/ 592 h 3194"/>
                <a:gd name="T18" fmla="*/ 2898 w 2902"/>
                <a:gd name="T19" fmla="*/ 629 h 3194"/>
                <a:gd name="T20" fmla="*/ 2902 w 2902"/>
                <a:gd name="T21" fmla="*/ 667 h 3194"/>
                <a:gd name="T22" fmla="*/ 2900 w 2902"/>
                <a:gd name="T23" fmla="*/ 706 h 3194"/>
                <a:gd name="T24" fmla="*/ 2893 w 2902"/>
                <a:gd name="T25" fmla="*/ 744 h 3194"/>
                <a:gd name="T26" fmla="*/ 2878 w 2902"/>
                <a:gd name="T27" fmla="*/ 782 h 3194"/>
                <a:gd name="T28" fmla="*/ 2857 w 2902"/>
                <a:gd name="T29" fmla="*/ 816 h 3194"/>
                <a:gd name="T30" fmla="*/ 1220 w 2902"/>
                <a:gd name="T31" fmla="*/ 3015 h 3194"/>
                <a:gd name="T32" fmla="*/ 1159 w 2902"/>
                <a:gd name="T33" fmla="*/ 3098 h 3194"/>
                <a:gd name="T34" fmla="*/ 1135 w 2902"/>
                <a:gd name="T35" fmla="*/ 3126 h 3194"/>
                <a:gd name="T36" fmla="*/ 1108 w 2902"/>
                <a:gd name="T37" fmla="*/ 3149 h 3194"/>
                <a:gd name="T38" fmla="*/ 1079 w 2902"/>
                <a:gd name="T39" fmla="*/ 3167 h 3194"/>
                <a:gd name="T40" fmla="*/ 1046 w 2902"/>
                <a:gd name="T41" fmla="*/ 3181 h 3194"/>
                <a:gd name="T42" fmla="*/ 1013 w 2902"/>
                <a:gd name="T43" fmla="*/ 3191 h 3194"/>
                <a:gd name="T44" fmla="*/ 979 w 2902"/>
                <a:gd name="T45" fmla="*/ 3193 h 3194"/>
                <a:gd name="T46" fmla="*/ 974 w 2902"/>
                <a:gd name="T47" fmla="*/ 3194 h 3194"/>
                <a:gd name="T48" fmla="*/ 970 w 2902"/>
                <a:gd name="T49" fmla="*/ 3194 h 3194"/>
                <a:gd name="T50" fmla="*/ 940 w 2902"/>
                <a:gd name="T51" fmla="*/ 3192 h 3194"/>
                <a:gd name="T52" fmla="*/ 910 w 2902"/>
                <a:gd name="T53" fmla="*/ 3187 h 3194"/>
                <a:gd name="T54" fmla="*/ 881 w 2902"/>
                <a:gd name="T55" fmla="*/ 3177 h 3194"/>
                <a:gd name="T56" fmla="*/ 850 w 2902"/>
                <a:gd name="T57" fmla="*/ 3162 h 3194"/>
                <a:gd name="T58" fmla="*/ 821 w 2902"/>
                <a:gd name="T59" fmla="*/ 3141 h 3194"/>
                <a:gd name="T60" fmla="*/ 87 w 2902"/>
                <a:gd name="T61" fmla="*/ 2539 h 3194"/>
                <a:gd name="T62" fmla="*/ 62 w 2902"/>
                <a:gd name="T63" fmla="*/ 2515 h 3194"/>
                <a:gd name="T64" fmla="*/ 41 w 2902"/>
                <a:gd name="T65" fmla="*/ 2489 h 3194"/>
                <a:gd name="T66" fmla="*/ 24 w 2902"/>
                <a:gd name="T67" fmla="*/ 2460 h 3194"/>
                <a:gd name="T68" fmla="*/ 12 w 2902"/>
                <a:gd name="T69" fmla="*/ 2429 h 3194"/>
                <a:gd name="T70" fmla="*/ 4 w 2902"/>
                <a:gd name="T71" fmla="*/ 2397 h 3194"/>
                <a:gd name="T72" fmla="*/ 0 w 2902"/>
                <a:gd name="T73" fmla="*/ 2362 h 3194"/>
                <a:gd name="T74" fmla="*/ 2 w 2902"/>
                <a:gd name="T75" fmla="*/ 2328 h 3194"/>
                <a:gd name="T76" fmla="*/ 10 w 2902"/>
                <a:gd name="T77" fmla="*/ 2294 h 3194"/>
                <a:gd name="T78" fmla="*/ 21 w 2902"/>
                <a:gd name="T79" fmla="*/ 2261 h 3194"/>
                <a:gd name="T80" fmla="*/ 38 w 2902"/>
                <a:gd name="T81" fmla="*/ 2230 h 3194"/>
                <a:gd name="T82" fmla="*/ 61 w 2902"/>
                <a:gd name="T83" fmla="*/ 2200 h 3194"/>
                <a:gd name="T84" fmla="*/ 127 w 2902"/>
                <a:gd name="T85" fmla="*/ 2125 h 3194"/>
                <a:gd name="T86" fmla="*/ 1948 w 2902"/>
                <a:gd name="T87" fmla="*/ 78 h 3194"/>
                <a:gd name="T88" fmla="*/ 1978 w 2902"/>
                <a:gd name="T89" fmla="*/ 50 h 3194"/>
                <a:gd name="T90" fmla="*/ 2011 w 2902"/>
                <a:gd name="T91" fmla="*/ 29 h 3194"/>
                <a:gd name="T92" fmla="*/ 2046 w 2902"/>
                <a:gd name="T93" fmla="*/ 13 h 3194"/>
                <a:gd name="T94" fmla="*/ 2084 w 2902"/>
                <a:gd name="T95" fmla="*/ 3 h 3194"/>
                <a:gd name="T96" fmla="*/ 2122 w 2902"/>
                <a:gd name="T97" fmla="*/ 0 h 3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02" h="3194">
                  <a:moveTo>
                    <a:pt x="2122" y="0"/>
                  </a:moveTo>
                  <a:lnTo>
                    <a:pt x="2161" y="4"/>
                  </a:lnTo>
                  <a:lnTo>
                    <a:pt x="2199" y="13"/>
                  </a:lnTo>
                  <a:lnTo>
                    <a:pt x="2236" y="30"/>
                  </a:lnTo>
                  <a:lnTo>
                    <a:pt x="2270" y="53"/>
                  </a:lnTo>
                  <a:lnTo>
                    <a:pt x="2817" y="495"/>
                  </a:lnTo>
                  <a:lnTo>
                    <a:pt x="2846" y="524"/>
                  </a:lnTo>
                  <a:lnTo>
                    <a:pt x="2869" y="557"/>
                  </a:lnTo>
                  <a:lnTo>
                    <a:pt x="2886" y="592"/>
                  </a:lnTo>
                  <a:lnTo>
                    <a:pt x="2898" y="629"/>
                  </a:lnTo>
                  <a:lnTo>
                    <a:pt x="2902" y="667"/>
                  </a:lnTo>
                  <a:lnTo>
                    <a:pt x="2900" y="706"/>
                  </a:lnTo>
                  <a:lnTo>
                    <a:pt x="2893" y="744"/>
                  </a:lnTo>
                  <a:lnTo>
                    <a:pt x="2878" y="782"/>
                  </a:lnTo>
                  <a:lnTo>
                    <a:pt x="2857" y="816"/>
                  </a:lnTo>
                  <a:lnTo>
                    <a:pt x="1220" y="3015"/>
                  </a:lnTo>
                  <a:lnTo>
                    <a:pt x="1159" y="3098"/>
                  </a:lnTo>
                  <a:lnTo>
                    <a:pt x="1135" y="3126"/>
                  </a:lnTo>
                  <a:lnTo>
                    <a:pt x="1108" y="3149"/>
                  </a:lnTo>
                  <a:lnTo>
                    <a:pt x="1079" y="3167"/>
                  </a:lnTo>
                  <a:lnTo>
                    <a:pt x="1046" y="3181"/>
                  </a:lnTo>
                  <a:lnTo>
                    <a:pt x="1013" y="3191"/>
                  </a:lnTo>
                  <a:lnTo>
                    <a:pt x="979" y="3193"/>
                  </a:lnTo>
                  <a:lnTo>
                    <a:pt x="974" y="3194"/>
                  </a:lnTo>
                  <a:lnTo>
                    <a:pt x="970" y="3194"/>
                  </a:lnTo>
                  <a:lnTo>
                    <a:pt x="940" y="3192"/>
                  </a:lnTo>
                  <a:lnTo>
                    <a:pt x="910" y="3187"/>
                  </a:lnTo>
                  <a:lnTo>
                    <a:pt x="881" y="3177"/>
                  </a:lnTo>
                  <a:lnTo>
                    <a:pt x="850" y="3162"/>
                  </a:lnTo>
                  <a:lnTo>
                    <a:pt x="821" y="3141"/>
                  </a:lnTo>
                  <a:lnTo>
                    <a:pt x="87" y="2539"/>
                  </a:lnTo>
                  <a:lnTo>
                    <a:pt x="62" y="2515"/>
                  </a:lnTo>
                  <a:lnTo>
                    <a:pt x="41" y="2489"/>
                  </a:lnTo>
                  <a:lnTo>
                    <a:pt x="24" y="2460"/>
                  </a:lnTo>
                  <a:lnTo>
                    <a:pt x="12" y="2429"/>
                  </a:lnTo>
                  <a:lnTo>
                    <a:pt x="4" y="2397"/>
                  </a:lnTo>
                  <a:lnTo>
                    <a:pt x="0" y="2362"/>
                  </a:lnTo>
                  <a:lnTo>
                    <a:pt x="2" y="2328"/>
                  </a:lnTo>
                  <a:lnTo>
                    <a:pt x="10" y="2294"/>
                  </a:lnTo>
                  <a:lnTo>
                    <a:pt x="21" y="2261"/>
                  </a:lnTo>
                  <a:lnTo>
                    <a:pt x="38" y="2230"/>
                  </a:lnTo>
                  <a:lnTo>
                    <a:pt x="61" y="2200"/>
                  </a:lnTo>
                  <a:lnTo>
                    <a:pt x="127" y="2125"/>
                  </a:lnTo>
                  <a:lnTo>
                    <a:pt x="1948" y="78"/>
                  </a:lnTo>
                  <a:lnTo>
                    <a:pt x="1978" y="50"/>
                  </a:lnTo>
                  <a:lnTo>
                    <a:pt x="2011" y="29"/>
                  </a:lnTo>
                  <a:lnTo>
                    <a:pt x="2046" y="13"/>
                  </a:lnTo>
                  <a:lnTo>
                    <a:pt x="2084" y="3"/>
                  </a:lnTo>
                  <a:lnTo>
                    <a:pt x="21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6" name="Group 37"/>
          <p:cNvGrpSpPr>
            <a:grpSpLocks noChangeAspect="1"/>
          </p:cNvGrpSpPr>
          <p:nvPr/>
        </p:nvGrpSpPr>
        <p:grpSpPr bwMode="auto">
          <a:xfrm>
            <a:off x="5641362" y="4067770"/>
            <a:ext cx="928962" cy="633184"/>
            <a:chOff x="5826" y="2472"/>
            <a:chExt cx="1696" cy="1156"/>
          </a:xfrm>
          <a:solidFill>
            <a:schemeClr val="bg1"/>
          </a:solidFill>
        </p:grpSpPr>
        <p:sp>
          <p:nvSpPr>
            <p:cNvPr id="69" name="Freeform 39"/>
            <p:cNvSpPr>
              <a:spLocks noEditPoints="1"/>
            </p:cNvSpPr>
            <p:nvPr/>
          </p:nvSpPr>
          <p:spPr bwMode="auto">
            <a:xfrm>
              <a:off x="5826" y="2780"/>
              <a:ext cx="1696" cy="848"/>
            </a:xfrm>
            <a:custGeom>
              <a:avLst/>
              <a:gdLst>
                <a:gd name="T0" fmla="*/ 154 w 3391"/>
                <a:gd name="T1" fmla="*/ 154 h 1696"/>
                <a:gd name="T2" fmla="*/ 154 w 3391"/>
                <a:gd name="T3" fmla="*/ 1542 h 1696"/>
                <a:gd name="T4" fmla="*/ 3237 w 3391"/>
                <a:gd name="T5" fmla="*/ 1542 h 1696"/>
                <a:gd name="T6" fmla="*/ 3237 w 3391"/>
                <a:gd name="T7" fmla="*/ 154 h 1696"/>
                <a:gd name="T8" fmla="*/ 154 w 3391"/>
                <a:gd name="T9" fmla="*/ 154 h 1696"/>
                <a:gd name="T10" fmla="*/ 0 w 3391"/>
                <a:gd name="T11" fmla="*/ 0 h 1696"/>
                <a:gd name="T12" fmla="*/ 3391 w 3391"/>
                <a:gd name="T13" fmla="*/ 0 h 1696"/>
                <a:gd name="T14" fmla="*/ 3391 w 3391"/>
                <a:gd name="T15" fmla="*/ 1696 h 1696"/>
                <a:gd name="T16" fmla="*/ 0 w 3391"/>
                <a:gd name="T17" fmla="*/ 1696 h 1696"/>
                <a:gd name="T18" fmla="*/ 0 w 3391"/>
                <a:gd name="T19" fmla="*/ 0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91" h="1696">
                  <a:moveTo>
                    <a:pt x="154" y="154"/>
                  </a:moveTo>
                  <a:lnTo>
                    <a:pt x="154" y="1542"/>
                  </a:lnTo>
                  <a:lnTo>
                    <a:pt x="3237" y="1542"/>
                  </a:lnTo>
                  <a:lnTo>
                    <a:pt x="3237" y="154"/>
                  </a:lnTo>
                  <a:lnTo>
                    <a:pt x="154" y="154"/>
                  </a:lnTo>
                  <a:close/>
                  <a:moveTo>
                    <a:pt x="0" y="0"/>
                  </a:moveTo>
                  <a:lnTo>
                    <a:pt x="3391" y="0"/>
                  </a:lnTo>
                  <a:lnTo>
                    <a:pt x="3391" y="1696"/>
                  </a:lnTo>
                  <a:lnTo>
                    <a:pt x="0" y="169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40"/>
            <p:cNvSpPr>
              <a:spLocks noChangeArrowheads="1"/>
            </p:cNvSpPr>
            <p:nvPr/>
          </p:nvSpPr>
          <p:spPr bwMode="auto">
            <a:xfrm>
              <a:off x="5903" y="2626"/>
              <a:ext cx="1541" cy="7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41"/>
            <p:cNvSpPr>
              <a:spLocks noChangeArrowheads="1"/>
            </p:cNvSpPr>
            <p:nvPr/>
          </p:nvSpPr>
          <p:spPr bwMode="auto">
            <a:xfrm>
              <a:off x="5980" y="2472"/>
              <a:ext cx="1387" cy="7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2"/>
            <p:cNvSpPr>
              <a:spLocks/>
            </p:cNvSpPr>
            <p:nvPr/>
          </p:nvSpPr>
          <p:spPr bwMode="auto">
            <a:xfrm>
              <a:off x="6520" y="2934"/>
              <a:ext cx="261" cy="521"/>
            </a:xfrm>
            <a:custGeom>
              <a:avLst/>
              <a:gdLst>
                <a:gd name="T0" fmla="*/ 327 w 524"/>
                <a:gd name="T1" fmla="*/ 0 h 1040"/>
                <a:gd name="T2" fmla="*/ 358 w 524"/>
                <a:gd name="T3" fmla="*/ 109 h 1040"/>
                <a:gd name="T4" fmla="*/ 408 w 524"/>
                <a:gd name="T5" fmla="*/ 129 h 1040"/>
                <a:gd name="T6" fmla="*/ 455 w 524"/>
                <a:gd name="T7" fmla="*/ 168 h 1040"/>
                <a:gd name="T8" fmla="*/ 504 w 524"/>
                <a:gd name="T9" fmla="*/ 237 h 1040"/>
                <a:gd name="T10" fmla="*/ 386 w 524"/>
                <a:gd name="T11" fmla="*/ 270 h 1040"/>
                <a:gd name="T12" fmla="*/ 349 w 524"/>
                <a:gd name="T13" fmla="*/ 232 h 1040"/>
                <a:gd name="T14" fmla="*/ 306 w 524"/>
                <a:gd name="T15" fmla="*/ 214 h 1040"/>
                <a:gd name="T16" fmla="*/ 260 w 524"/>
                <a:gd name="T17" fmla="*/ 213 h 1040"/>
                <a:gd name="T18" fmla="*/ 221 w 524"/>
                <a:gd name="T19" fmla="*/ 227 h 1040"/>
                <a:gd name="T20" fmla="*/ 191 w 524"/>
                <a:gd name="T21" fmla="*/ 253 h 1040"/>
                <a:gd name="T22" fmla="*/ 177 w 524"/>
                <a:gd name="T23" fmla="*/ 287 h 1040"/>
                <a:gd name="T24" fmla="*/ 178 w 524"/>
                <a:gd name="T25" fmla="*/ 331 h 1040"/>
                <a:gd name="T26" fmla="*/ 200 w 524"/>
                <a:gd name="T27" fmla="*/ 369 h 1040"/>
                <a:gd name="T28" fmla="*/ 236 w 524"/>
                <a:gd name="T29" fmla="*/ 395 h 1040"/>
                <a:gd name="T30" fmla="*/ 297 w 524"/>
                <a:gd name="T31" fmla="*/ 425 h 1040"/>
                <a:gd name="T32" fmla="*/ 371 w 524"/>
                <a:gd name="T33" fmla="*/ 462 h 1040"/>
                <a:gd name="T34" fmla="*/ 427 w 524"/>
                <a:gd name="T35" fmla="*/ 497 h 1040"/>
                <a:gd name="T36" fmla="*/ 464 w 524"/>
                <a:gd name="T37" fmla="*/ 529 h 1040"/>
                <a:gd name="T38" fmla="*/ 501 w 524"/>
                <a:gd name="T39" fmla="*/ 584 h 1040"/>
                <a:gd name="T40" fmla="*/ 520 w 524"/>
                <a:gd name="T41" fmla="*/ 648 h 1040"/>
                <a:gd name="T42" fmla="*/ 521 w 524"/>
                <a:gd name="T43" fmla="*/ 719 h 1040"/>
                <a:gd name="T44" fmla="*/ 504 w 524"/>
                <a:gd name="T45" fmla="*/ 783 h 1040"/>
                <a:gd name="T46" fmla="*/ 470 w 524"/>
                <a:gd name="T47" fmla="*/ 841 h 1040"/>
                <a:gd name="T48" fmla="*/ 422 w 524"/>
                <a:gd name="T49" fmla="*/ 888 h 1040"/>
                <a:gd name="T50" fmla="*/ 362 w 524"/>
                <a:gd name="T51" fmla="*/ 920 h 1040"/>
                <a:gd name="T52" fmla="*/ 328 w 524"/>
                <a:gd name="T53" fmla="*/ 1040 h 1040"/>
                <a:gd name="T54" fmla="*/ 237 w 524"/>
                <a:gd name="T55" fmla="*/ 935 h 1040"/>
                <a:gd name="T56" fmla="*/ 162 w 524"/>
                <a:gd name="T57" fmla="*/ 915 h 1040"/>
                <a:gd name="T58" fmla="*/ 103 w 524"/>
                <a:gd name="T59" fmla="*/ 884 h 1040"/>
                <a:gd name="T60" fmla="*/ 59 w 524"/>
                <a:gd name="T61" fmla="*/ 839 h 1040"/>
                <a:gd name="T62" fmla="*/ 25 w 524"/>
                <a:gd name="T63" fmla="*/ 779 h 1040"/>
                <a:gd name="T64" fmla="*/ 0 w 524"/>
                <a:gd name="T65" fmla="*/ 698 h 1040"/>
                <a:gd name="T66" fmla="*/ 127 w 524"/>
                <a:gd name="T67" fmla="*/ 710 h 1040"/>
                <a:gd name="T68" fmla="*/ 157 w 524"/>
                <a:gd name="T69" fmla="*/ 767 h 1040"/>
                <a:gd name="T70" fmla="*/ 193 w 524"/>
                <a:gd name="T71" fmla="*/ 802 h 1040"/>
                <a:gd name="T72" fmla="*/ 240 w 524"/>
                <a:gd name="T73" fmla="*/ 817 h 1040"/>
                <a:gd name="T74" fmla="*/ 296 w 524"/>
                <a:gd name="T75" fmla="*/ 817 h 1040"/>
                <a:gd name="T76" fmla="*/ 344 w 524"/>
                <a:gd name="T77" fmla="*/ 798 h 1040"/>
                <a:gd name="T78" fmla="*/ 381 w 524"/>
                <a:gd name="T79" fmla="*/ 763 h 1040"/>
                <a:gd name="T80" fmla="*/ 401 w 524"/>
                <a:gd name="T81" fmla="*/ 715 h 1040"/>
                <a:gd name="T82" fmla="*/ 401 w 524"/>
                <a:gd name="T83" fmla="*/ 663 h 1040"/>
                <a:gd name="T84" fmla="*/ 384 w 524"/>
                <a:gd name="T85" fmla="*/ 621 h 1040"/>
                <a:gd name="T86" fmla="*/ 358 w 524"/>
                <a:gd name="T87" fmla="*/ 594 h 1040"/>
                <a:gd name="T88" fmla="*/ 322 w 524"/>
                <a:gd name="T89" fmla="*/ 569 h 1040"/>
                <a:gd name="T90" fmla="*/ 272 w 524"/>
                <a:gd name="T91" fmla="*/ 543 h 1040"/>
                <a:gd name="T92" fmla="*/ 204 w 524"/>
                <a:gd name="T93" fmla="*/ 511 h 1040"/>
                <a:gd name="T94" fmla="*/ 145 w 524"/>
                <a:gd name="T95" fmla="*/ 476 h 1040"/>
                <a:gd name="T96" fmla="*/ 108 w 524"/>
                <a:gd name="T97" fmla="*/ 444 h 1040"/>
                <a:gd name="T98" fmla="*/ 76 w 524"/>
                <a:gd name="T99" fmla="*/ 395 h 1040"/>
                <a:gd name="T100" fmla="*/ 59 w 524"/>
                <a:gd name="T101" fmla="*/ 338 h 1040"/>
                <a:gd name="T102" fmla="*/ 59 w 524"/>
                <a:gd name="T103" fmla="*/ 284 h 1040"/>
                <a:gd name="T104" fmla="*/ 70 w 524"/>
                <a:gd name="T105" fmla="*/ 237 h 1040"/>
                <a:gd name="T106" fmla="*/ 104 w 524"/>
                <a:gd name="T107" fmla="*/ 178 h 1040"/>
                <a:gd name="T108" fmla="*/ 139 w 524"/>
                <a:gd name="T109" fmla="*/ 147 h 1040"/>
                <a:gd name="T110" fmla="*/ 183 w 524"/>
                <a:gd name="T111" fmla="*/ 121 h 1040"/>
                <a:gd name="T112" fmla="*/ 237 w 524"/>
                <a:gd name="T113" fmla="*/ 103 h 1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24" h="1040">
                  <a:moveTo>
                    <a:pt x="237" y="0"/>
                  </a:moveTo>
                  <a:lnTo>
                    <a:pt x="327" y="0"/>
                  </a:lnTo>
                  <a:lnTo>
                    <a:pt x="327" y="103"/>
                  </a:lnTo>
                  <a:lnTo>
                    <a:pt x="358" y="109"/>
                  </a:lnTo>
                  <a:lnTo>
                    <a:pt x="384" y="118"/>
                  </a:lnTo>
                  <a:lnTo>
                    <a:pt x="408" y="129"/>
                  </a:lnTo>
                  <a:lnTo>
                    <a:pt x="429" y="143"/>
                  </a:lnTo>
                  <a:lnTo>
                    <a:pt x="455" y="168"/>
                  </a:lnTo>
                  <a:lnTo>
                    <a:pt x="479" y="199"/>
                  </a:lnTo>
                  <a:lnTo>
                    <a:pt x="504" y="237"/>
                  </a:lnTo>
                  <a:lnTo>
                    <a:pt x="402" y="295"/>
                  </a:lnTo>
                  <a:lnTo>
                    <a:pt x="386" y="270"/>
                  </a:lnTo>
                  <a:lnTo>
                    <a:pt x="368" y="249"/>
                  </a:lnTo>
                  <a:lnTo>
                    <a:pt x="349" y="232"/>
                  </a:lnTo>
                  <a:lnTo>
                    <a:pt x="328" y="220"/>
                  </a:lnTo>
                  <a:lnTo>
                    <a:pt x="306" y="214"/>
                  </a:lnTo>
                  <a:lnTo>
                    <a:pt x="282" y="211"/>
                  </a:lnTo>
                  <a:lnTo>
                    <a:pt x="260" y="213"/>
                  </a:lnTo>
                  <a:lnTo>
                    <a:pt x="239" y="218"/>
                  </a:lnTo>
                  <a:lnTo>
                    <a:pt x="221" y="227"/>
                  </a:lnTo>
                  <a:lnTo>
                    <a:pt x="205" y="238"/>
                  </a:lnTo>
                  <a:lnTo>
                    <a:pt x="191" y="253"/>
                  </a:lnTo>
                  <a:lnTo>
                    <a:pt x="182" y="269"/>
                  </a:lnTo>
                  <a:lnTo>
                    <a:pt x="177" y="287"/>
                  </a:lnTo>
                  <a:lnTo>
                    <a:pt x="175" y="307"/>
                  </a:lnTo>
                  <a:lnTo>
                    <a:pt x="178" y="331"/>
                  </a:lnTo>
                  <a:lnTo>
                    <a:pt x="185" y="351"/>
                  </a:lnTo>
                  <a:lnTo>
                    <a:pt x="200" y="369"/>
                  </a:lnTo>
                  <a:lnTo>
                    <a:pt x="215" y="381"/>
                  </a:lnTo>
                  <a:lnTo>
                    <a:pt x="236" y="395"/>
                  </a:lnTo>
                  <a:lnTo>
                    <a:pt x="263" y="410"/>
                  </a:lnTo>
                  <a:lnTo>
                    <a:pt x="297" y="425"/>
                  </a:lnTo>
                  <a:lnTo>
                    <a:pt x="336" y="444"/>
                  </a:lnTo>
                  <a:lnTo>
                    <a:pt x="371" y="462"/>
                  </a:lnTo>
                  <a:lnTo>
                    <a:pt x="402" y="480"/>
                  </a:lnTo>
                  <a:lnTo>
                    <a:pt x="427" y="497"/>
                  </a:lnTo>
                  <a:lnTo>
                    <a:pt x="447" y="513"/>
                  </a:lnTo>
                  <a:lnTo>
                    <a:pt x="464" y="529"/>
                  </a:lnTo>
                  <a:lnTo>
                    <a:pt x="485" y="556"/>
                  </a:lnTo>
                  <a:lnTo>
                    <a:pt x="501" y="584"/>
                  </a:lnTo>
                  <a:lnTo>
                    <a:pt x="513" y="616"/>
                  </a:lnTo>
                  <a:lnTo>
                    <a:pt x="520" y="648"/>
                  </a:lnTo>
                  <a:lnTo>
                    <a:pt x="524" y="683"/>
                  </a:lnTo>
                  <a:lnTo>
                    <a:pt x="521" y="719"/>
                  </a:lnTo>
                  <a:lnTo>
                    <a:pt x="514" y="751"/>
                  </a:lnTo>
                  <a:lnTo>
                    <a:pt x="504" y="783"/>
                  </a:lnTo>
                  <a:lnTo>
                    <a:pt x="489" y="812"/>
                  </a:lnTo>
                  <a:lnTo>
                    <a:pt x="470" y="841"/>
                  </a:lnTo>
                  <a:lnTo>
                    <a:pt x="447" y="866"/>
                  </a:lnTo>
                  <a:lnTo>
                    <a:pt x="422" y="888"/>
                  </a:lnTo>
                  <a:lnTo>
                    <a:pt x="393" y="906"/>
                  </a:lnTo>
                  <a:lnTo>
                    <a:pt x="362" y="920"/>
                  </a:lnTo>
                  <a:lnTo>
                    <a:pt x="328" y="932"/>
                  </a:lnTo>
                  <a:lnTo>
                    <a:pt x="328" y="1040"/>
                  </a:lnTo>
                  <a:lnTo>
                    <a:pt x="237" y="1040"/>
                  </a:lnTo>
                  <a:lnTo>
                    <a:pt x="237" y="935"/>
                  </a:lnTo>
                  <a:lnTo>
                    <a:pt x="198" y="927"/>
                  </a:lnTo>
                  <a:lnTo>
                    <a:pt x="162" y="915"/>
                  </a:lnTo>
                  <a:lnTo>
                    <a:pt x="131" y="901"/>
                  </a:lnTo>
                  <a:lnTo>
                    <a:pt x="103" y="884"/>
                  </a:lnTo>
                  <a:lnTo>
                    <a:pt x="80" y="864"/>
                  </a:lnTo>
                  <a:lnTo>
                    <a:pt x="59" y="839"/>
                  </a:lnTo>
                  <a:lnTo>
                    <a:pt x="41" y="811"/>
                  </a:lnTo>
                  <a:lnTo>
                    <a:pt x="25" y="779"/>
                  </a:lnTo>
                  <a:lnTo>
                    <a:pt x="12" y="740"/>
                  </a:lnTo>
                  <a:lnTo>
                    <a:pt x="0" y="698"/>
                  </a:lnTo>
                  <a:lnTo>
                    <a:pt x="115" y="673"/>
                  </a:lnTo>
                  <a:lnTo>
                    <a:pt x="127" y="710"/>
                  </a:lnTo>
                  <a:lnTo>
                    <a:pt x="142" y="742"/>
                  </a:lnTo>
                  <a:lnTo>
                    <a:pt x="157" y="767"/>
                  </a:lnTo>
                  <a:lnTo>
                    <a:pt x="174" y="787"/>
                  </a:lnTo>
                  <a:lnTo>
                    <a:pt x="193" y="802"/>
                  </a:lnTo>
                  <a:lnTo>
                    <a:pt x="215" y="811"/>
                  </a:lnTo>
                  <a:lnTo>
                    <a:pt x="240" y="817"/>
                  </a:lnTo>
                  <a:lnTo>
                    <a:pt x="268" y="820"/>
                  </a:lnTo>
                  <a:lnTo>
                    <a:pt x="296" y="817"/>
                  </a:lnTo>
                  <a:lnTo>
                    <a:pt x="321" y="810"/>
                  </a:lnTo>
                  <a:lnTo>
                    <a:pt x="344" y="798"/>
                  </a:lnTo>
                  <a:lnTo>
                    <a:pt x="364" y="783"/>
                  </a:lnTo>
                  <a:lnTo>
                    <a:pt x="381" y="763"/>
                  </a:lnTo>
                  <a:lnTo>
                    <a:pt x="393" y="741"/>
                  </a:lnTo>
                  <a:lnTo>
                    <a:pt x="401" y="715"/>
                  </a:lnTo>
                  <a:lnTo>
                    <a:pt x="403" y="688"/>
                  </a:lnTo>
                  <a:lnTo>
                    <a:pt x="401" y="663"/>
                  </a:lnTo>
                  <a:lnTo>
                    <a:pt x="394" y="641"/>
                  </a:lnTo>
                  <a:lnTo>
                    <a:pt x="384" y="621"/>
                  </a:lnTo>
                  <a:lnTo>
                    <a:pt x="370" y="604"/>
                  </a:lnTo>
                  <a:lnTo>
                    <a:pt x="358" y="594"/>
                  </a:lnTo>
                  <a:lnTo>
                    <a:pt x="342" y="582"/>
                  </a:lnTo>
                  <a:lnTo>
                    <a:pt x="322" y="569"/>
                  </a:lnTo>
                  <a:lnTo>
                    <a:pt x="300" y="557"/>
                  </a:lnTo>
                  <a:lnTo>
                    <a:pt x="272" y="543"/>
                  </a:lnTo>
                  <a:lnTo>
                    <a:pt x="242" y="528"/>
                  </a:lnTo>
                  <a:lnTo>
                    <a:pt x="204" y="511"/>
                  </a:lnTo>
                  <a:lnTo>
                    <a:pt x="171" y="493"/>
                  </a:lnTo>
                  <a:lnTo>
                    <a:pt x="145" y="476"/>
                  </a:lnTo>
                  <a:lnTo>
                    <a:pt x="124" y="460"/>
                  </a:lnTo>
                  <a:lnTo>
                    <a:pt x="108" y="444"/>
                  </a:lnTo>
                  <a:lnTo>
                    <a:pt x="91" y="421"/>
                  </a:lnTo>
                  <a:lnTo>
                    <a:pt x="76" y="395"/>
                  </a:lnTo>
                  <a:lnTo>
                    <a:pt x="65" y="368"/>
                  </a:lnTo>
                  <a:lnTo>
                    <a:pt x="59" y="338"/>
                  </a:lnTo>
                  <a:lnTo>
                    <a:pt x="57" y="308"/>
                  </a:lnTo>
                  <a:lnTo>
                    <a:pt x="59" y="284"/>
                  </a:lnTo>
                  <a:lnTo>
                    <a:pt x="62" y="259"/>
                  </a:lnTo>
                  <a:lnTo>
                    <a:pt x="70" y="237"/>
                  </a:lnTo>
                  <a:lnTo>
                    <a:pt x="84" y="207"/>
                  </a:lnTo>
                  <a:lnTo>
                    <a:pt x="104" y="178"/>
                  </a:lnTo>
                  <a:lnTo>
                    <a:pt x="120" y="162"/>
                  </a:lnTo>
                  <a:lnTo>
                    <a:pt x="139" y="147"/>
                  </a:lnTo>
                  <a:lnTo>
                    <a:pt x="160" y="133"/>
                  </a:lnTo>
                  <a:lnTo>
                    <a:pt x="183" y="121"/>
                  </a:lnTo>
                  <a:lnTo>
                    <a:pt x="208" y="110"/>
                  </a:lnTo>
                  <a:lnTo>
                    <a:pt x="237" y="103"/>
                  </a:lnTo>
                  <a:lnTo>
                    <a:pt x="2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7" name="Freeform 47"/>
          <p:cNvSpPr>
            <a:spLocks noEditPoints="1"/>
          </p:cNvSpPr>
          <p:nvPr/>
        </p:nvSpPr>
        <p:spPr bwMode="auto">
          <a:xfrm>
            <a:off x="5336707" y="5437694"/>
            <a:ext cx="874531" cy="812430"/>
          </a:xfrm>
          <a:custGeom>
            <a:avLst/>
            <a:gdLst>
              <a:gd name="T0" fmla="*/ 3077 w 5397"/>
              <a:gd name="T1" fmla="*/ 4104 h 5222"/>
              <a:gd name="T2" fmla="*/ 2953 w 5397"/>
              <a:gd name="T3" fmla="*/ 3933 h 5222"/>
              <a:gd name="T4" fmla="*/ 3137 w 5397"/>
              <a:gd name="T5" fmla="*/ 3922 h 5222"/>
              <a:gd name="T6" fmla="*/ 3110 w 5397"/>
              <a:gd name="T7" fmla="*/ 4213 h 5222"/>
              <a:gd name="T8" fmla="*/ 2988 w 5397"/>
              <a:gd name="T9" fmla="*/ 4161 h 5222"/>
              <a:gd name="T10" fmla="*/ 2988 w 5397"/>
              <a:gd name="T11" fmla="*/ 3773 h 5222"/>
              <a:gd name="T12" fmla="*/ 2841 w 5397"/>
              <a:gd name="T13" fmla="*/ 4251 h 5222"/>
              <a:gd name="T14" fmla="*/ 3284 w 5397"/>
              <a:gd name="T15" fmla="*/ 3938 h 5222"/>
              <a:gd name="T16" fmla="*/ 3143 w 5397"/>
              <a:gd name="T17" fmla="*/ 3628 h 5222"/>
              <a:gd name="T18" fmla="*/ 3300 w 5397"/>
              <a:gd name="T19" fmla="*/ 4358 h 5222"/>
              <a:gd name="T20" fmla="*/ 2600 w 5397"/>
              <a:gd name="T21" fmla="*/ 4099 h 5222"/>
              <a:gd name="T22" fmla="*/ 2343 w 5397"/>
              <a:gd name="T23" fmla="*/ 3024 h 5222"/>
              <a:gd name="T24" fmla="*/ 1507 w 5397"/>
              <a:gd name="T25" fmla="*/ 4036 h 5222"/>
              <a:gd name="T26" fmla="*/ 2343 w 5397"/>
              <a:gd name="T27" fmla="*/ 5048 h 5222"/>
              <a:gd name="T28" fmla="*/ 3497 w 5397"/>
              <a:gd name="T29" fmla="*/ 4416 h 5222"/>
              <a:gd name="T30" fmla="*/ 3084 w 5397"/>
              <a:gd name="T31" fmla="*/ 3162 h 5222"/>
              <a:gd name="T32" fmla="*/ 3302 w 5397"/>
              <a:gd name="T33" fmla="*/ 3129 h 5222"/>
              <a:gd name="T34" fmla="*/ 3609 w 5397"/>
              <a:gd name="T35" fmla="*/ 4544 h 5222"/>
              <a:gd name="T36" fmla="*/ 2324 w 5397"/>
              <a:gd name="T37" fmla="*/ 5203 h 5222"/>
              <a:gd name="T38" fmla="*/ 1357 w 5397"/>
              <a:gd name="T39" fmla="*/ 4143 h 5222"/>
              <a:gd name="T40" fmla="*/ 2125 w 5397"/>
              <a:gd name="T41" fmla="*/ 2924 h 5222"/>
              <a:gd name="T42" fmla="*/ 1507 w 5397"/>
              <a:gd name="T43" fmla="*/ 1557 h 5222"/>
              <a:gd name="T44" fmla="*/ 751 w 5397"/>
              <a:gd name="T45" fmla="*/ 1669 h 5222"/>
              <a:gd name="T46" fmla="*/ 1147 w 5397"/>
              <a:gd name="T47" fmla="*/ 1120 h 5222"/>
              <a:gd name="T48" fmla="*/ 3866 w 5397"/>
              <a:gd name="T49" fmla="*/ 1225 h 5222"/>
              <a:gd name="T50" fmla="*/ 4246 w 5397"/>
              <a:gd name="T51" fmla="*/ 1729 h 5222"/>
              <a:gd name="T52" fmla="*/ 4466 w 5397"/>
              <a:gd name="T53" fmla="*/ 1136 h 5222"/>
              <a:gd name="T54" fmla="*/ 4550 w 5397"/>
              <a:gd name="T55" fmla="*/ 821 h 5222"/>
              <a:gd name="T56" fmla="*/ 4883 w 5397"/>
              <a:gd name="T57" fmla="*/ 1184 h 5222"/>
              <a:gd name="T58" fmla="*/ 4864 w 5397"/>
              <a:gd name="T59" fmla="*/ 1674 h 5222"/>
              <a:gd name="T60" fmla="*/ 4583 w 5397"/>
              <a:gd name="T61" fmla="*/ 1986 h 5222"/>
              <a:gd name="T62" fmla="*/ 4094 w 5397"/>
              <a:gd name="T63" fmla="*/ 2046 h 5222"/>
              <a:gd name="T64" fmla="*/ 3782 w 5397"/>
              <a:gd name="T65" fmla="*/ 1778 h 5222"/>
              <a:gd name="T66" fmla="*/ 3553 w 5397"/>
              <a:gd name="T67" fmla="*/ 1513 h 5222"/>
              <a:gd name="T68" fmla="*/ 3573 w 5397"/>
              <a:gd name="T69" fmla="*/ 1022 h 5222"/>
              <a:gd name="T70" fmla="*/ 3934 w 5397"/>
              <a:gd name="T71" fmla="*/ 687 h 5222"/>
              <a:gd name="T72" fmla="*/ 4353 w 5397"/>
              <a:gd name="T73" fmla="*/ 665 h 5222"/>
              <a:gd name="T74" fmla="*/ 3252 w 5397"/>
              <a:gd name="T75" fmla="*/ 996 h 5222"/>
              <a:gd name="T76" fmla="*/ 3665 w 5397"/>
              <a:gd name="T77" fmla="*/ 2247 h 5222"/>
              <a:gd name="T78" fmla="*/ 4971 w 5397"/>
              <a:gd name="T79" fmla="*/ 2069 h 5222"/>
              <a:gd name="T80" fmla="*/ 5030 w 5397"/>
              <a:gd name="T81" fmla="*/ 751 h 5222"/>
              <a:gd name="T82" fmla="*/ 1355 w 5397"/>
              <a:gd name="T83" fmla="*/ 363 h 5222"/>
              <a:gd name="T84" fmla="*/ 1205 w 5397"/>
              <a:gd name="T85" fmla="*/ 992 h 5222"/>
              <a:gd name="T86" fmla="*/ 865 w 5397"/>
              <a:gd name="T87" fmla="*/ 439 h 5222"/>
              <a:gd name="T88" fmla="*/ 4974 w 5397"/>
              <a:gd name="T89" fmla="*/ 467 h 5222"/>
              <a:gd name="T90" fmla="*/ 5283 w 5397"/>
              <a:gd name="T91" fmla="*/ 1882 h 5222"/>
              <a:gd name="T92" fmla="*/ 3999 w 5397"/>
              <a:gd name="T93" fmla="*/ 2541 h 5222"/>
              <a:gd name="T94" fmla="*/ 3029 w 5397"/>
              <a:gd name="T95" fmla="*/ 1481 h 5222"/>
              <a:gd name="T96" fmla="*/ 3797 w 5397"/>
              <a:gd name="T97" fmla="*/ 262 h 5222"/>
              <a:gd name="T98" fmla="*/ 332 w 5397"/>
              <a:gd name="T99" fmla="*/ 598 h 5222"/>
              <a:gd name="T100" fmla="*/ 467 w 5397"/>
              <a:gd name="T101" fmla="*/ 1856 h 5222"/>
              <a:gd name="T102" fmla="*/ 786 w 5397"/>
              <a:gd name="T103" fmla="*/ 1169 h 5222"/>
              <a:gd name="T104" fmla="*/ 1364 w 5397"/>
              <a:gd name="T105" fmla="*/ 1075 h 5222"/>
              <a:gd name="T106" fmla="*/ 1808 w 5397"/>
              <a:gd name="T107" fmla="*/ 1584 h 5222"/>
              <a:gd name="T108" fmla="*/ 2131 w 5397"/>
              <a:gd name="T109" fmla="*/ 1148 h 5222"/>
              <a:gd name="T110" fmla="*/ 1248 w 5397"/>
              <a:gd name="T111" fmla="*/ 168 h 5222"/>
              <a:gd name="T112" fmla="*/ 2214 w 5397"/>
              <a:gd name="T113" fmla="*/ 725 h 5222"/>
              <a:gd name="T114" fmla="*/ 1757 w 5397"/>
              <a:gd name="T115" fmla="*/ 2120 h 5222"/>
              <a:gd name="T116" fmla="*/ 300 w 5397"/>
              <a:gd name="T117" fmla="*/ 1920 h 5222"/>
              <a:gd name="T118" fmla="*/ 234 w 5397"/>
              <a:gd name="T119" fmla="*/ 452 h 5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97" h="5222">
                <a:moveTo>
                  <a:pt x="1725" y="4204"/>
                </a:moveTo>
                <a:lnTo>
                  <a:pt x="2506" y="4204"/>
                </a:lnTo>
                <a:lnTo>
                  <a:pt x="2506" y="4416"/>
                </a:lnTo>
                <a:lnTo>
                  <a:pt x="1725" y="4416"/>
                </a:lnTo>
                <a:lnTo>
                  <a:pt x="1725" y="4204"/>
                </a:lnTo>
                <a:close/>
                <a:moveTo>
                  <a:pt x="3044" y="4080"/>
                </a:moveTo>
                <a:lnTo>
                  <a:pt x="3044" y="4158"/>
                </a:lnTo>
                <a:lnTo>
                  <a:pt x="3062" y="4151"/>
                </a:lnTo>
                <a:lnTo>
                  <a:pt x="3074" y="4143"/>
                </a:lnTo>
                <a:lnTo>
                  <a:pt x="3081" y="4135"/>
                </a:lnTo>
                <a:lnTo>
                  <a:pt x="3082" y="4127"/>
                </a:lnTo>
                <a:lnTo>
                  <a:pt x="3082" y="4122"/>
                </a:lnTo>
                <a:lnTo>
                  <a:pt x="3082" y="4115"/>
                </a:lnTo>
                <a:lnTo>
                  <a:pt x="3081" y="4108"/>
                </a:lnTo>
                <a:lnTo>
                  <a:pt x="3077" y="4104"/>
                </a:lnTo>
                <a:lnTo>
                  <a:pt x="3072" y="4099"/>
                </a:lnTo>
                <a:lnTo>
                  <a:pt x="3061" y="4089"/>
                </a:lnTo>
                <a:lnTo>
                  <a:pt x="3044" y="4080"/>
                </a:lnTo>
                <a:close/>
                <a:moveTo>
                  <a:pt x="1725" y="3930"/>
                </a:moveTo>
                <a:lnTo>
                  <a:pt x="2506" y="3930"/>
                </a:lnTo>
                <a:lnTo>
                  <a:pt x="2506" y="4142"/>
                </a:lnTo>
                <a:lnTo>
                  <a:pt x="1725" y="4142"/>
                </a:lnTo>
                <a:lnTo>
                  <a:pt x="1725" y="3930"/>
                </a:lnTo>
                <a:close/>
                <a:moveTo>
                  <a:pt x="2988" y="3899"/>
                </a:moveTo>
                <a:lnTo>
                  <a:pt x="2978" y="3902"/>
                </a:lnTo>
                <a:lnTo>
                  <a:pt x="2970" y="3907"/>
                </a:lnTo>
                <a:lnTo>
                  <a:pt x="2963" y="3910"/>
                </a:lnTo>
                <a:lnTo>
                  <a:pt x="2958" y="3917"/>
                </a:lnTo>
                <a:lnTo>
                  <a:pt x="2955" y="3925"/>
                </a:lnTo>
                <a:lnTo>
                  <a:pt x="2953" y="3933"/>
                </a:lnTo>
                <a:lnTo>
                  <a:pt x="2953" y="3940"/>
                </a:lnTo>
                <a:lnTo>
                  <a:pt x="2955" y="3947"/>
                </a:lnTo>
                <a:lnTo>
                  <a:pt x="2958" y="3952"/>
                </a:lnTo>
                <a:lnTo>
                  <a:pt x="2962" y="3957"/>
                </a:lnTo>
                <a:lnTo>
                  <a:pt x="2968" y="3963"/>
                </a:lnTo>
                <a:lnTo>
                  <a:pt x="2977" y="3968"/>
                </a:lnTo>
                <a:lnTo>
                  <a:pt x="2988" y="3975"/>
                </a:lnTo>
                <a:lnTo>
                  <a:pt x="2988" y="3899"/>
                </a:lnTo>
                <a:close/>
                <a:moveTo>
                  <a:pt x="2988" y="3773"/>
                </a:moveTo>
                <a:lnTo>
                  <a:pt x="3044" y="3773"/>
                </a:lnTo>
                <a:lnTo>
                  <a:pt x="3044" y="3823"/>
                </a:lnTo>
                <a:lnTo>
                  <a:pt x="3102" y="3831"/>
                </a:lnTo>
                <a:lnTo>
                  <a:pt x="3157" y="3849"/>
                </a:lnTo>
                <a:lnTo>
                  <a:pt x="3163" y="3851"/>
                </a:lnTo>
                <a:lnTo>
                  <a:pt x="3137" y="3922"/>
                </a:lnTo>
                <a:lnTo>
                  <a:pt x="3128" y="3919"/>
                </a:lnTo>
                <a:lnTo>
                  <a:pt x="3086" y="3905"/>
                </a:lnTo>
                <a:lnTo>
                  <a:pt x="3044" y="3897"/>
                </a:lnTo>
                <a:lnTo>
                  <a:pt x="3044" y="3995"/>
                </a:lnTo>
                <a:lnTo>
                  <a:pt x="3062" y="4003"/>
                </a:lnTo>
                <a:lnTo>
                  <a:pt x="3099" y="4018"/>
                </a:lnTo>
                <a:lnTo>
                  <a:pt x="3125" y="4034"/>
                </a:lnTo>
                <a:lnTo>
                  <a:pt x="3145" y="4051"/>
                </a:lnTo>
                <a:lnTo>
                  <a:pt x="3158" y="4071"/>
                </a:lnTo>
                <a:lnTo>
                  <a:pt x="3166" y="4092"/>
                </a:lnTo>
                <a:lnTo>
                  <a:pt x="3170" y="4117"/>
                </a:lnTo>
                <a:lnTo>
                  <a:pt x="3166" y="4146"/>
                </a:lnTo>
                <a:lnTo>
                  <a:pt x="3155" y="4173"/>
                </a:lnTo>
                <a:lnTo>
                  <a:pt x="3135" y="4196"/>
                </a:lnTo>
                <a:lnTo>
                  <a:pt x="3110" y="4213"/>
                </a:lnTo>
                <a:lnTo>
                  <a:pt x="3081" y="4224"/>
                </a:lnTo>
                <a:lnTo>
                  <a:pt x="3044" y="4232"/>
                </a:lnTo>
                <a:lnTo>
                  <a:pt x="3044" y="4300"/>
                </a:lnTo>
                <a:lnTo>
                  <a:pt x="2988" y="4300"/>
                </a:lnTo>
                <a:lnTo>
                  <a:pt x="2988" y="4234"/>
                </a:lnTo>
                <a:lnTo>
                  <a:pt x="2942" y="4231"/>
                </a:lnTo>
                <a:lnTo>
                  <a:pt x="2902" y="4222"/>
                </a:lnTo>
                <a:lnTo>
                  <a:pt x="2868" y="4211"/>
                </a:lnTo>
                <a:lnTo>
                  <a:pt x="2864" y="4209"/>
                </a:lnTo>
                <a:lnTo>
                  <a:pt x="2864" y="4127"/>
                </a:lnTo>
                <a:lnTo>
                  <a:pt x="2874" y="4133"/>
                </a:lnTo>
                <a:lnTo>
                  <a:pt x="2902" y="4145"/>
                </a:lnTo>
                <a:lnTo>
                  <a:pt x="2934" y="4153"/>
                </a:lnTo>
                <a:lnTo>
                  <a:pt x="2963" y="4160"/>
                </a:lnTo>
                <a:lnTo>
                  <a:pt x="2988" y="4161"/>
                </a:lnTo>
                <a:lnTo>
                  <a:pt x="2988" y="4061"/>
                </a:lnTo>
                <a:lnTo>
                  <a:pt x="2967" y="4054"/>
                </a:lnTo>
                <a:lnTo>
                  <a:pt x="2935" y="4039"/>
                </a:lnTo>
                <a:lnTo>
                  <a:pt x="2911" y="4023"/>
                </a:lnTo>
                <a:lnTo>
                  <a:pt x="2891" y="4004"/>
                </a:lnTo>
                <a:lnTo>
                  <a:pt x="2878" y="3985"/>
                </a:lnTo>
                <a:lnTo>
                  <a:pt x="2869" y="3962"/>
                </a:lnTo>
                <a:lnTo>
                  <a:pt x="2866" y="3933"/>
                </a:lnTo>
                <a:lnTo>
                  <a:pt x="2871" y="3905"/>
                </a:lnTo>
                <a:lnTo>
                  <a:pt x="2882" y="3881"/>
                </a:lnTo>
                <a:lnTo>
                  <a:pt x="2902" y="3859"/>
                </a:lnTo>
                <a:lnTo>
                  <a:pt x="2925" y="3843"/>
                </a:lnTo>
                <a:lnTo>
                  <a:pt x="2955" y="3831"/>
                </a:lnTo>
                <a:lnTo>
                  <a:pt x="2988" y="3824"/>
                </a:lnTo>
                <a:lnTo>
                  <a:pt x="2988" y="3773"/>
                </a:lnTo>
                <a:close/>
                <a:moveTo>
                  <a:pt x="3021" y="3757"/>
                </a:moveTo>
                <a:lnTo>
                  <a:pt x="2970" y="3762"/>
                </a:lnTo>
                <a:lnTo>
                  <a:pt x="2924" y="3773"/>
                </a:lnTo>
                <a:lnTo>
                  <a:pt x="2879" y="3795"/>
                </a:lnTo>
                <a:lnTo>
                  <a:pt x="2841" y="3823"/>
                </a:lnTo>
                <a:lnTo>
                  <a:pt x="2807" y="3856"/>
                </a:lnTo>
                <a:lnTo>
                  <a:pt x="2780" y="3895"/>
                </a:lnTo>
                <a:lnTo>
                  <a:pt x="2759" y="3938"/>
                </a:lnTo>
                <a:lnTo>
                  <a:pt x="2745" y="3986"/>
                </a:lnTo>
                <a:lnTo>
                  <a:pt x="2742" y="4036"/>
                </a:lnTo>
                <a:lnTo>
                  <a:pt x="2745" y="4085"/>
                </a:lnTo>
                <a:lnTo>
                  <a:pt x="2759" y="4133"/>
                </a:lnTo>
                <a:lnTo>
                  <a:pt x="2780" y="4176"/>
                </a:lnTo>
                <a:lnTo>
                  <a:pt x="2807" y="4216"/>
                </a:lnTo>
                <a:lnTo>
                  <a:pt x="2841" y="4251"/>
                </a:lnTo>
                <a:lnTo>
                  <a:pt x="2879" y="4277"/>
                </a:lnTo>
                <a:lnTo>
                  <a:pt x="2924" y="4298"/>
                </a:lnTo>
                <a:lnTo>
                  <a:pt x="2970" y="4312"/>
                </a:lnTo>
                <a:lnTo>
                  <a:pt x="3021" y="4315"/>
                </a:lnTo>
                <a:lnTo>
                  <a:pt x="3071" y="4312"/>
                </a:lnTo>
                <a:lnTo>
                  <a:pt x="3119" y="4298"/>
                </a:lnTo>
                <a:lnTo>
                  <a:pt x="3161" y="4277"/>
                </a:lnTo>
                <a:lnTo>
                  <a:pt x="3201" y="4251"/>
                </a:lnTo>
                <a:lnTo>
                  <a:pt x="3234" y="4216"/>
                </a:lnTo>
                <a:lnTo>
                  <a:pt x="3262" y="4176"/>
                </a:lnTo>
                <a:lnTo>
                  <a:pt x="3284" y="4133"/>
                </a:lnTo>
                <a:lnTo>
                  <a:pt x="3295" y="4085"/>
                </a:lnTo>
                <a:lnTo>
                  <a:pt x="3300" y="4036"/>
                </a:lnTo>
                <a:lnTo>
                  <a:pt x="3295" y="3986"/>
                </a:lnTo>
                <a:lnTo>
                  <a:pt x="3284" y="3938"/>
                </a:lnTo>
                <a:lnTo>
                  <a:pt x="3262" y="3895"/>
                </a:lnTo>
                <a:lnTo>
                  <a:pt x="3234" y="3856"/>
                </a:lnTo>
                <a:lnTo>
                  <a:pt x="3201" y="3823"/>
                </a:lnTo>
                <a:lnTo>
                  <a:pt x="3161" y="3795"/>
                </a:lnTo>
                <a:lnTo>
                  <a:pt x="3119" y="3773"/>
                </a:lnTo>
                <a:lnTo>
                  <a:pt x="3071" y="3762"/>
                </a:lnTo>
                <a:lnTo>
                  <a:pt x="3021" y="3757"/>
                </a:lnTo>
                <a:close/>
                <a:moveTo>
                  <a:pt x="1631" y="3653"/>
                </a:moveTo>
                <a:lnTo>
                  <a:pt x="2412" y="3653"/>
                </a:lnTo>
                <a:lnTo>
                  <a:pt x="2412" y="3864"/>
                </a:lnTo>
                <a:lnTo>
                  <a:pt x="1631" y="3864"/>
                </a:lnTo>
                <a:lnTo>
                  <a:pt x="1631" y="3653"/>
                </a:lnTo>
                <a:close/>
                <a:moveTo>
                  <a:pt x="3021" y="3610"/>
                </a:moveTo>
                <a:lnTo>
                  <a:pt x="3084" y="3615"/>
                </a:lnTo>
                <a:lnTo>
                  <a:pt x="3143" y="3628"/>
                </a:lnTo>
                <a:lnTo>
                  <a:pt x="3201" y="3649"/>
                </a:lnTo>
                <a:lnTo>
                  <a:pt x="3252" y="3679"/>
                </a:lnTo>
                <a:lnTo>
                  <a:pt x="3300" y="3715"/>
                </a:lnTo>
                <a:lnTo>
                  <a:pt x="3341" y="3757"/>
                </a:lnTo>
                <a:lnTo>
                  <a:pt x="3378" y="3805"/>
                </a:lnTo>
                <a:lnTo>
                  <a:pt x="3407" y="3856"/>
                </a:lnTo>
                <a:lnTo>
                  <a:pt x="3429" y="3914"/>
                </a:lnTo>
                <a:lnTo>
                  <a:pt x="3442" y="3973"/>
                </a:lnTo>
                <a:lnTo>
                  <a:pt x="3447" y="4036"/>
                </a:lnTo>
                <a:lnTo>
                  <a:pt x="3442" y="4099"/>
                </a:lnTo>
                <a:lnTo>
                  <a:pt x="3429" y="4158"/>
                </a:lnTo>
                <a:lnTo>
                  <a:pt x="3407" y="4216"/>
                </a:lnTo>
                <a:lnTo>
                  <a:pt x="3378" y="4267"/>
                </a:lnTo>
                <a:lnTo>
                  <a:pt x="3341" y="4315"/>
                </a:lnTo>
                <a:lnTo>
                  <a:pt x="3300" y="4358"/>
                </a:lnTo>
                <a:lnTo>
                  <a:pt x="3252" y="4393"/>
                </a:lnTo>
                <a:lnTo>
                  <a:pt x="3201" y="4422"/>
                </a:lnTo>
                <a:lnTo>
                  <a:pt x="3143" y="4444"/>
                </a:lnTo>
                <a:lnTo>
                  <a:pt x="3084" y="4457"/>
                </a:lnTo>
                <a:lnTo>
                  <a:pt x="3021" y="4462"/>
                </a:lnTo>
                <a:lnTo>
                  <a:pt x="2958" y="4457"/>
                </a:lnTo>
                <a:lnTo>
                  <a:pt x="2897" y="4444"/>
                </a:lnTo>
                <a:lnTo>
                  <a:pt x="2841" y="4422"/>
                </a:lnTo>
                <a:lnTo>
                  <a:pt x="2790" y="4393"/>
                </a:lnTo>
                <a:lnTo>
                  <a:pt x="2742" y="4358"/>
                </a:lnTo>
                <a:lnTo>
                  <a:pt x="2699" y="4315"/>
                </a:lnTo>
                <a:lnTo>
                  <a:pt x="2665" y="4267"/>
                </a:lnTo>
                <a:lnTo>
                  <a:pt x="2635" y="4216"/>
                </a:lnTo>
                <a:lnTo>
                  <a:pt x="2613" y="4158"/>
                </a:lnTo>
                <a:lnTo>
                  <a:pt x="2600" y="4099"/>
                </a:lnTo>
                <a:lnTo>
                  <a:pt x="2595" y="4036"/>
                </a:lnTo>
                <a:lnTo>
                  <a:pt x="2600" y="3973"/>
                </a:lnTo>
                <a:lnTo>
                  <a:pt x="2613" y="3914"/>
                </a:lnTo>
                <a:lnTo>
                  <a:pt x="2635" y="3856"/>
                </a:lnTo>
                <a:lnTo>
                  <a:pt x="2665" y="3805"/>
                </a:lnTo>
                <a:lnTo>
                  <a:pt x="2699" y="3757"/>
                </a:lnTo>
                <a:lnTo>
                  <a:pt x="2742" y="3715"/>
                </a:lnTo>
                <a:lnTo>
                  <a:pt x="2790" y="3679"/>
                </a:lnTo>
                <a:lnTo>
                  <a:pt x="2841" y="3649"/>
                </a:lnTo>
                <a:lnTo>
                  <a:pt x="2897" y="3628"/>
                </a:lnTo>
                <a:lnTo>
                  <a:pt x="2958" y="3615"/>
                </a:lnTo>
                <a:lnTo>
                  <a:pt x="3021" y="3610"/>
                </a:lnTo>
                <a:close/>
                <a:moveTo>
                  <a:pt x="2537" y="3005"/>
                </a:moveTo>
                <a:lnTo>
                  <a:pt x="2438" y="3010"/>
                </a:lnTo>
                <a:lnTo>
                  <a:pt x="2343" y="3024"/>
                </a:lnTo>
                <a:lnTo>
                  <a:pt x="2249" y="3047"/>
                </a:lnTo>
                <a:lnTo>
                  <a:pt x="2159" y="3078"/>
                </a:lnTo>
                <a:lnTo>
                  <a:pt x="2074" y="3116"/>
                </a:lnTo>
                <a:lnTo>
                  <a:pt x="1991" y="3162"/>
                </a:lnTo>
                <a:lnTo>
                  <a:pt x="1915" y="3215"/>
                </a:lnTo>
                <a:lnTo>
                  <a:pt x="1842" y="3275"/>
                </a:lnTo>
                <a:lnTo>
                  <a:pt x="1778" y="3341"/>
                </a:lnTo>
                <a:lnTo>
                  <a:pt x="1717" y="3413"/>
                </a:lnTo>
                <a:lnTo>
                  <a:pt x="1664" y="3489"/>
                </a:lnTo>
                <a:lnTo>
                  <a:pt x="1618" y="3572"/>
                </a:lnTo>
                <a:lnTo>
                  <a:pt x="1580" y="3658"/>
                </a:lnTo>
                <a:lnTo>
                  <a:pt x="1549" y="3747"/>
                </a:lnTo>
                <a:lnTo>
                  <a:pt x="1525" y="3841"/>
                </a:lnTo>
                <a:lnTo>
                  <a:pt x="1512" y="3937"/>
                </a:lnTo>
                <a:lnTo>
                  <a:pt x="1507" y="4036"/>
                </a:lnTo>
                <a:lnTo>
                  <a:pt x="1512" y="4135"/>
                </a:lnTo>
                <a:lnTo>
                  <a:pt x="1525" y="4232"/>
                </a:lnTo>
                <a:lnTo>
                  <a:pt x="1549" y="4325"/>
                </a:lnTo>
                <a:lnTo>
                  <a:pt x="1580" y="4416"/>
                </a:lnTo>
                <a:lnTo>
                  <a:pt x="1618" y="4502"/>
                </a:lnTo>
                <a:lnTo>
                  <a:pt x="1664" y="4582"/>
                </a:lnTo>
                <a:lnTo>
                  <a:pt x="1717" y="4658"/>
                </a:lnTo>
                <a:lnTo>
                  <a:pt x="1778" y="4731"/>
                </a:lnTo>
                <a:lnTo>
                  <a:pt x="1842" y="4797"/>
                </a:lnTo>
                <a:lnTo>
                  <a:pt x="1915" y="4857"/>
                </a:lnTo>
                <a:lnTo>
                  <a:pt x="1991" y="4909"/>
                </a:lnTo>
                <a:lnTo>
                  <a:pt x="2074" y="4956"/>
                </a:lnTo>
                <a:lnTo>
                  <a:pt x="2159" y="4994"/>
                </a:lnTo>
                <a:lnTo>
                  <a:pt x="2249" y="5025"/>
                </a:lnTo>
                <a:lnTo>
                  <a:pt x="2343" y="5048"/>
                </a:lnTo>
                <a:lnTo>
                  <a:pt x="2438" y="5061"/>
                </a:lnTo>
                <a:lnTo>
                  <a:pt x="2537" y="5066"/>
                </a:lnTo>
                <a:lnTo>
                  <a:pt x="2637" y="5061"/>
                </a:lnTo>
                <a:lnTo>
                  <a:pt x="2734" y="5048"/>
                </a:lnTo>
                <a:lnTo>
                  <a:pt x="2826" y="5025"/>
                </a:lnTo>
                <a:lnTo>
                  <a:pt x="2917" y="4994"/>
                </a:lnTo>
                <a:lnTo>
                  <a:pt x="3003" y="4956"/>
                </a:lnTo>
                <a:lnTo>
                  <a:pt x="3084" y="4909"/>
                </a:lnTo>
                <a:lnTo>
                  <a:pt x="3161" y="4857"/>
                </a:lnTo>
                <a:lnTo>
                  <a:pt x="3232" y="4797"/>
                </a:lnTo>
                <a:lnTo>
                  <a:pt x="3299" y="4731"/>
                </a:lnTo>
                <a:lnTo>
                  <a:pt x="3358" y="4658"/>
                </a:lnTo>
                <a:lnTo>
                  <a:pt x="3411" y="4582"/>
                </a:lnTo>
                <a:lnTo>
                  <a:pt x="3457" y="4502"/>
                </a:lnTo>
                <a:lnTo>
                  <a:pt x="3497" y="4416"/>
                </a:lnTo>
                <a:lnTo>
                  <a:pt x="3526" y="4325"/>
                </a:lnTo>
                <a:lnTo>
                  <a:pt x="3549" y="4232"/>
                </a:lnTo>
                <a:lnTo>
                  <a:pt x="3563" y="4135"/>
                </a:lnTo>
                <a:lnTo>
                  <a:pt x="3568" y="4036"/>
                </a:lnTo>
                <a:lnTo>
                  <a:pt x="3563" y="3937"/>
                </a:lnTo>
                <a:lnTo>
                  <a:pt x="3549" y="3841"/>
                </a:lnTo>
                <a:lnTo>
                  <a:pt x="3526" y="3747"/>
                </a:lnTo>
                <a:lnTo>
                  <a:pt x="3497" y="3658"/>
                </a:lnTo>
                <a:lnTo>
                  <a:pt x="3457" y="3572"/>
                </a:lnTo>
                <a:lnTo>
                  <a:pt x="3411" y="3489"/>
                </a:lnTo>
                <a:lnTo>
                  <a:pt x="3358" y="3413"/>
                </a:lnTo>
                <a:lnTo>
                  <a:pt x="3299" y="3341"/>
                </a:lnTo>
                <a:lnTo>
                  <a:pt x="3232" y="3275"/>
                </a:lnTo>
                <a:lnTo>
                  <a:pt x="3161" y="3215"/>
                </a:lnTo>
                <a:lnTo>
                  <a:pt x="3084" y="3162"/>
                </a:lnTo>
                <a:lnTo>
                  <a:pt x="3003" y="3116"/>
                </a:lnTo>
                <a:lnTo>
                  <a:pt x="2917" y="3078"/>
                </a:lnTo>
                <a:lnTo>
                  <a:pt x="2826" y="3047"/>
                </a:lnTo>
                <a:lnTo>
                  <a:pt x="2734" y="3024"/>
                </a:lnTo>
                <a:lnTo>
                  <a:pt x="2637" y="3010"/>
                </a:lnTo>
                <a:lnTo>
                  <a:pt x="2537" y="3005"/>
                </a:lnTo>
                <a:close/>
                <a:moveTo>
                  <a:pt x="2537" y="2850"/>
                </a:moveTo>
                <a:lnTo>
                  <a:pt x="2646" y="2855"/>
                </a:lnTo>
                <a:lnTo>
                  <a:pt x="2750" y="2870"/>
                </a:lnTo>
                <a:lnTo>
                  <a:pt x="2853" y="2893"/>
                </a:lnTo>
                <a:lnTo>
                  <a:pt x="2952" y="2924"/>
                </a:lnTo>
                <a:lnTo>
                  <a:pt x="3046" y="2964"/>
                </a:lnTo>
                <a:lnTo>
                  <a:pt x="3137" y="3012"/>
                </a:lnTo>
                <a:lnTo>
                  <a:pt x="3221" y="3068"/>
                </a:lnTo>
                <a:lnTo>
                  <a:pt x="3302" y="3129"/>
                </a:lnTo>
                <a:lnTo>
                  <a:pt x="3376" y="3199"/>
                </a:lnTo>
                <a:lnTo>
                  <a:pt x="3444" y="3273"/>
                </a:lnTo>
                <a:lnTo>
                  <a:pt x="3507" y="3352"/>
                </a:lnTo>
                <a:lnTo>
                  <a:pt x="3561" y="3438"/>
                </a:lnTo>
                <a:lnTo>
                  <a:pt x="3609" y="3529"/>
                </a:lnTo>
                <a:lnTo>
                  <a:pt x="3649" y="3623"/>
                </a:lnTo>
                <a:lnTo>
                  <a:pt x="3682" y="3720"/>
                </a:lnTo>
                <a:lnTo>
                  <a:pt x="3705" y="3823"/>
                </a:lnTo>
                <a:lnTo>
                  <a:pt x="3719" y="3928"/>
                </a:lnTo>
                <a:lnTo>
                  <a:pt x="3723" y="4036"/>
                </a:lnTo>
                <a:lnTo>
                  <a:pt x="3719" y="4143"/>
                </a:lnTo>
                <a:lnTo>
                  <a:pt x="3705" y="4249"/>
                </a:lnTo>
                <a:lnTo>
                  <a:pt x="3682" y="4351"/>
                </a:lnTo>
                <a:lnTo>
                  <a:pt x="3649" y="4449"/>
                </a:lnTo>
                <a:lnTo>
                  <a:pt x="3609" y="4544"/>
                </a:lnTo>
                <a:lnTo>
                  <a:pt x="3561" y="4634"/>
                </a:lnTo>
                <a:lnTo>
                  <a:pt x="3507" y="4719"/>
                </a:lnTo>
                <a:lnTo>
                  <a:pt x="3444" y="4800"/>
                </a:lnTo>
                <a:lnTo>
                  <a:pt x="3376" y="4875"/>
                </a:lnTo>
                <a:lnTo>
                  <a:pt x="3302" y="4942"/>
                </a:lnTo>
                <a:lnTo>
                  <a:pt x="3221" y="5005"/>
                </a:lnTo>
                <a:lnTo>
                  <a:pt x="3135" y="5060"/>
                </a:lnTo>
                <a:lnTo>
                  <a:pt x="3046" y="5108"/>
                </a:lnTo>
                <a:lnTo>
                  <a:pt x="2952" y="5147"/>
                </a:lnTo>
                <a:lnTo>
                  <a:pt x="2853" y="5180"/>
                </a:lnTo>
                <a:lnTo>
                  <a:pt x="2750" y="5203"/>
                </a:lnTo>
                <a:lnTo>
                  <a:pt x="2646" y="5217"/>
                </a:lnTo>
                <a:lnTo>
                  <a:pt x="2537" y="5222"/>
                </a:lnTo>
                <a:lnTo>
                  <a:pt x="2430" y="5217"/>
                </a:lnTo>
                <a:lnTo>
                  <a:pt x="2324" y="5203"/>
                </a:lnTo>
                <a:lnTo>
                  <a:pt x="2224" y="5180"/>
                </a:lnTo>
                <a:lnTo>
                  <a:pt x="2125" y="5147"/>
                </a:lnTo>
                <a:lnTo>
                  <a:pt x="2031" y="5108"/>
                </a:lnTo>
                <a:lnTo>
                  <a:pt x="1940" y="5060"/>
                </a:lnTo>
                <a:lnTo>
                  <a:pt x="1854" y="5005"/>
                </a:lnTo>
                <a:lnTo>
                  <a:pt x="1775" y="4942"/>
                </a:lnTo>
                <a:lnTo>
                  <a:pt x="1700" y="4875"/>
                </a:lnTo>
                <a:lnTo>
                  <a:pt x="1631" y="4800"/>
                </a:lnTo>
                <a:lnTo>
                  <a:pt x="1570" y="4719"/>
                </a:lnTo>
                <a:lnTo>
                  <a:pt x="1514" y="4634"/>
                </a:lnTo>
                <a:lnTo>
                  <a:pt x="1466" y="4544"/>
                </a:lnTo>
                <a:lnTo>
                  <a:pt x="1426" y="4449"/>
                </a:lnTo>
                <a:lnTo>
                  <a:pt x="1395" y="4351"/>
                </a:lnTo>
                <a:lnTo>
                  <a:pt x="1372" y="4249"/>
                </a:lnTo>
                <a:lnTo>
                  <a:pt x="1357" y="4143"/>
                </a:lnTo>
                <a:lnTo>
                  <a:pt x="1352" y="4036"/>
                </a:lnTo>
                <a:lnTo>
                  <a:pt x="1357" y="3928"/>
                </a:lnTo>
                <a:lnTo>
                  <a:pt x="1372" y="3823"/>
                </a:lnTo>
                <a:lnTo>
                  <a:pt x="1395" y="3720"/>
                </a:lnTo>
                <a:lnTo>
                  <a:pt x="1426" y="3623"/>
                </a:lnTo>
                <a:lnTo>
                  <a:pt x="1466" y="3529"/>
                </a:lnTo>
                <a:lnTo>
                  <a:pt x="1514" y="3438"/>
                </a:lnTo>
                <a:lnTo>
                  <a:pt x="1570" y="3352"/>
                </a:lnTo>
                <a:lnTo>
                  <a:pt x="1631" y="3273"/>
                </a:lnTo>
                <a:lnTo>
                  <a:pt x="1700" y="3199"/>
                </a:lnTo>
                <a:lnTo>
                  <a:pt x="1775" y="3129"/>
                </a:lnTo>
                <a:lnTo>
                  <a:pt x="1854" y="3068"/>
                </a:lnTo>
                <a:lnTo>
                  <a:pt x="1940" y="3012"/>
                </a:lnTo>
                <a:lnTo>
                  <a:pt x="2031" y="2964"/>
                </a:lnTo>
                <a:lnTo>
                  <a:pt x="2125" y="2924"/>
                </a:lnTo>
                <a:lnTo>
                  <a:pt x="2224" y="2893"/>
                </a:lnTo>
                <a:lnTo>
                  <a:pt x="2324" y="2870"/>
                </a:lnTo>
                <a:lnTo>
                  <a:pt x="2430" y="2855"/>
                </a:lnTo>
                <a:lnTo>
                  <a:pt x="2537" y="2850"/>
                </a:lnTo>
                <a:close/>
                <a:moveTo>
                  <a:pt x="3563" y="2558"/>
                </a:moveTo>
                <a:lnTo>
                  <a:pt x="3723" y="2655"/>
                </a:lnTo>
                <a:lnTo>
                  <a:pt x="3482" y="3048"/>
                </a:lnTo>
                <a:lnTo>
                  <a:pt x="3323" y="2951"/>
                </a:lnTo>
                <a:lnTo>
                  <a:pt x="3563" y="2558"/>
                </a:lnTo>
                <a:close/>
                <a:moveTo>
                  <a:pt x="1783" y="2469"/>
                </a:moveTo>
                <a:lnTo>
                  <a:pt x="1981" y="2839"/>
                </a:lnTo>
                <a:lnTo>
                  <a:pt x="1818" y="2928"/>
                </a:lnTo>
                <a:lnTo>
                  <a:pt x="1620" y="2558"/>
                </a:lnTo>
                <a:lnTo>
                  <a:pt x="1783" y="2469"/>
                </a:lnTo>
                <a:close/>
                <a:moveTo>
                  <a:pt x="1507" y="1557"/>
                </a:moveTo>
                <a:lnTo>
                  <a:pt x="1507" y="2062"/>
                </a:lnTo>
                <a:lnTo>
                  <a:pt x="1552" y="2043"/>
                </a:lnTo>
                <a:lnTo>
                  <a:pt x="1560" y="1988"/>
                </a:lnTo>
                <a:lnTo>
                  <a:pt x="1565" y="1929"/>
                </a:lnTo>
                <a:lnTo>
                  <a:pt x="1565" y="1866"/>
                </a:lnTo>
                <a:lnTo>
                  <a:pt x="1563" y="1805"/>
                </a:lnTo>
                <a:lnTo>
                  <a:pt x="1557" y="1744"/>
                </a:lnTo>
                <a:lnTo>
                  <a:pt x="1547" y="1686"/>
                </a:lnTo>
                <a:lnTo>
                  <a:pt x="1535" y="1635"/>
                </a:lnTo>
                <a:lnTo>
                  <a:pt x="1522" y="1592"/>
                </a:lnTo>
                <a:lnTo>
                  <a:pt x="1507" y="1557"/>
                </a:lnTo>
                <a:close/>
                <a:moveTo>
                  <a:pt x="787" y="1557"/>
                </a:moveTo>
                <a:lnTo>
                  <a:pt x="774" y="1587"/>
                </a:lnTo>
                <a:lnTo>
                  <a:pt x="761" y="1625"/>
                </a:lnTo>
                <a:lnTo>
                  <a:pt x="751" y="1669"/>
                </a:lnTo>
                <a:lnTo>
                  <a:pt x="741" y="1719"/>
                </a:lnTo>
                <a:lnTo>
                  <a:pt x="735" y="1773"/>
                </a:lnTo>
                <a:lnTo>
                  <a:pt x="731" y="1830"/>
                </a:lnTo>
                <a:lnTo>
                  <a:pt x="730" y="1886"/>
                </a:lnTo>
                <a:lnTo>
                  <a:pt x="730" y="1940"/>
                </a:lnTo>
                <a:lnTo>
                  <a:pt x="735" y="1995"/>
                </a:lnTo>
                <a:lnTo>
                  <a:pt x="743" y="2044"/>
                </a:lnTo>
                <a:lnTo>
                  <a:pt x="787" y="2062"/>
                </a:lnTo>
                <a:lnTo>
                  <a:pt x="787" y="1557"/>
                </a:lnTo>
                <a:close/>
                <a:moveTo>
                  <a:pt x="2473" y="1209"/>
                </a:moveTo>
                <a:lnTo>
                  <a:pt x="2864" y="1209"/>
                </a:lnTo>
                <a:lnTo>
                  <a:pt x="2864" y="1395"/>
                </a:lnTo>
                <a:lnTo>
                  <a:pt x="2473" y="1395"/>
                </a:lnTo>
                <a:lnTo>
                  <a:pt x="2473" y="1209"/>
                </a:lnTo>
                <a:close/>
                <a:moveTo>
                  <a:pt x="1147" y="1120"/>
                </a:moveTo>
                <a:lnTo>
                  <a:pt x="1062" y="1684"/>
                </a:lnTo>
                <a:lnTo>
                  <a:pt x="1147" y="1802"/>
                </a:lnTo>
                <a:lnTo>
                  <a:pt x="1149" y="1802"/>
                </a:lnTo>
                <a:lnTo>
                  <a:pt x="1233" y="1684"/>
                </a:lnTo>
                <a:lnTo>
                  <a:pt x="1149" y="1120"/>
                </a:lnTo>
                <a:lnTo>
                  <a:pt x="1147" y="1120"/>
                </a:lnTo>
                <a:close/>
                <a:moveTo>
                  <a:pt x="4195" y="1014"/>
                </a:moveTo>
                <a:lnTo>
                  <a:pt x="4142" y="1017"/>
                </a:lnTo>
                <a:lnTo>
                  <a:pt x="4093" y="1029"/>
                </a:lnTo>
                <a:lnTo>
                  <a:pt x="4045" y="1047"/>
                </a:lnTo>
                <a:lnTo>
                  <a:pt x="3997" y="1073"/>
                </a:lnTo>
                <a:lnTo>
                  <a:pt x="3956" y="1105"/>
                </a:lnTo>
                <a:lnTo>
                  <a:pt x="3921" y="1141"/>
                </a:lnTo>
                <a:lnTo>
                  <a:pt x="3891" y="1182"/>
                </a:lnTo>
                <a:lnTo>
                  <a:pt x="3866" y="1225"/>
                </a:lnTo>
                <a:lnTo>
                  <a:pt x="3850" y="1273"/>
                </a:lnTo>
                <a:lnTo>
                  <a:pt x="3838" y="1323"/>
                </a:lnTo>
                <a:lnTo>
                  <a:pt x="3835" y="1372"/>
                </a:lnTo>
                <a:lnTo>
                  <a:pt x="3838" y="1423"/>
                </a:lnTo>
                <a:lnTo>
                  <a:pt x="3850" y="1475"/>
                </a:lnTo>
                <a:lnTo>
                  <a:pt x="3868" y="1524"/>
                </a:lnTo>
                <a:lnTo>
                  <a:pt x="3893" y="1570"/>
                </a:lnTo>
                <a:lnTo>
                  <a:pt x="3924" y="1610"/>
                </a:lnTo>
                <a:lnTo>
                  <a:pt x="3961" y="1646"/>
                </a:lnTo>
                <a:lnTo>
                  <a:pt x="4000" y="1676"/>
                </a:lnTo>
                <a:lnTo>
                  <a:pt x="4045" y="1701"/>
                </a:lnTo>
                <a:lnTo>
                  <a:pt x="4093" y="1719"/>
                </a:lnTo>
                <a:lnTo>
                  <a:pt x="4142" y="1729"/>
                </a:lnTo>
                <a:lnTo>
                  <a:pt x="4195" y="1734"/>
                </a:lnTo>
                <a:lnTo>
                  <a:pt x="4246" y="1729"/>
                </a:lnTo>
                <a:lnTo>
                  <a:pt x="4296" y="1719"/>
                </a:lnTo>
                <a:lnTo>
                  <a:pt x="4345" y="1701"/>
                </a:lnTo>
                <a:lnTo>
                  <a:pt x="4391" y="1674"/>
                </a:lnTo>
                <a:lnTo>
                  <a:pt x="4433" y="1643"/>
                </a:lnTo>
                <a:lnTo>
                  <a:pt x="4469" y="1607"/>
                </a:lnTo>
                <a:lnTo>
                  <a:pt x="4499" y="1565"/>
                </a:lnTo>
                <a:lnTo>
                  <a:pt x="4522" y="1521"/>
                </a:lnTo>
                <a:lnTo>
                  <a:pt x="4540" y="1475"/>
                </a:lnTo>
                <a:lnTo>
                  <a:pt x="4550" y="1425"/>
                </a:lnTo>
                <a:lnTo>
                  <a:pt x="4555" y="1375"/>
                </a:lnTo>
                <a:lnTo>
                  <a:pt x="4550" y="1324"/>
                </a:lnTo>
                <a:lnTo>
                  <a:pt x="4540" y="1273"/>
                </a:lnTo>
                <a:lnTo>
                  <a:pt x="4522" y="1224"/>
                </a:lnTo>
                <a:lnTo>
                  <a:pt x="4495" y="1177"/>
                </a:lnTo>
                <a:lnTo>
                  <a:pt x="4466" y="1136"/>
                </a:lnTo>
                <a:lnTo>
                  <a:pt x="4429" y="1101"/>
                </a:lnTo>
                <a:lnTo>
                  <a:pt x="4388" y="1072"/>
                </a:lnTo>
                <a:lnTo>
                  <a:pt x="4344" y="1047"/>
                </a:lnTo>
                <a:lnTo>
                  <a:pt x="4296" y="1029"/>
                </a:lnTo>
                <a:lnTo>
                  <a:pt x="4246" y="1017"/>
                </a:lnTo>
                <a:lnTo>
                  <a:pt x="4195" y="1014"/>
                </a:lnTo>
                <a:close/>
                <a:moveTo>
                  <a:pt x="4377" y="664"/>
                </a:moveTo>
                <a:lnTo>
                  <a:pt x="4400" y="669"/>
                </a:lnTo>
                <a:lnTo>
                  <a:pt x="4495" y="705"/>
                </a:lnTo>
                <a:lnTo>
                  <a:pt x="4517" y="717"/>
                </a:lnTo>
                <a:lnTo>
                  <a:pt x="4535" y="731"/>
                </a:lnTo>
                <a:lnTo>
                  <a:pt x="4547" y="751"/>
                </a:lnTo>
                <a:lnTo>
                  <a:pt x="4553" y="774"/>
                </a:lnTo>
                <a:lnTo>
                  <a:pt x="4555" y="798"/>
                </a:lnTo>
                <a:lnTo>
                  <a:pt x="4550" y="821"/>
                </a:lnTo>
                <a:lnTo>
                  <a:pt x="4522" y="897"/>
                </a:lnTo>
                <a:lnTo>
                  <a:pt x="4566" y="930"/>
                </a:lnTo>
                <a:lnTo>
                  <a:pt x="4608" y="968"/>
                </a:lnTo>
                <a:lnTo>
                  <a:pt x="4644" y="1011"/>
                </a:lnTo>
                <a:lnTo>
                  <a:pt x="4718" y="976"/>
                </a:lnTo>
                <a:lnTo>
                  <a:pt x="4741" y="969"/>
                </a:lnTo>
                <a:lnTo>
                  <a:pt x="4765" y="969"/>
                </a:lnTo>
                <a:lnTo>
                  <a:pt x="4788" y="974"/>
                </a:lnTo>
                <a:lnTo>
                  <a:pt x="4807" y="984"/>
                </a:lnTo>
                <a:lnTo>
                  <a:pt x="4826" y="1001"/>
                </a:lnTo>
                <a:lnTo>
                  <a:pt x="4839" y="1020"/>
                </a:lnTo>
                <a:lnTo>
                  <a:pt x="4880" y="1113"/>
                </a:lnTo>
                <a:lnTo>
                  <a:pt x="4888" y="1136"/>
                </a:lnTo>
                <a:lnTo>
                  <a:pt x="4888" y="1161"/>
                </a:lnTo>
                <a:lnTo>
                  <a:pt x="4883" y="1184"/>
                </a:lnTo>
                <a:lnTo>
                  <a:pt x="4873" y="1204"/>
                </a:lnTo>
                <a:lnTo>
                  <a:pt x="4857" y="1222"/>
                </a:lnTo>
                <a:lnTo>
                  <a:pt x="4836" y="1233"/>
                </a:lnTo>
                <a:lnTo>
                  <a:pt x="4763" y="1268"/>
                </a:lnTo>
                <a:lnTo>
                  <a:pt x="4771" y="1324"/>
                </a:lnTo>
                <a:lnTo>
                  <a:pt x="4773" y="1379"/>
                </a:lnTo>
                <a:lnTo>
                  <a:pt x="4769" y="1435"/>
                </a:lnTo>
                <a:lnTo>
                  <a:pt x="4845" y="1463"/>
                </a:lnTo>
                <a:lnTo>
                  <a:pt x="4867" y="1475"/>
                </a:lnTo>
                <a:lnTo>
                  <a:pt x="4883" y="1491"/>
                </a:lnTo>
                <a:lnTo>
                  <a:pt x="4897" y="1509"/>
                </a:lnTo>
                <a:lnTo>
                  <a:pt x="4903" y="1532"/>
                </a:lnTo>
                <a:lnTo>
                  <a:pt x="4905" y="1555"/>
                </a:lnTo>
                <a:lnTo>
                  <a:pt x="4898" y="1580"/>
                </a:lnTo>
                <a:lnTo>
                  <a:pt x="4864" y="1674"/>
                </a:lnTo>
                <a:lnTo>
                  <a:pt x="4852" y="1696"/>
                </a:lnTo>
                <a:lnTo>
                  <a:pt x="4837" y="1714"/>
                </a:lnTo>
                <a:lnTo>
                  <a:pt x="4816" y="1726"/>
                </a:lnTo>
                <a:lnTo>
                  <a:pt x="4794" y="1734"/>
                </a:lnTo>
                <a:lnTo>
                  <a:pt x="4769" y="1734"/>
                </a:lnTo>
                <a:lnTo>
                  <a:pt x="4746" y="1729"/>
                </a:lnTo>
                <a:lnTo>
                  <a:pt x="4672" y="1701"/>
                </a:lnTo>
                <a:lnTo>
                  <a:pt x="4637" y="1745"/>
                </a:lnTo>
                <a:lnTo>
                  <a:pt x="4599" y="1787"/>
                </a:lnTo>
                <a:lnTo>
                  <a:pt x="4558" y="1823"/>
                </a:lnTo>
                <a:lnTo>
                  <a:pt x="4591" y="1897"/>
                </a:lnTo>
                <a:lnTo>
                  <a:pt x="4598" y="1920"/>
                </a:lnTo>
                <a:lnTo>
                  <a:pt x="4599" y="1944"/>
                </a:lnTo>
                <a:lnTo>
                  <a:pt x="4594" y="1967"/>
                </a:lnTo>
                <a:lnTo>
                  <a:pt x="4583" y="1986"/>
                </a:lnTo>
                <a:lnTo>
                  <a:pt x="4568" y="2005"/>
                </a:lnTo>
                <a:lnTo>
                  <a:pt x="4547" y="2018"/>
                </a:lnTo>
                <a:lnTo>
                  <a:pt x="4454" y="2059"/>
                </a:lnTo>
                <a:lnTo>
                  <a:pt x="4431" y="2067"/>
                </a:lnTo>
                <a:lnTo>
                  <a:pt x="4408" y="2067"/>
                </a:lnTo>
                <a:lnTo>
                  <a:pt x="4385" y="2062"/>
                </a:lnTo>
                <a:lnTo>
                  <a:pt x="4365" y="2053"/>
                </a:lnTo>
                <a:lnTo>
                  <a:pt x="4347" y="2036"/>
                </a:lnTo>
                <a:lnTo>
                  <a:pt x="4334" y="2015"/>
                </a:lnTo>
                <a:lnTo>
                  <a:pt x="4301" y="1942"/>
                </a:lnTo>
                <a:lnTo>
                  <a:pt x="4244" y="1950"/>
                </a:lnTo>
                <a:lnTo>
                  <a:pt x="4188" y="1952"/>
                </a:lnTo>
                <a:lnTo>
                  <a:pt x="4134" y="1949"/>
                </a:lnTo>
                <a:lnTo>
                  <a:pt x="4106" y="2024"/>
                </a:lnTo>
                <a:lnTo>
                  <a:pt x="4094" y="2046"/>
                </a:lnTo>
                <a:lnTo>
                  <a:pt x="4078" y="2062"/>
                </a:lnTo>
                <a:lnTo>
                  <a:pt x="4058" y="2076"/>
                </a:lnTo>
                <a:lnTo>
                  <a:pt x="4035" y="2082"/>
                </a:lnTo>
                <a:lnTo>
                  <a:pt x="4012" y="2084"/>
                </a:lnTo>
                <a:lnTo>
                  <a:pt x="3989" y="2077"/>
                </a:lnTo>
                <a:lnTo>
                  <a:pt x="3893" y="2043"/>
                </a:lnTo>
                <a:lnTo>
                  <a:pt x="3871" y="2031"/>
                </a:lnTo>
                <a:lnTo>
                  <a:pt x="3855" y="2016"/>
                </a:lnTo>
                <a:lnTo>
                  <a:pt x="3842" y="1996"/>
                </a:lnTo>
                <a:lnTo>
                  <a:pt x="3835" y="1973"/>
                </a:lnTo>
                <a:lnTo>
                  <a:pt x="3833" y="1950"/>
                </a:lnTo>
                <a:lnTo>
                  <a:pt x="3840" y="1925"/>
                </a:lnTo>
                <a:lnTo>
                  <a:pt x="3868" y="1851"/>
                </a:lnTo>
                <a:lnTo>
                  <a:pt x="3824" y="1816"/>
                </a:lnTo>
                <a:lnTo>
                  <a:pt x="3782" y="1778"/>
                </a:lnTo>
                <a:lnTo>
                  <a:pt x="3744" y="1737"/>
                </a:lnTo>
                <a:lnTo>
                  <a:pt x="3672" y="1770"/>
                </a:lnTo>
                <a:lnTo>
                  <a:pt x="3649" y="1778"/>
                </a:lnTo>
                <a:lnTo>
                  <a:pt x="3625" y="1778"/>
                </a:lnTo>
                <a:lnTo>
                  <a:pt x="3602" y="1773"/>
                </a:lnTo>
                <a:lnTo>
                  <a:pt x="3581" y="1762"/>
                </a:lnTo>
                <a:lnTo>
                  <a:pt x="3564" y="1747"/>
                </a:lnTo>
                <a:lnTo>
                  <a:pt x="3551" y="1726"/>
                </a:lnTo>
                <a:lnTo>
                  <a:pt x="3508" y="1633"/>
                </a:lnTo>
                <a:lnTo>
                  <a:pt x="3502" y="1610"/>
                </a:lnTo>
                <a:lnTo>
                  <a:pt x="3500" y="1587"/>
                </a:lnTo>
                <a:lnTo>
                  <a:pt x="3505" y="1564"/>
                </a:lnTo>
                <a:lnTo>
                  <a:pt x="3516" y="1544"/>
                </a:lnTo>
                <a:lnTo>
                  <a:pt x="3533" y="1526"/>
                </a:lnTo>
                <a:lnTo>
                  <a:pt x="3553" y="1513"/>
                </a:lnTo>
                <a:lnTo>
                  <a:pt x="3625" y="1480"/>
                </a:lnTo>
                <a:lnTo>
                  <a:pt x="3619" y="1423"/>
                </a:lnTo>
                <a:lnTo>
                  <a:pt x="3615" y="1367"/>
                </a:lnTo>
                <a:lnTo>
                  <a:pt x="3619" y="1313"/>
                </a:lnTo>
                <a:lnTo>
                  <a:pt x="3545" y="1285"/>
                </a:lnTo>
                <a:lnTo>
                  <a:pt x="3523" y="1273"/>
                </a:lnTo>
                <a:lnTo>
                  <a:pt x="3505" y="1258"/>
                </a:lnTo>
                <a:lnTo>
                  <a:pt x="3493" y="1237"/>
                </a:lnTo>
                <a:lnTo>
                  <a:pt x="3485" y="1215"/>
                </a:lnTo>
                <a:lnTo>
                  <a:pt x="3485" y="1191"/>
                </a:lnTo>
                <a:lnTo>
                  <a:pt x="3490" y="1167"/>
                </a:lnTo>
                <a:lnTo>
                  <a:pt x="3525" y="1072"/>
                </a:lnTo>
                <a:lnTo>
                  <a:pt x="3536" y="1052"/>
                </a:lnTo>
                <a:lnTo>
                  <a:pt x="3553" y="1034"/>
                </a:lnTo>
                <a:lnTo>
                  <a:pt x="3573" y="1022"/>
                </a:lnTo>
                <a:lnTo>
                  <a:pt x="3596" y="1015"/>
                </a:lnTo>
                <a:lnTo>
                  <a:pt x="3619" y="1014"/>
                </a:lnTo>
                <a:lnTo>
                  <a:pt x="3642" y="1019"/>
                </a:lnTo>
                <a:lnTo>
                  <a:pt x="3718" y="1047"/>
                </a:lnTo>
                <a:lnTo>
                  <a:pt x="3751" y="1002"/>
                </a:lnTo>
                <a:lnTo>
                  <a:pt x="3789" y="961"/>
                </a:lnTo>
                <a:lnTo>
                  <a:pt x="3832" y="923"/>
                </a:lnTo>
                <a:lnTo>
                  <a:pt x="3797" y="850"/>
                </a:lnTo>
                <a:lnTo>
                  <a:pt x="3790" y="827"/>
                </a:lnTo>
                <a:lnTo>
                  <a:pt x="3789" y="804"/>
                </a:lnTo>
                <a:lnTo>
                  <a:pt x="3795" y="781"/>
                </a:lnTo>
                <a:lnTo>
                  <a:pt x="3805" y="760"/>
                </a:lnTo>
                <a:lnTo>
                  <a:pt x="3822" y="743"/>
                </a:lnTo>
                <a:lnTo>
                  <a:pt x="3842" y="730"/>
                </a:lnTo>
                <a:lnTo>
                  <a:pt x="3934" y="687"/>
                </a:lnTo>
                <a:lnTo>
                  <a:pt x="3957" y="680"/>
                </a:lnTo>
                <a:lnTo>
                  <a:pt x="3982" y="679"/>
                </a:lnTo>
                <a:lnTo>
                  <a:pt x="4003" y="685"/>
                </a:lnTo>
                <a:lnTo>
                  <a:pt x="4025" y="695"/>
                </a:lnTo>
                <a:lnTo>
                  <a:pt x="4041" y="712"/>
                </a:lnTo>
                <a:lnTo>
                  <a:pt x="4055" y="731"/>
                </a:lnTo>
                <a:lnTo>
                  <a:pt x="4089" y="804"/>
                </a:lnTo>
                <a:lnTo>
                  <a:pt x="4145" y="798"/>
                </a:lnTo>
                <a:lnTo>
                  <a:pt x="4200" y="796"/>
                </a:lnTo>
                <a:lnTo>
                  <a:pt x="4256" y="799"/>
                </a:lnTo>
                <a:lnTo>
                  <a:pt x="4284" y="723"/>
                </a:lnTo>
                <a:lnTo>
                  <a:pt x="4296" y="702"/>
                </a:lnTo>
                <a:lnTo>
                  <a:pt x="4311" y="685"/>
                </a:lnTo>
                <a:lnTo>
                  <a:pt x="4332" y="672"/>
                </a:lnTo>
                <a:lnTo>
                  <a:pt x="4353" y="665"/>
                </a:lnTo>
                <a:lnTo>
                  <a:pt x="4377" y="664"/>
                </a:lnTo>
                <a:close/>
                <a:moveTo>
                  <a:pt x="4211" y="343"/>
                </a:moveTo>
                <a:lnTo>
                  <a:pt x="4112" y="348"/>
                </a:lnTo>
                <a:lnTo>
                  <a:pt x="4015" y="362"/>
                </a:lnTo>
                <a:lnTo>
                  <a:pt x="3923" y="385"/>
                </a:lnTo>
                <a:lnTo>
                  <a:pt x="3832" y="416"/>
                </a:lnTo>
                <a:lnTo>
                  <a:pt x="3746" y="454"/>
                </a:lnTo>
                <a:lnTo>
                  <a:pt x="3665" y="500"/>
                </a:lnTo>
                <a:lnTo>
                  <a:pt x="3587" y="553"/>
                </a:lnTo>
                <a:lnTo>
                  <a:pt x="3516" y="613"/>
                </a:lnTo>
                <a:lnTo>
                  <a:pt x="3450" y="679"/>
                </a:lnTo>
                <a:lnTo>
                  <a:pt x="3391" y="751"/>
                </a:lnTo>
                <a:lnTo>
                  <a:pt x="3338" y="827"/>
                </a:lnTo>
                <a:lnTo>
                  <a:pt x="3292" y="910"/>
                </a:lnTo>
                <a:lnTo>
                  <a:pt x="3252" y="996"/>
                </a:lnTo>
                <a:lnTo>
                  <a:pt x="3223" y="1085"/>
                </a:lnTo>
                <a:lnTo>
                  <a:pt x="3199" y="1179"/>
                </a:lnTo>
                <a:lnTo>
                  <a:pt x="3185" y="1275"/>
                </a:lnTo>
                <a:lnTo>
                  <a:pt x="3181" y="1374"/>
                </a:lnTo>
                <a:lnTo>
                  <a:pt x="3185" y="1473"/>
                </a:lnTo>
                <a:lnTo>
                  <a:pt x="3199" y="1570"/>
                </a:lnTo>
                <a:lnTo>
                  <a:pt x="3223" y="1663"/>
                </a:lnTo>
                <a:lnTo>
                  <a:pt x="3252" y="1754"/>
                </a:lnTo>
                <a:lnTo>
                  <a:pt x="3292" y="1840"/>
                </a:lnTo>
                <a:lnTo>
                  <a:pt x="3338" y="1920"/>
                </a:lnTo>
                <a:lnTo>
                  <a:pt x="3391" y="1996"/>
                </a:lnTo>
                <a:lnTo>
                  <a:pt x="3450" y="2069"/>
                </a:lnTo>
                <a:lnTo>
                  <a:pt x="3516" y="2135"/>
                </a:lnTo>
                <a:lnTo>
                  <a:pt x="3587" y="2195"/>
                </a:lnTo>
                <a:lnTo>
                  <a:pt x="3665" y="2247"/>
                </a:lnTo>
                <a:lnTo>
                  <a:pt x="3746" y="2294"/>
                </a:lnTo>
                <a:lnTo>
                  <a:pt x="3832" y="2332"/>
                </a:lnTo>
                <a:lnTo>
                  <a:pt x="3923" y="2363"/>
                </a:lnTo>
                <a:lnTo>
                  <a:pt x="4015" y="2386"/>
                </a:lnTo>
                <a:lnTo>
                  <a:pt x="4112" y="2399"/>
                </a:lnTo>
                <a:lnTo>
                  <a:pt x="4211" y="2404"/>
                </a:lnTo>
                <a:lnTo>
                  <a:pt x="4311" y="2399"/>
                </a:lnTo>
                <a:lnTo>
                  <a:pt x="4406" y="2386"/>
                </a:lnTo>
                <a:lnTo>
                  <a:pt x="4500" y="2363"/>
                </a:lnTo>
                <a:lnTo>
                  <a:pt x="4590" y="2332"/>
                </a:lnTo>
                <a:lnTo>
                  <a:pt x="4675" y="2294"/>
                </a:lnTo>
                <a:lnTo>
                  <a:pt x="4758" y="2247"/>
                </a:lnTo>
                <a:lnTo>
                  <a:pt x="4834" y="2195"/>
                </a:lnTo>
                <a:lnTo>
                  <a:pt x="4905" y="2135"/>
                </a:lnTo>
                <a:lnTo>
                  <a:pt x="4971" y="2069"/>
                </a:lnTo>
                <a:lnTo>
                  <a:pt x="5030" y="1996"/>
                </a:lnTo>
                <a:lnTo>
                  <a:pt x="5085" y="1920"/>
                </a:lnTo>
                <a:lnTo>
                  <a:pt x="5131" y="1840"/>
                </a:lnTo>
                <a:lnTo>
                  <a:pt x="5169" y="1754"/>
                </a:lnTo>
                <a:lnTo>
                  <a:pt x="5200" y="1663"/>
                </a:lnTo>
                <a:lnTo>
                  <a:pt x="5223" y="1570"/>
                </a:lnTo>
                <a:lnTo>
                  <a:pt x="5237" y="1473"/>
                </a:lnTo>
                <a:lnTo>
                  <a:pt x="5242" y="1374"/>
                </a:lnTo>
                <a:lnTo>
                  <a:pt x="5237" y="1275"/>
                </a:lnTo>
                <a:lnTo>
                  <a:pt x="5223" y="1179"/>
                </a:lnTo>
                <a:lnTo>
                  <a:pt x="5200" y="1085"/>
                </a:lnTo>
                <a:lnTo>
                  <a:pt x="5169" y="996"/>
                </a:lnTo>
                <a:lnTo>
                  <a:pt x="5131" y="910"/>
                </a:lnTo>
                <a:lnTo>
                  <a:pt x="5085" y="827"/>
                </a:lnTo>
                <a:lnTo>
                  <a:pt x="5030" y="751"/>
                </a:lnTo>
                <a:lnTo>
                  <a:pt x="4971" y="679"/>
                </a:lnTo>
                <a:lnTo>
                  <a:pt x="4905" y="613"/>
                </a:lnTo>
                <a:lnTo>
                  <a:pt x="4834" y="553"/>
                </a:lnTo>
                <a:lnTo>
                  <a:pt x="4758" y="500"/>
                </a:lnTo>
                <a:lnTo>
                  <a:pt x="4675" y="454"/>
                </a:lnTo>
                <a:lnTo>
                  <a:pt x="4590" y="416"/>
                </a:lnTo>
                <a:lnTo>
                  <a:pt x="4500" y="385"/>
                </a:lnTo>
                <a:lnTo>
                  <a:pt x="4406" y="362"/>
                </a:lnTo>
                <a:lnTo>
                  <a:pt x="4311" y="348"/>
                </a:lnTo>
                <a:lnTo>
                  <a:pt x="4211" y="343"/>
                </a:lnTo>
                <a:close/>
                <a:moveTo>
                  <a:pt x="1147" y="296"/>
                </a:moveTo>
                <a:lnTo>
                  <a:pt x="1205" y="300"/>
                </a:lnTo>
                <a:lnTo>
                  <a:pt x="1258" y="314"/>
                </a:lnTo>
                <a:lnTo>
                  <a:pt x="1309" y="335"/>
                </a:lnTo>
                <a:lnTo>
                  <a:pt x="1355" y="363"/>
                </a:lnTo>
                <a:lnTo>
                  <a:pt x="1397" y="398"/>
                </a:lnTo>
                <a:lnTo>
                  <a:pt x="1431" y="439"/>
                </a:lnTo>
                <a:lnTo>
                  <a:pt x="1459" y="485"/>
                </a:lnTo>
                <a:lnTo>
                  <a:pt x="1481" y="535"/>
                </a:lnTo>
                <a:lnTo>
                  <a:pt x="1494" y="589"/>
                </a:lnTo>
                <a:lnTo>
                  <a:pt x="1499" y="647"/>
                </a:lnTo>
                <a:lnTo>
                  <a:pt x="1494" y="703"/>
                </a:lnTo>
                <a:lnTo>
                  <a:pt x="1481" y="758"/>
                </a:lnTo>
                <a:lnTo>
                  <a:pt x="1459" y="807"/>
                </a:lnTo>
                <a:lnTo>
                  <a:pt x="1431" y="854"/>
                </a:lnTo>
                <a:lnTo>
                  <a:pt x="1397" y="895"/>
                </a:lnTo>
                <a:lnTo>
                  <a:pt x="1355" y="930"/>
                </a:lnTo>
                <a:lnTo>
                  <a:pt x="1309" y="958"/>
                </a:lnTo>
                <a:lnTo>
                  <a:pt x="1258" y="979"/>
                </a:lnTo>
                <a:lnTo>
                  <a:pt x="1205" y="992"/>
                </a:lnTo>
                <a:lnTo>
                  <a:pt x="1147" y="997"/>
                </a:lnTo>
                <a:lnTo>
                  <a:pt x="1091" y="992"/>
                </a:lnTo>
                <a:lnTo>
                  <a:pt x="1037" y="979"/>
                </a:lnTo>
                <a:lnTo>
                  <a:pt x="986" y="958"/>
                </a:lnTo>
                <a:lnTo>
                  <a:pt x="941" y="930"/>
                </a:lnTo>
                <a:lnTo>
                  <a:pt x="900" y="895"/>
                </a:lnTo>
                <a:lnTo>
                  <a:pt x="865" y="854"/>
                </a:lnTo>
                <a:lnTo>
                  <a:pt x="835" y="807"/>
                </a:lnTo>
                <a:lnTo>
                  <a:pt x="814" y="758"/>
                </a:lnTo>
                <a:lnTo>
                  <a:pt x="801" y="703"/>
                </a:lnTo>
                <a:lnTo>
                  <a:pt x="797" y="647"/>
                </a:lnTo>
                <a:lnTo>
                  <a:pt x="801" y="589"/>
                </a:lnTo>
                <a:lnTo>
                  <a:pt x="814" y="535"/>
                </a:lnTo>
                <a:lnTo>
                  <a:pt x="835" y="485"/>
                </a:lnTo>
                <a:lnTo>
                  <a:pt x="865" y="439"/>
                </a:lnTo>
                <a:lnTo>
                  <a:pt x="900" y="398"/>
                </a:lnTo>
                <a:lnTo>
                  <a:pt x="941" y="363"/>
                </a:lnTo>
                <a:lnTo>
                  <a:pt x="986" y="335"/>
                </a:lnTo>
                <a:lnTo>
                  <a:pt x="1037" y="314"/>
                </a:lnTo>
                <a:lnTo>
                  <a:pt x="1091" y="300"/>
                </a:lnTo>
                <a:lnTo>
                  <a:pt x="1147" y="296"/>
                </a:lnTo>
                <a:close/>
                <a:moveTo>
                  <a:pt x="4211" y="188"/>
                </a:moveTo>
                <a:lnTo>
                  <a:pt x="4319" y="193"/>
                </a:lnTo>
                <a:lnTo>
                  <a:pt x="4424" y="206"/>
                </a:lnTo>
                <a:lnTo>
                  <a:pt x="4525" y="229"/>
                </a:lnTo>
                <a:lnTo>
                  <a:pt x="4624" y="262"/>
                </a:lnTo>
                <a:lnTo>
                  <a:pt x="4718" y="302"/>
                </a:lnTo>
                <a:lnTo>
                  <a:pt x="4809" y="350"/>
                </a:lnTo>
                <a:lnTo>
                  <a:pt x="4895" y="404"/>
                </a:lnTo>
                <a:lnTo>
                  <a:pt x="4974" y="467"/>
                </a:lnTo>
                <a:lnTo>
                  <a:pt x="5048" y="535"/>
                </a:lnTo>
                <a:lnTo>
                  <a:pt x="5118" y="611"/>
                </a:lnTo>
                <a:lnTo>
                  <a:pt x="5179" y="690"/>
                </a:lnTo>
                <a:lnTo>
                  <a:pt x="5235" y="776"/>
                </a:lnTo>
                <a:lnTo>
                  <a:pt x="5283" y="865"/>
                </a:lnTo>
                <a:lnTo>
                  <a:pt x="5323" y="961"/>
                </a:lnTo>
                <a:lnTo>
                  <a:pt x="5354" y="1058"/>
                </a:lnTo>
                <a:lnTo>
                  <a:pt x="5377" y="1161"/>
                </a:lnTo>
                <a:lnTo>
                  <a:pt x="5392" y="1267"/>
                </a:lnTo>
                <a:lnTo>
                  <a:pt x="5397" y="1374"/>
                </a:lnTo>
                <a:lnTo>
                  <a:pt x="5392" y="1481"/>
                </a:lnTo>
                <a:lnTo>
                  <a:pt x="5377" y="1587"/>
                </a:lnTo>
                <a:lnTo>
                  <a:pt x="5354" y="1689"/>
                </a:lnTo>
                <a:lnTo>
                  <a:pt x="5323" y="1787"/>
                </a:lnTo>
                <a:lnTo>
                  <a:pt x="5283" y="1882"/>
                </a:lnTo>
                <a:lnTo>
                  <a:pt x="5235" y="1972"/>
                </a:lnTo>
                <a:lnTo>
                  <a:pt x="5179" y="2058"/>
                </a:lnTo>
                <a:lnTo>
                  <a:pt x="5118" y="2138"/>
                </a:lnTo>
                <a:lnTo>
                  <a:pt x="5048" y="2213"/>
                </a:lnTo>
                <a:lnTo>
                  <a:pt x="4974" y="2280"/>
                </a:lnTo>
                <a:lnTo>
                  <a:pt x="4895" y="2343"/>
                </a:lnTo>
                <a:lnTo>
                  <a:pt x="4809" y="2398"/>
                </a:lnTo>
                <a:lnTo>
                  <a:pt x="4718" y="2446"/>
                </a:lnTo>
                <a:lnTo>
                  <a:pt x="4624" y="2485"/>
                </a:lnTo>
                <a:lnTo>
                  <a:pt x="4525" y="2518"/>
                </a:lnTo>
                <a:lnTo>
                  <a:pt x="4424" y="2541"/>
                </a:lnTo>
                <a:lnTo>
                  <a:pt x="4319" y="2555"/>
                </a:lnTo>
                <a:lnTo>
                  <a:pt x="4211" y="2560"/>
                </a:lnTo>
                <a:lnTo>
                  <a:pt x="4103" y="2555"/>
                </a:lnTo>
                <a:lnTo>
                  <a:pt x="3999" y="2541"/>
                </a:lnTo>
                <a:lnTo>
                  <a:pt x="3896" y="2518"/>
                </a:lnTo>
                <a:lnTo>
                  <a:pt x="3797" y="2485"/>
                </a:lnTo>
                <a:lnTo>
                  <a:pt x="3703" y="2446"/>
                </a:lnTo>
                <a:lnTo>
                  <a:pt x="3612" y="2398"/>
                </a:lnTo>
                <a:lnTo>
                  <a:pt x="3528" y="2343"/>
                </a:lnTo>
                <a:lnTo>
                  <a:pt x="3447" y="2280"/>
                </a:lnTo>
                <a:lnTo>
                  <a:pt x="3373" y="2213"/>
                </a:lnTo>
                <a:lnTo>
                  <a:pt x="3305" y="2137"/>
                </a:lnTo>
                <a:lnTo>
                  <a:pt x="3242" y="2058"/>
                </a:lnTo>
                <a:lnTo>
                  <a:pt x="3188" y="1972"/>
                </a:lnTo>
                <a:lnTo>
                  <a:pt x="3140" y="1882"/>
                </a:lnTo>
                <a:lnTo>
                  <a:pt x="3100" y="1787"/>
                </a:lnTo>
                <a:lnTo>
                  <a:pt x="3067" y="1689"/>
                </a:lnTo>
                <a:lnTo>
                  <a:pt x="3044" y="1587"/>
                </a:lnTo>
                <a:lnTo>
                  <a:pt x="3029" y="1481"/>
                </a:lnTo>
                <a:lnTo>
                  <a:pt x="3026" y="1374"/>
                </a:lnTo>
                <a:lnTo>
                  <a:pt x="3029" y="1267"/>
                </a:lnTo>
                <a:lnTo>
                  <a:pt x="3044" y="1161"/>
                </a:lnTo>
                <a:lnTo>
                  <a:pt x="3067" y="1058"/>
                </a:lnTo>
                <a:lnTo>
                  <a:pt x="3100" y="961"/>
                </a:lnTo>
                <a:lnTo>
                  <a:pt x="3140" y="865"/>
                </a:lnTo>
                <a:lnTo>
                  <a:pt x="3188" y="776"/>
                </a:lnTo>
                <a:lnTo>
                  <a:pt x="3242" y="690"/>
                </a:lnTo>
                <a:lnTo>
                  <a:pt x="3305" y="611"/>
                </a:lnTo>
                <a:lnTo>
                  <a:pt x="3373" y="535"/>
                </a:lnTo>
                <a:lnTo>
                  <a:pt x="3447" y="467"/>
                </a:lnTo>
                <a:lnTo>
                  <a:pt x="3528" y="404"/>
                </a:lnTo>
                <a:lnTo>
                  <a:pt x="3612" y="350"/>
                </a:lnTo>
                <a:lnTo>
                  <a:pt x="3703" y="302"/>
                </a:lnTo>
                <a:lnTo>
                  <a:pt x="3797" y="262"/>
                </a:lnTo>
                <a:lnTo>
                  <a:pt x="3896" y="229"/>
                </a:lnTo>
                <a:lnTo>
                  <a:pt x="3999" y="206"/>
                </a:lnTo>
                <a:lnTo>
                  <a:pt x="4103" y="193"/>
                </a:lnTo>
                <a:lnTo>
                  <a:pt x="4211" y="188"/>
                </a:lnTo>
                <a:close/>
                <a:moveTo>
                  <a:pt x="1147" y="163"/>
                </a:moveTo>
                <a:lnTo>
                  <a:pt x="1047" y="168"/>
                </a:lnTo>
                <a:lnTo>
                  <a:pt x="949" y="183"/>
                </a:lnTo>
                <a:lnTo>
                  <a:pt x="855" y="208"/>
                </a:lnTo>
                <a:lnTo>
                  <a:pt x="764" y="241"/>
                </a:lnTo>
                <a:lnTo>
                  <a:pt x="679" y="282"/>
                </a:lnTo>
                <a:lnTo>
                  <a:pt x="598" y="332"/>
                </a:lnTo>
                <a:lnTo>
                  <a:pt x="522" y="388"/>
                </a:lnTo>
                <a:lnTo>
                  <a:pt x="452" y="452"/>
                </a:lnTo>
                <a:lnTo>
                  <a:pt x="390" y="522"/>
                </a:lnTo>
                <a:lnTo>
                  <a:pt x="332" y="598"/>
                </a:lnTo>
                <a:lnTo>
                  <a:pt x="282" y="679"/>
                </a:lnTo>
                <a:lnTo>
                  <a:pt x="241" y="764"/>
                </a:lnTo>
                <a:lnTo>
                  <a:pt x="208" y="855"/>
                </a:lnTo>
                <a:lnTo>
                  <a:pt x="185" y="949"/>
                </a:lnTo>
                <a:lnTo>
                  <a:pt x="170" y="1047"/>
                </a:lnTo>
                <a:lnTo>
                  <a:pt x="163" y="1148"/>
                </a:lnTo>
                <a:lnTo>
                  <a:pt x="168" y="1238"/>
                </a:lnTo>
                <a:lnTo>
                  <a:pt x="182" y="1329"/>
                </a:lnTo>
                <a:lnTo>
                  <a:pt x="201" y="1415"/>
                </a:lnTo>
                <a:lnTo>
                  <a:pt x="229" y="1499"/>
                </a:lnTo>
                <a:lnTo>
                  <a:pt x="264" y="1579"/>
                </a:lnTo>
                <a:lnTo>
                  <a:pt x="305" y="1655"/>
                </a:lnTo>
                <a:lnTo>
                  <a:pt x="353" y="1727"/>
                </a:lnTo>
                <a:lnTo>
                  <a:pt x="408" y="1795"/>
                </a:lnTo>
                <a:lnTo>
                  <a:pt x="467" y="1856"/>
                </a:lnTo>
                <a:lnTo>
                  <a:pt x="466" y="1828"/>
                </a:lnTo>
                <a:lnTo>
                  <a:pt x="466" y="1805"/>
                </a:lnTo>
                <a:lnTo>
                  <a:pt x="464" y="1787"/>
                </a:lnTo>
                <a:lnTo>
                  <a:pt x="466" y="1712"/>
                </a:lnTo>
                <a:lnTo>
                  <a:pt x="474" y="1643"/>
                </a:lnTo>
                <a:lnTo>
                  <a:pt x="489" y="1577"/>
                </a:lnTo>
                <a:lnTo>
                  <a:pt x="508" y="1516"/>
                </a:lnTo>
                <a:lnTo>
                  <a:pt x="535" y="1460"/>
                </a:lnTo>
                <a:lnTo>
                  <a:pt x="565" y="1407"/>
                </a:lnTo>
                <a:lnTo>
                  <a:pt x="598" y="1357"/>
                </a:lnTo>
                <a:lnTo>
                  <a:pt x="634" y="1313"/>
                </a:lnTo>
                <a:lnTo>
                  <a:pt x="672" y="1271"/>
                </a:lnTo>
                <a:lnTo>
                  <a:pt x="710" y="1233"/>
                </a:lnTo>
                <a:lnTo>
                  <a:pt x="748" y="1200"/>
                </a:lnTo>
                <a:lnTo>
                  <a:pt x="786" y="1169"/>
                </a:lnTo>
                <a:lnTo>
                  <a:pt x="822" y="1143"/>
                </a:lnTo>
                <a:lnTo>
                  <a:pt x="857" y="1120"/>
                </a:lnTo>
                <a:lnTo>
                  <a:pt x="887" y="1100"/>
                </a:lnTo>
                <a:lnTo>
                  <a:pt x="915" y="1083"/>
                </a:lnTo>
                <a:lnTo>
                  <a:pt x="923" y="1078"/>
                </a:lnTo>
                <a:lnTo>
                  <a:pt x="931" y="1075"/>
                </a:lnTo>
                <a:lnTo>
                  <a:pt x="972" y="1050"/>
                </a:lnTo>
                <a:lnTo>
                  <a:pt x="1017" y="1030"/>
                </a:lnTo>
                <a:lnTo>
                  <a:pt x="1062" y="1017"/>
                </a:lnTo>
                <a:lnTo>
                  <a:pt x="1063" y="1017"/>
                </a:lnTo>
                <a:lnTo>
                  <a:pt x="1147" y="1106"/>
                </a:lnTo>
                <a:lnTo>
                  <a:pt x="1235" y="1019"/>
                </a:lnTo>
                <a:lnTo>
                  <a:pt x="1279" y="1032"/>
                </a:lnTo>
                <a:lnTo>
                  <a:pt x="1322" y="1050"/>
                </a:lnTo>
                <a:lnTo>
                  <a:pt x="1364" y="1075"/>
                </a:lnTo>
                <a:lnTo>
                  <a:pt x="1372" y="1078"/>
                </a:lnTo>
                <a:lnTo>
                  <a:pt x="1382" y="1083"/>
                </a:lnTo>
                <a:lnTo>
                  <a:pt x="1408" y="1100"/>
                </a:lnTo>
                <a:lnTo>
                  <a:pt x="1440" y="1120"/>
                </a:lnTo>
                <a:lnTo>
                  <a:pt x="1474" y="1144"/>
                </a:lnTo>
                <a:lnTo>
                  <a:pt x="1511" y="1171"/>
                </a:lnTo>
                <a:lnTo>
                  <a:pt x="1549" y="1200"/>
                </a:lnTo>
                <a:lnTo>
                  <a:pt x="1587" y="1235"/>
                </a:lnTo>
                <a:lnTo>
                  <a:pt x="1626" y="1273"/>
                </a:lnTo>
                <a:lnTo>
                  <a:pt x="1664" y="1314"/>
                </a:lnTo>
                <a:lnTo>
                  <a:pt x="1699" y="1361"/>
                </a:lnTo>
                <a:lnTo>
                  <a:pt x="1733" y="1410"/>
                </a:lnTo>
                <a:lnTo>
                  <a:pt x="1763" y="1465"/>
                </a:lnTo>
                <a:lnTo>
                  <a:pt x="1788" y="1522"/>
                </a:lnTo>
                <a:lnTo>
                  <a:pt x="1808" y="1584"/>
                </a:lnTo>
                <a:lnTo>
                  <a:pt x="1823" y="1650"/>
                </a:lnTo>
                <a:lnTo>
                  <a:pt x="1831" y="1721"/>
                </a:lnTo>
                <a:lnTo>
                  <a:pt x="1829" y="1797"/>
                </a:lnTo>
                <a:lnTo>
                  <a:pt x="1829" y="1811"/>
                </a:lnTo>
                <a:lnTo>
                  <a:pt x="1828" y="1833"/>
                </a:lnTo>
                <a:lnTo>
                  <a:pt x="1828" y="1858"/>
                </a:lnTo>
                <a:lnTo>
                  <a:pt x="1887" y="1795"/>
                </a:lnTo>
                <a:lnTo>
                  <a:pt x="1940" y="1727"/>
                </a:lnTo>
                <a:lnTo>
                  <a:pt x="1989" y="1656"/>
                </a:lnTo>
                <a:lnTo>
                  <a:pt x="2031" y="1579"/>
                </a:lnTo>
                <a:lnTo>
                  <a:pt x="2065" y="1499"/>
                </a:lnTo>
                <a:lnTo>
                  <a:pt x="2093" y="1415"/>
                </a:lnTo>
                <a:lnTo>
                  <a:pt x="2115" y="1329"/>
                </a:lnTo>
                <a:lnTo>
                  <a:pt x="2126" y="1238"/>
                </a:lnTo>
                <a:lnTo>
                  <a:pt x="2131" y="1148"/>
                </a:lnTo>
                <a:lnTo>
                  <a:pt x="2126" y="1047"/>
                </a:lnTo>
                <a:lnTo>
                  <a:pt x="2112" y="949"/>
                </a:lnTo>
                <a:lnTo>
                  <a:pt x="2087" y="855"/>
                </a:lnTo>
                <a:lnTo>
                  <a:pt x="2054" y="764"/>
                </a:lnTo>
                <a:lnTo>
                  <a:pt x="2012" y="679"/>
                </a:lnTo>
                <a:lnTo>
                  <a:pt x="1963" y="598"/>
                </a:lnTo>
                <a:lnTo>
                  <a:pt x="1907" y="522"/>
                </a:lnTo>
                <a:lnTo>
                  <a:pt x="1842" y="452"/>
                </a:lnTo>
                <a:lnTo>
                  <a:pt x="1773" y="388"/>
                </a:lnTo>
                <a:lnTo>
                  <a:pt x="1697" y="332"/>
                </a:lnTo>
                <a:lnTo>
                  <a:pt x="1616" y="282"/>
                </a:lnTo>
                <a:lnTo>
                  <a:pt x="1530" y="241"/>
                </a:lnTo>
                <a:lnTo>
                  <a:pt x="1440" y="208"/>
                </a:lnTo>
                <a:lnTo>
                  <a:pt x="1345" y="183"/>
                </a:lnTo>
                <a:lnTo>
                  <a:pt x="1248" y="168"/>
                </a:lnTo>
                <a:lnTo>
                  <a:pt x="1147" y="163"/>
                </a:lnTo>
                <a:close/>
                <a:moveTo>
                  <a:pt x="1147" y="0"/>
                </a:moveTo>
                <a:lnTo>
                  <a:pt x="1258" y="5"/>
                </a:lnTo>
                <a:lnTo>
                  <a:pt x="1365" y="20"/>
                </a:lnTo>
                <a:lnTo>
                  <a:pt x="1469" y="44"/>
                </a:lnTo>
                <a:lnTo>
                  <a:pt x="1570" y="79"/>
                </a:lnTo>
                <a:lnTo>
                  <a:pt x="1666" y="122"/>
                </a:lnTo>
                <a:lnTo>
                  <a:pt x="1757" y="175"/>
                </a:lnTo>
                <a:lnTo>
                  <a:pt x="1841" y="233"/>
                </a:lnTo>
                <a:lnTo>
                  <a:pt x="1922" y="300"/>
                </a:lnTo>
                <a:lnTo>
                  <a:pt x="1994" y="373"/>
                </a:lnTo>
                <a:lnTo>
                  <a:pt x="2060" y="452"/>
                </a:lnTo>
                <a:lnTo>
                  <a:pt x="2120" y="538"/>
                </a:lnTo>
                <a:lnTo>
                  <a:pt x="2171" y="629"/>
                </a:lnTo>
                <a:lnTo>
                  <a:pt x="2214" y="725"/>
                </a:lnTo>
                <a:lnTo>
                  <a:pt x="2249" y="826"/>
                </a:lnTo>
                <a:lnTo>
                  <a:pt x="2275" y="930"/>
                </a:lnTo>
                <a:lnTo>
                  <a:pt x="2290" y="1037"/>
                </a:lnTo>
                <a:lnTo>
                  <a:pt x="2295" y="1148"/>
                </a:lnTo>
                <a:lnTo>
                  <a:pt x="2290" y="1258"/>
                </a:lnTo>
                <a:lnTo>
                  <a:pt x="2275" y="1366"/>
                </a:lnTo>
                <a:lnTo>
                  <a:pt x="2249" y="1470"/>
                </a:lnTo>
                <a:lnTo>
                  <a:pt x="2214" y="1569"/>
                </a:lnTo>
                <a:lnTo>
                  <a:pt x="2171" y="1664"/>
                </a:lnTo>
                <a:lnTo>
                  <a:pt x="2120" y="1755"/>
                </a:lnTo>
                <a:lnTo>
                  <a:pt x="2060" y="1841"/>
                </a:lnTo>
                <a:lnTo>
                  <a:pt x="1994" y="1920"/>
                </a:lnTo>
                <a:lnTo>
                  <a:pt x="1922" y="1995"/>
                </a:lnTo>
                <a:lnTo>
                  <a:pt x="1841" y="2061"/>
                </a:lnTo>
                <a:lnTo>
                  <a:pt x="1757" y="2120"/>
                </a:lnTo>
                <a:lnTo>
                  <a:pt x="1666" y="2171"/>
                </a:lnTo>
                <a:lnTo>
                  <a:pt x="1570" y="2214"/>
                </a:lnTo>
                <a:lnTo>
                  <a:pt x="1469" y="2249"/>
                </a:lnTo>
                <a:lnTo>
                  <a:pt x="1365" y="2274"/>
                </a:lnTo>
                <a:lnTo>
                  <a:pt x="1258" y="2290"/>
                </a:lnTo>
                <a:lnTo>
                  <a:pt x="1147" y="2295"/>
                </a:lnTo>
                <a:lnTo>
                  <a:pt x="1037" y="2290"/>
                </a:lnTo>
                <a:lnTo>
                  <a:pt x="929" y="2274"/>
                </a:lnTo>
                <a:lnTo>
                  <a:pt x="825" y="2249"/>
                </a:lnTo>
                <a:lnTo>
                  <a:pt x="726" y="2214"/>
                </a:lnTo>
                <a:lnTo>
                  <a:pt x="631" y="2171"/>
                </a:lnTo>
                <a:lnTo>
                  <a:pt x="540" y="2120"/>
                </a:lnTo>
                <a:lnTo>
                  <a:pt x="454" y="2061"/>
                </a:lnTo>
                <a:lnTo>
                  <a:pt x="375" y="1995"/>
                </a:lnTo>
                <a:lnTo>
                  <a:pt x="300" y="1920"/>
                </a:lnTo>
                <a:lnTo>
                  <a:pt x="234" y="1841"/>
                </a:lnTo>
                <a:lnTo>
                  <a:pt x="175" y="1755"/>
                </a:lnTo>
                <a:lnTo>
                  <a:pt x="124" y="1664"/>
                </a:lnTo>
                <a:lnTo>
                  <a:pt x="81" y="1569"/>
                </a:lnTo>
                <a:lnTo>
                  <a:pt x="46" y="1470"/>
                </a:lnTo>
                <a:lnTo>
                  <a:pt x="21" y="1366"/>
                </a:lnTo>
                <a:lnTo>
                  <a:pt x="5" y="1258"/>
                </a:lnTo>
                <a:lnTo>
                  <a:pt x="0" y="1148"/>
                </a:lnTo>
                <a:lnTo>
                  <a:pt x="5" y="1037"/>
                </a:lnTo>
                <a:lnTo>
                  <a:pt x="21" y="930"/>
                </a:lnTo>
                <a:lnTo>
                  <a:pt x="46" y="826"/>
                </a:lnTo>
                <a:lnTo>
                  <a:pt x="81" y="725"/>
                </a:lnTo>
                <a:lnTo>
                  <a:pt x="124" y="629"/>
                </a:lnTo>
                <a:lnTo>
                  <a:pt x="175" y="538"/>
                </a:lnTo>
                <a:lnTo>
                  <a:pt x="234" y="452"/>
                </a:lnTo>
                <a:lnTo>
                  <a:pt x="300" y="373"/>
                </a:lnTo>
                <a:lnTo>
                  <a:pt x="375" y="300"/>
                </a:lnTo>
                <a:lnTo>
                  <a:pt x="454" y="233"/>
                </a:lnTo>
                <a:lnTo>
                  <a:pt x="540" y="175"/>
                </a:lnTo>
                <a:lnTo>
                  <a:pt x="631" y="122"/>
                </a:lnTo>
                <a:lnTo>
                  <a:pt x="726" y="79"/>
                </a:lnTo>
                <a:lnTo>
                  <a:pt x="825" y="44"/>
                </a:lnTo>
                <a:lnTo>
                  <a:pt x="929" y="20"/>
                </a:lnTo>
                <a:lnTo>
                  <a:pt x="1037" y="5"/>
                </a:lnTo>
                <a:lnTo>
                  <a:pt x="1147" y="0"/>
                </a:lnTo>
                <a:lnTo>
                  <a:pt x="114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EBC0B4-A0C7-4DF4-9540-D85160551A0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5597790" y="2943355"/>
            <a:ext cx="914140" cy="89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81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E47EB-B069-4690-845B-1454E562D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72" y="2870634"/>
            <a:ext cx="6283137" cy="1065262"/>
          </a:xfrm>
        </p:spPr>
        <p:txBody>
          <a:bodyPr>
            <a:normAutofit fontScale="90000"/>
          </a:bodyPr>
          <a:lstStyle/>
          <a:p>
            <a:r>
              <a:rPr lang="en-US" dirty="0"/>
              <a:t>An Implementation of the Scheme Explained for Facebook</a:t>
            </a:r>
          </a:p>
        </p:txBody>
      </p:sp>
    </p:spTree>
    <p:extLst>
      <p:ext uri="{BB962C8B-B14F-4D97-AF65-F5344CB8AC3E}">
        <p14:creationId xmlns:p14="http://schemas.microsoft.com/office/powerpoint/2010/main" val="133222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Decathl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2B5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24">
      <a:dk1>
        <a:sysClr val="windowText" lastClr="000000"/>
      </a:dk1>
      <a:lt1>
        <a:sysClr val="window" lastClr="FFFFFF"/>
      </a:lt1>
      <a:dk2>
        <a:srgbClr val="214F87"/>
      </a:dk2>
      <a:lt2>
        <a:srgbClr val="FFFFFF"/>
      </a:lt2>
      <a:accent1>
        <a:srgbClr val="E79801"/>
      </a:accent1>
      <a:accent2>
        <a:srgbClr val="D9B786"/>
      </a:accent2>
      <a:accent3>
        <a:srgbClr val="E8DDD5"/>
      </a:accent3>
      <a:accent4>
        <a:srgbClr val="92A2C6"/>
      </a:accent4>
      <a:accent5>
        <a:srgbClr val="3E7ADB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</TotalTime>
  <Words>552</Words>
  <Application>Microsoft Office PowerPoint</Application>
  <PresentationFormat>Widescreen</PresentationFormat>
  <Paragraphs>85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Open Sans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 Implementation of the Scheme Explained for Facebook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Bhaskar Mondal</cp:lastModifiedBy>
  <cp:revision>18</cp:revision>
  <dcterms:created xsi:type="dcterms:W3CDTF">2015-02-02T05:34:47Z</dcterms:created>
  <dcterms:modified xsi:type="dcterms:W3CDTF">2019-01-25T08:26:48Z</dcterms:modified>
</cp:coreProperties>
</file>