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</p:embeddedFont>
    <p:embeddedFont>
      <p:font typeface="Permanent Marker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an Sebastian Osorio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6">
    <p:pos x="6000" y="200"/>
    <p:text>Hi guys! Great work! As you already mentioned in the message, too many slides for just 4 minutes presentation. I would try to do maximum 6 slides. Also, it would be great if you know what Brinda and Owen are presenting, so you do not repeat too much information, and align yourselves.</p:text>
  </p:cm>
  <p:cm authorId="0" idx="5">
    <p:pos x="6000" y="100"/>
    <p:text>You can have my name more as an advisor.</p:text>
  </p:cm>
  <p:cm authorId="0" idx="3">
    <p:pos x="6000" y="0"/>
    <p:text>Good. This is what the design process should look like for the type of analysis you would like to perform. I would put more emphasis in this one, that the previous one.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4">
    <p:pos x="6000" y="0"/>
    <p:text>You can have a general aim of the project, but also something specific to the international health analysis part you are doing.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Too much information for one slide. I would say that this is more a summary of the what we expect to have for the final application, but not the actual design process for your current presentation. Maybe, this is a good summary slide of what Brinda and Owen are doing (just as a graph, or fewer bullet-points, and at the very beginning, also as background), and focus your design process more into the stakeholder analysis, and public policy.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I am not pretty sure whether Medellin has the highest number of cases. Maybe just mention that it is the region where the community partner, PECET, has more influence.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3325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95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09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63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46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66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3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08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0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77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8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10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4" name="Shape 14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8" name="Shape 68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4" name="Shape 24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49" name="Shape 49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hape 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4568875"/>
            <a:ext cx="2077101" cy="57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08725" y="4529150"/>
            <a:ext cx="23733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98925" y="4539475"/>
            <a:ext cx="2305049" cy="60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420725" y="117927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Zika Project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555525" y="2288746"/>
            <a:ext cx="8222100" cy="110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International Health Analysis and Policy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 b="1"/>
              <a:t>Dr. Ahmed N. Shaaban &amp;  Dr. Dareng Gyang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20" y="685800"/>
            <a:ext cx="4537875" cy="326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001275"/>
            <a:ext cx="8520600" cy="33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Creating technology through mobile application and use GIS will in tracking Zika disease, diagnosing and treating infected patients.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Innovative way to inform the policy makers about the magnitude of Zika to control the epidemic.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successful model that can be scaled used to tackle other Arbovirus infection. 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570" y="0"/>
            <a:ext cx="2517473" cy="118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Background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Colombia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• 42,706 reported cases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• 600,000 expected in 2016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675" y="76200"/>
            <a:ext cx="3772250" cy="38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874" y="103750"/>
            <a:ext cx="1789751" cy="16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Objectives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4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Mobile Application for accurate diagnosis.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system that allowed for easier and rapid delivery of patient reports attached to location and condition information.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for education and awareness.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25" y="76200"/>
            <a:ext cx="2306951" cy="17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Design Process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 b="1"/>
              <a:t>Where?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b="1"/>
              <a:t>Stakeholders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b="1"/>
              <a:t>Public Policy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b="1"/>
              <a:t>Funding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924" y="1745125"/>
            <a:ext cx="2398200" cy="16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Where?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Medellin City Slums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939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Medellin has the highest number of cases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00" y="2241775"/>
            <a:ext cx="3501799" cy="22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725" y="500100"/>
            <a:ext cx="5282500" cy="26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Stakeholders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535250" y="619025"/>
            <a:ext cx="1340700" cy="97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Colombian Government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3148550" y="3591175"/>
            <a:ext cx="1538100" cy="97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Universities/ Researchers/ (PECET) / Sana/CAMTech</a:t>
            </a:r>
          </a:p>
        </p:txBody>
      </p:sp>
      <p:sp>
        <p:nvSpPr>
          <p:cNvPr id="123" name="Shape 123"/>
          <p:cNvSpPr/>
          <p:nvPr/>
        </p:nvSpPr>
        <p:spPr>
          <a:xfrm>
            <a:off x="5023825" y="3591175"/>
            <a:ext cx="1427400" cy="97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Media / IT Support </a:t>
            </a:r>
          </a:p>
        </p:txBody>
      </p:sp>
      <p:sp>
        <p:nvSpPr>
          <p:cNvPr id="124" name="Shape 124"/>
          <p:cNvSpPr/>
          <p:nvPr/>
        </p:nvSpPr>
        <p:spPr>
          <a:xfrm>
            <a:off x="4505000" y="697850"/>
            <a:ext cx="1340700" cy="97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MoH/ Hospital/ Clinics &amp; Clinicians/ CHW</a:t>
            </a:r>
          </a:p>
        </p:txBody>
      </p:sp>
      <p:sp>
        <p:nvSpPr>
          <p:cNvPr id="125" name="Shape 125"/>
          <p:cNvSpPr/>
          <p:nvPr/>
        </p:nvSpPr>
        <p:spPr>
          <a:xfrm>
            <a:off x="1440175" y="3099775"/>
            <a:ext cx="1383600" cy="97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WHO / CDC</a:t>
            </a:r>
          </a:p>
        </p:txBody>
      </p:sp>
      <p:sp>
        <p:nvSpPr>
          <p:cNvPr id="126" name="Shape 126"/>
          <p:cNvSpPr/>
          <p:nvPr/>
        </p:nvSpPr>
        <p:spPr>
          <a:xfrm>
            <a:off x="951300" y="1133775"/>
            <a:ext cx="1383600" cy="97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Patients/ Community Members</a:t>
            </a:r>
          </a:p>
        </p:txBody>
      </p:sp>
      <p:sp>
        <p:nvSpPr>
          <p:cNvPr id="127" name="Shape 127"/>
          <p:cNvSpPr/>
          <p:nvPr/>
        </p:nvSpPr>
        <p:spPr>
          <a:xfrm>
            <a:off x="6066525" y="1419350"/>
            <a:ext cx="1427400" cy="97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USAID/NGOs/ Grand Challenges Canada/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Funders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6156425" y="2540125"/>
            <a:ext cx="1249500" cy="90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Private companies</a:t>
            </a:r>
          </a:p>
        </p:txBody>
      </p:sp>
      <p:sp>
        <p:nvSpPr>
          <p:cNvPr id="129" name="Shape 129"/>
          <p:cNvSpPr/>
          <p:nvPr/>
        </p:nvSpPr>
        <p:spPr>
          <a:xfrm>
            <a:off x="3431225" y="1956775"/>
            <a:ext cx="1726488" cy="977723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ZIKA</a:t>
            </a:r>
          </a:p>
        </p:txBody>
      </p:sp>
      <p:sp>
        <p:nvSpPr>
          <p:cNvPr id="130" name="Shape 130"/>
          <p:cNvSpPr/>
          <p:nvPr/>
        </p:nvSpPr>
        <p:spPr>
          <a:xfrm>
            <a:off x="666375" y="2227450"/>
            <a:ext cx="1249500" cy="846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Mobile companies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21632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Public Policy Objective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900" y="745300"/>
            <a:ext cx="8832300" cy="38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>
                <a:solidFill>
                  <a:srgbClr val="980000"/>
                </a:solidFill>
              </a:rPr>
              <a:t>FOR AS MANY TO BE EDUCATED</a:t>
            </a:r>
            <a:r>
              <a:rPr lang="en" sz="2400"/>
              <a:t> !!!! - To enlighten all Stakeholders involved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To communicate and educate people about the risk associated with zika virus dx a to promote:</a:t>
            </a:r>
          </a:p>
          <a:p>
            <a:pPr marL="914400" lvl="1" indent="-342900" rtl="0">
              <a:spcBef>
                <a:spcPts val="0"/>
              </a:spcBef>
              <a:buClr>
                <a:srgbClr val="980000"/>
              </a:buClr>
              <a:buSzPct val="100000"/>
              <a:buChar char="○"/>
            </a:pPr>
            <a:r>
              <a:rPr lang="en" sz="1800" i="1">
                <a:solidFill>
                  <a:srgbClr val="980000"/>
                </a:solidFill>
              </a:rPr>
              <a:t>Use of all protective and preventive behaviours</a:t>
            </a:r>
          </a:p>
          <a:p>
            <a:pPr marL="914400" lvl="1" indent="-342900" rtl="0">
              <a:spcBef>
                <a:spcPts val="0"/>
              </a:spcBef>
              <a:buClr>
                <a:srgbClr val="980000"/>
              </a:buClr>
              <a:buSzPct val="100000"/>
              <a:buChar char="○"/>
            </a:pPr>
            <a:r>
              <a:rPr lang="en" sz="1800" i="1">
                <a:solidFill>
                  <a:srgbClr val="980000"/>
                </a:solidFill>
              </a:rPr>
              <a:t>Reduce anxiety ( presentation of dx is scary)</a:t>
            </a:r>
          </a:p>
          <a:p>
            <a:pPr marL="914400" lvl="1" indent="-342900" rtl="0">
              <a:spcBef>
                <a:spcPts val="0"/>
              </a:spcBef>
              <a:buClr>
                <a:srgbClr val="980000"/>
              </a:buClr>
              <a:buSzPct val="100000"/>
              <a:buChar char="○"/>
            </a:pPr>
            <a:r>
              <a:rPr lang="en" sz="1800" i="1">
                <a:solidFill>
                  <a:srgbClr val="980000"/>
                </a:solidFill>
              </a:rPr>
              <a:t>Address stigma </a:t>
            </a:r>
          </a:p>
          <a:p>
            <a:pPr marL="914400" lvl="1" indent="-342900" rtl="0">
              <a:spcBef>
                <a:spcPts val="0"/>
              </a:spcBef>
              <a:buClr>
                <a:srgbClr val="980000"/>
              </a:buClr>
              <a:buSzPct val="100000"/>
              <a:buChar char="○"/>
            </a:pPr>
            <a:r>
              <a:rPr lang="en" sz="1800" i="1">
                <a:solidFill>
                  <a:srgbClr val="980000"/>
                </a:solidFill>
              </a:rPr>
              <a:t>Dispel all rumours</a:t>
            </a:r>
          </a:p>
          <a:p>
            <a:pPr marL="914400" lvl="1" indent="-342900" rtl="0">
              <a:spcBef>
                <a:spcPts val="0"/>
              </a:spcBef>
              <a:buClr>
                <a:srgbClr val="980000"/>
              </a:buClr>
              <a:buSzPct val="100000"/>
              <a:buChar char="○"/>
            </a:pPr>
            <a:r>
              <a:rPr lang="en" sz="1800" i="1">
                <a:solidFill>
                  <a:srgbClr val="980000"/>
                </a:solidFill>
              </a:rPr>
              <a:t>Displace all cultural Misperception of Zika dx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Informed Policy to prevent and eradicate Zika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100" y="2876550"/>
            <a:ext cx="1968899" cy="89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825" y="10475"/>
            <a:ext cx="1968899" cy="81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138625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Public Policy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967825"/>
            <a:ext cx="9144000" cy="367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Brazil - World Cup 2014						Brazil - Olympics 2016	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 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Big worry for</a:t>
            </a:r>
            <a:r>
              <a:rPr lang="en"/>
              <a:t>    </a:t>
            </a:r>
            <a:r>
              <a:rPr lang="en" sz="3000">
                <a:solidFill>
                  <a:srgbClr val="FF0000"/>
                </a:solidFill>
              </a:rPr>
              <a:t>W.H.O !!! </a:t>
            </a:r>
            <a:r>
              <a:rPr lang="en"/>
              <a:t>    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24" y="1957700"/>
            <a:ext cx="2015674" cy="18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2394525" y="2534950"/>
            <a:ext cx="1203900" cy="1605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350" y="1957700"/>
            <a:ext cx="5264625" cy="18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3075" y="2011225"/>
            <a:ext cx="897000" cy="8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6475" y="3291000"/>
            <a:ext cx="639998" cy="6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Funding Sources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/>
              <a:t>CAMTech and Grand Challenges Canada (GCC)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Starting point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Awards of up to $25,000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These awards will accelerate the development and commercialization of innovations addressing the Zika public health crisis.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/>
              <a:t>USAID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Sustainability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To Bring all stakeholders involved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Permanent Marker</vt:lpstr>
      <vt:lpstr>Times New Roman</vt:lpstr>
      <vt:lpstr>geometric</vt:lpstr>
      <vt:lpstr>Zika Project</vt:lpstr>
      <vt:lpstr>Background</vt:lpstr>
      <vt:lpstr>Objectives </vt:lpstr>
      <vt:lpstr>Design Process</vt:lpstr>
      <vt:lpstr>Where?</vt:lpstr>
      <vt:lpstr>Stakeholders</vt:lpstr>
      <vt:lpstr>Public Policy Objective</vt:lpstr>
      <vt:lpstr>Public Policy</vt:lpstr>
      <vt:lpstr>Funding Sources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Zika Project</dc:title>
  <dc:creator>Brinda</dc:creator>
  <cp:lastModifiedBy>User1</cp:lastModifiedBy>
  <cp:revision>1</cp:revision>
  <dcterms:modified xsi:type="dcterms:W3CDTF">2016-05-12T15:37:41Z</dcterms:modified>
</cp:coreProperties>
</file>