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8" r:id="rId4"/>
    <p:sldId id="276" r:id="rId5"/>
    <p:sldId id="277" r:id="rId6"/>
    <p:sldId id="266" r:id="rId7"/>
    <p:sldId id="282" r:id="rId8"/>
    <p:sldId id="274" r:id="rId9"/>
    <p:sldId id="275" r:id="rId10"/>
    <p:sldId id="278" r:id="rId11"/>
    <p:sldId id="285" r:id="rId12"/>
    <p:sldId id="279" r:id="rId13"/>
    <p:sldId id="280" r:id="rId14"/>
    <p:sldId id="281" r:id="rId15"/>
    <p:sldId id="283" r:id="rId16"/>
    <p:sldId id="284" r:id="rId17"/>
    <p:sldId id="28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A5A2-A58D-41AD-B1A3-0D87A4C2FCA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6493-57A0-4D9F-946C-D67CB4A23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3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A5A2-A58D-41AD-B1A3-0D87A4C2FCA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6493-57A0-4D9F-946C-D67CB4A23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7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A5A2-A58D-41AD-B1A3-0D87A4C2FCA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6493-57A0-4D9F-946C-D67CB4A23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1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A5A2-A58D-41AD-B1A3-0D87A4C2FCA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6493-57A0-4D9F-946C-D67CB4A23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0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A5A2-A58D-41AD-B1A3-0D87A4C2FCA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6493-57A0-4D9F-946C-D67CB4A23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0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A5A2-A58D-41AD-B1A3-0D87A4C2FCA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6493-57A0-4D9F-946C-D67CB4A23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A5A2-A58D-41AD-B1A3-0D87A4C2FCA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6493-57A0-4D9F-946C-D67CB4A23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8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A5A2-A58D-41AD-B1A3-0D87A4C2FCA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6493-57A0-4D9F-946C-D67CB4A23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6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A5A2-A58D-41AD-B1A3-0D87A4C2FCA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6493-57A0-4D9F-946C-D67CB4A23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2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A5A2-A58D-41AD-B1A3-0D87A4C2FCA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6493-57A0-4D9F-946C-D67CB4A23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2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A5A2-A58D-41AD-B1A3-0D87A4C2FCA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6493-57A0-4D9F-946C-D67CB4A23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7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5A5A2-A58D-41AD-B1A3-0D87A4C2FCA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06493-57A0-4D9F-946C-D67CB4A23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CSC3094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Interpreters and bytecode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96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Sometimes the programs are not as clear?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9987" y="1996991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label entry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b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50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jumpif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 exit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setpixel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50 255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jump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label exit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51987" y="2409371"/>
            <a:ext cx="2683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!= 50;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/>
              <a:t>	</a:t>
            </a:r>
            <a:r>
              <a:rPr lang="en-US" dirty="0" err="1" smtClean="0"/>
              <a:t>setpixel</a:t>
            </a:r>
            <a:r>
              <a:rPr lang="en-US" dirty="0" smtClean="0"/>
              <a:t>(I,50,255)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63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language is for its own </a:t>
            </a:r>
            <a:r>
              <a:rPr lang="en-US" i="1" dirty="0" smtClean="0"/>
              <a:t>domain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785966" y="3019462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label entry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b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50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jumpif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 exit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setpixel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50 255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jump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label exit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26" y="2349910"/>
            <a:ext cx="4271499" cy="404484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245260" cy="1340362"/>
          </a:xfrm>
        </p:spPr>
        <p:txBody>
          <a:bodyPr/>
          <a:lstStyle/>
          <a:p>
            <a:r>
              <a:rPr lang="en-US" dirty="0" smtClean="0"/>
              <a:t>This one draws 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get to write an interpreter for this bytecode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16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an interpreter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in the bytecode </a:t>
            </a:r>
            <a:r>
              <a:rPr lang="en-US" dirty="0" smtClean="0"/>
              <a:t>and </a:t>
            </a:r>
            <a:r>
              <a:rPr lang="en-US" dirty="0" smtClean="0"/>
              <a:t>store it</a:t>
            </a:r>
          </a:p>
          <a:p>
            <a:r>
              <a:rPr lang="en-US" dirty="0" smtClean="0"/>
              <a:t>Run it</a:t>
            </a:r>
          </a:p>
        </p:txBody>
      </p:sp>
    </p:spTree>
    <p:extLst>
      <p:ext uri="{BB962C8B-B14F-4D97-AF65-F5344CB8AC3E}">
        <p14:creationId xmlns:p14="http://schemas.microsoft.com/office/powerpoint/2010/main" val="3985582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wait, what does *reading* really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it in</a:t>
            </a:r>
          </a:p>
          <a:p>
            <a:r>
              <a:rPr lang="en-US" dirty="0" smtClean="0"/>
              <a:t>As you read it, create objects to store the data in</a:t>
            </a:r>
          </a:p>
          <a:p>
            <a:r>
              <a:rPr lang="en-US" dirty="0" smtClean="0"/>
              <a:t>Continue until the end of the file</a:t>
            </a:r>
          </a:p>
          <a:p>
            <a:r>
              <a:rPr lang="en-US" dirty="0"/>
              <a:t>Consider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i1 i2 i3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0160" y="4001294"/>
            <a:ext cx="82148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941EDF"/>
                </a:solidFill>
                <a:latin typeface="Courier New" panose="02070309020205020404" pitchFamily="49" charset="0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op.equals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</a:rPr>
              <a:t>"+"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  <a:b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… = </a:t>
            </a:r>
            <a:r>
              <a:rPr lang="en-US" b="1" dirty="0" smtClean="0">
                <a:solidFill>
                  <a:srgbClr val="941EDF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Command(PLUS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scan.next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(),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scan.next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(),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scan.next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9072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executing?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5215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Consider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i1 i2 i3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Here is a sample + implementation: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What does this say </a:t>
            </a:r>
            <a:r>
              <a:rPr lang="en-US" dirty="0" smtClean="0">
                <a:cs typeface="Courier New" panose="02070309020205020404" pitchFamily="49" charset="0"/>
              </a:rPr>
              <a:t>about </a:t>
            </a:r>
            <a:r>
              <a:rPr lang="en-US" dirty="0" smtClean="0">
                <a:cs typeface="Courier New" panose="02070309020205020404" pitchFamily="49" charset="0"/>
              </a:rPr>
              <a:t>how variables are created and stored?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8650" y="3485181"/>
            <a:ext cx="84354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941EDF"/>
                </a:solidFill>
                <a:latin typeface="Courier New" panose="02070309020205020404" pitchFamily="49" charset="0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(line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==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PLUS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Register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r =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regMap.get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c.getA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  <a:b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Register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r2 =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regMap.get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c.getB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  <a:b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Register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r3 =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regMap.get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  <a:b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r.setIntValue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(r2.getIntValue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 + r3.getIntValue());</a:t>
            </a:r>
            <a:b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1271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Let’s </a:t>
            </a:r>
            <a:r>
              <a:rPr lang="en-US" dirty="0" smtClean="0"/>
              <a:t>look at the assignment…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32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the code…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8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compiler transforms one programming language (source language) into another programming language (target language).</a:t>
            </a:r>
          </a:p>
          <a:p>
            <a:r>
              <a:rPr lang="en-US" dirty="0" smtClean="0"/>
              <a:t>Most of the time the result is either:</a:t>
            </a:r>
          </a:p>
          <a:p>
            <a:pPr lvl="1"/>
            <a:r>
              <a:rPr lang="en-US" dirty="0" smtClean="0"/>
              <a:t>Assembly language (i.e., machine code, which runs on a processor)</a:t>
            </a:r>
          </a:p>
          <a:p>
            <a:pPr lvl="1"/>
            <a:r>
              <a:rPr lang="en-US" dirty="0" smtClean="0"/>
              <a:t>Bytecode (a series a simple instructions, which are executed in a program called an interpreter)</a:t>
            </a:r>
          </a:p>
          <a:p>
            <a:r>
              <a:rPr lang="en-US" dirty="0" smtClean="0"/>
              <a:t>Think C++</a:t>
            </a:r>
          </a:p>
          <a:p>
            <a:pPr lvl="1"/>
            <a:r>
              <a:rPr lang="en-US" dirty="0" smtClean="0"/>
              <a:t>Compiled code is ONLY for that OS + processor instruction set pairing</a:t>
            </a:r>
          </a:p>
        </p:txBody>
      </p:sp>
    </p:spTree>
    <p:extLst>
      <p:ext uri="{BB962C8B-B14F-4D97-AF65-F5344CB8AC3E}">
        <p14:creationId xmlns:p14="http://schemas.microsoft.com/office/powerpoint/2010/main" val="282302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Interpreter?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interpreter runs a program without compiling it to machine language</a:t>
            </a:r>
          </a:p>
          <a:p>
            <a:r>
              <a:rPr lang="en-US" dirty="0" smtClean="0"/>
              <a:t>The interpreter “traces” the code to get output from our compiler, just as we would.</a:t>
            </a:r>
          </a:p>
          <a:p>
            <a:pPr lvl="1"/>
            <a:r>
              <a:rPr lang="en-US" dirty="0" smtClean="0"/>
              <a:t>Or consider a calculator</a:t>
            </a:r>
          </a:p>
          <a:p>
            <a:r>
              <a:rPr lang="en-US" dirty="0" smtClean="0"/>
              <a:t>Think “python”</a:t>
            </a:r>
          </a:p>
          <a:p>
            <a:pPr lvl="1"/>
            <a:r>
              <a:rPr lang="en-US" dirty="0" smtClean="0"/>
              <a:t>Cross platform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46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different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Compiled languages are faster</a:t>
            </a:r>
          </a:p>
          <a:p>
            <a:r>
              <a:rPr lang="en-US" dirty="0" smtClean="0"/>
              <a:t>Consider x = 1 + 1 in both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586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approach - hybrid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Compiled to a bytecode</a:t>
            </a:r>
          </a:p>
          <a:p>
            <a:r>
              <a:rPr lang="en-US" dirty="0" smtClean="0"/>
              <a:t>Run in an interpreter</a:t>
            </a:r>
          </a:p>
          <a:p>
            <a:pPr lvl="1"/>
            <a:r>
              <a:rPr lang="en-US" dirty="0" smtClean="0"/>
              <a:t>Some benefits of both</a:t>
            </a:r>
          </a:p>
          <a:p>
            <a:r>
              <a:rPr lang="en-US" dirty="0" smtClean="0"/>
              <a:t>Think 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0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13099"/>
            <a:ext cx="433523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 bytecode is a very simply programming language</a:t>
            </a:r>
          </a:p>
          <a:p>
            <a:r>
              <a:rPr lang="en-US" dirty="0" smtClean="0"/>
              <a:t>It execute one instruction after another</a:t>
            </a:r>
          </a:p>
          <a:p>
            <a:r>
              <a:rPr lang="en-US" dirty="0" smtClean="0"/>
              <a:t>On the right is part of an example java program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198299" y="715855"/>
            <a:ext cx="3542520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 Code:</a:t>
            </a:r>
          </a:p>
          <a:p>
            <a:r>
              <a:rPr lang="en-US" dirty="0"/>
              <a:t>  0:   iconst_2</a:t>
            </a:r>
          </a:p>
          <a:p>
            <a:r>
              <a:rPr lang="en-US" dirty="0"/>
              <a:t>  1:   istore_1</a:t>
            </a:r>
          </a:p>
          <a:p>
            <a:r>
              <a:rPr lang="en-US" dirty="0"/>
              <a:t>  2:   iload_1</a:t>
            </a:r>
          </a:p>
          <a:p>
            <a:r>
              <a:rPr lang="en-US" dirty="0"/>
              <a:t>  3:   </a:t>
            </a:r>
            <a:r>
              <a:rPr lang="en-US" dirty="0" err="1"/>
              <a:t>sipush</a:t>
            </a:r>
            <a:r>
              <a:rPr lang="en-US" dirty="0"/>
              <a:t>  1000</a:t>
            </a:r>
          </a:p>
          <a:p>
            <a:r>
              <a:rPr lang="en-US" dirty="0"/>
              <a:t>  6:   </a:t>
            </a:r>
            <a:r>
              <a:rPr lang="en-US" dirty="0" err="1"/>
              <a:t>if_icmpge</a:t>
            </a:r>
            <a:r>
              <a:rPr lang="en-US" dirty="0"/>
              <a:t>       44</a:t>
            </a:r>
          </a:p>
          <a:p>
            <a:r>
              <a:rPr lang="en-US" dirty="0"/>
              <a:t>  9:   iconst_2</a:t>
            </a:r>
          </a:p>
          <a:p>
            <a:r>
              <a:rPr lang="en-US" dirty="0"/>
              <a:t>  10:  istore_2</a:t>
            </a:r>
          </a:p>
          <a:p>
            <a:r>
              <a:rPr lang="en-US" dirty="0"/>
              <a:t>  11:  iload_2</a:t>
            </a:r>
          </a:p>
          <a:p>
            <a:r>
              <a:rPr lang="en-US" dirty="0"/>
              <a:t>  12:  iload_1</a:t>
            </a:r>
          </a:p>
          <a:p>
            <a:r>
              <a:rPr lang="en-US" dirty="0"/>
              <a:t>  13:  </a:t>
            </a:r>
            <a:r>
              <a:rPr lang="en-US" dirty="0" err="1"/>
              <a:t>if_icmpge</a:t>
            </a:r>
            <a:r>
              <a:rPr lang="en-US" dirty="0"/>
              <a:t>       31</a:t>
            </a:r>
          </a:p>
          <a:p>
            <a:r>
              <a:rPr lang="en-US" dirty="0"/>
              <a:t>  16:  iload_1</a:t>
            </a:r>
          </a:p>
          <a:p>
            <a:r>
              <a:rPr lang="en-US" dirty="0"/>
              <a:t>  17:  iload_2</a:t>
            </a:r>
          </a:p>
          <a:p>
            <a:r>
              <a:rPr lang="en-US" dirty="0"/>
              <a:t>  18:  </a:t>
            </a:r>
            <a:r>
              <a:rPr lang="en-US" dirty="0" err="1"/>
              <a:t>irem</a:t>
            </a:r>
            <a:r>
              <a:rPr lang="en-US" dirty="0"/>
              <a:t>             # remainder</a:t>
            </a:r>
          </a:p>
          <a:p>
            <a:r>
              <a:rPr lang="en-US" dirty="0"/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14367" y="1027907"/>
            <a:ext cx="160098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Java Bytecode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9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Bytecodes often work on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i1 i2 i3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92596" y="3764191"/>
            <a:ext cx="678426" cy="6784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98492" y="2571136"/>
            <a:ext cx="678426" cy="6784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0428" y="2571136"/>
            <a:ext cx="678426" cy="6784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4591664" y="3186288"/>
            <a:ext cx="580103" cy="736782"/>
          </a:xfrm>
          <a:prstGeom prst="downArrow">
            <a:avLst>
              <a:gd name="adj1" fmla="val 3983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flipH="1">
            <a:off x="2986550" y="3785982"/>
            <a:ext cx="1748912" cy="589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>
            <a:off x="4735462" y="2729346"/>
            <a:ext cx="336755" cy="322006"/>
          </a:xfrm>
          <a:prstGeom prst="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94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Lets consider the bytecode you will get to work 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9652" y="2223935"/>
            <a:ext cx="22651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label entry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93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program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9651" y="200123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label entry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1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2549</TotalTime>
  <Words>555</Words>
  <Application>Microsoft Office PowerPoint</Application>
  <PresentationFormat>On-screen Show (4:3)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CSC3094</vt:lpstr>
      <vt:lpstr>What is a compiler?</vt:lpstr>
      <vt:lpstr>What is an Interpreter?</vt:lpstr>
      <vt:lpstr>Two different styles</vt:lpstr>
      <vt:lpstr>Third approach - hybrid</vt:lpstr>
      <vt:lpstr>Bytecodes</vt:lpstr>
      <vt:lpstr>Bytecodes often work on registers</vt:lpstr>
      <vt:lpstr>Lets consider the bytecode you will get to work on</vt:lpstr>
      <vt:lpstr>Another program</vt:lpstr>
      <vt:lpstr>Sometimes the programs are not as clear?</vt:lpstr>
      <vt:lpstr>Every language is for its own domain</vt:lpstr>
      <vt:lpstr>You get to write an interpreter for this bytecode</vt:lpstr>
      <vt:lpstr>How does an interpreter work?</vt:lpstr>
      <vt:lpstr>But wait, what does *reading* really mean?</vt:lpstr>
      <vt:lpstr>What about executing?</vt:lpstr>
      <vt:lpstr>Let’s look at the assignment…</vt:lpstr>
      <vt:lpstr>Let’s look at the code…</vt:lpstr>
    </vt:vector>
  </TitlesOfParts>
  <Company>Point Loma Nazarene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CSC394</dc:title>
  <dc:creator>Benjamin Mood</dc:creator>
  <cp:lastModifiedBy>Benjamin Mood</cp:lastModifiedBy>
  <cp:revision>139</cp:revision>
  <dcterms:created xsi:type="dcterms:W3CDTF">2018-01-08T22:48:27Z</dcterms:created>
  <dcterms:modified xsi:type="dcterms:W3CDTF">2022-01-12T21:14:41Z</dcterms:modified>
</cp:coreProperties>
</file>