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ChatGPT is answering for your question:</a:t>
            </a:r>
          </a:p>
        </p:txBody>
      </p:sp>
      <p:sp>
        <p:nvSpPr>
          <p:cNvPr id="3" name="Subtitle 2"/>
          <p:cNvSpPr>
            <a:spLocks noGrp="1"/>
          </p:cNvSpPr>
          <p:nvPr>
            <p:ph type="subTitle" idx="1"/>
          </p:nvPr>
        </p:nvSpPr>
        <p:spPr/>
        <p:txBody>
          <a:bodyPr/>
          <a:lstStyle/>
          <a:p>
            <a:r>
              <a:t>What is the meaning of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914400" cy="914400"/>
          </a:xfrm>
          <a:prstGeom prst="rect">
            <a:avLst/>
          </a:prstGeom>
          <a:noFill/>
        </p:spPr>
        <p:txBody>
          <a:bodyPr wrap="none">
            <a:spAutoFit/>
          </a:bodyPr>
          <a:lstStyle/>
          <a:p>
            <a:r>
              <a:t>The meaning of life is a question that has puzzled philosophers, theologians, and scientists for centuries. There are many different ideas about what the meaning of life might be, and different people may have different answers to this question depending on their beliefs, values, and experiences. Some people believe that the meaning of life is to find happiness, while others believe that it is to help others or to make the world a better place. Still others believe that the meaning of life is to find a deeper meaning or purpose, or to connect with a higher power or something greater than oneself. Ultimately, the meaning of life is a deeply personal question that each individual must answer for themselves.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