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36" d="100"/>
          <a:sy n="36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SDL-Specification-and-Description-Language" TargetMode="External"/><Relationship Id="rId2" Type="http://schemas.openxmlformats.org/officeDocument/2006/relationships/hyperlink" Target="http://www.sdl-forum.org/SDL/Overview_of_SD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</a:p>
          <a:p>
            <a:r>
              <a:rPr lang="en-US" dirty="0"/>
              <a:t>Isaac Morales</a:t>
            </a:r>
          </a:p>
        </p:txBody>
      </p:sp>
    </p:spTree>
    <p:extLst>
      <p:ext uri="{BB962C8B-B14F-4D97-AF65-F5344CB8AC3E}">
        <p14:creationId xmlns:p14="http://schemas.microsoft.com/office/powerpoint/2010/main" val="250028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 has two ways of describing data</a:t>
            </a:r>
          </a:p>
          <a:p>
            <a:r>
              <a:rPr lang="en-US" dirty="0"/>
              <a:t>ADT</a:t>
            </a:r>
          </a:p>
          <a:p>
            <a:r>
              <a:rPr lang="en-US" dirty="0"/>
              <a:t>ASN.1</a:t>
            </a:r>
          </a:p>
          <a:p>
            <a:r>
              <a:rPr lang="en-US" dirty="0"/>
              <a:t>ASN.1 integration enables the sharing of data between languages</a:t>
            </a:r>
          </a:p>
          <a:p>
            <a:r>
              <a:rPr lang="en-US" dirty="0"/>
              <a:t>ADT concept is well suited for specification language. ADT have no data structure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6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concepts of SDL provide powerful tools for structure and reuse </a:t>
            </a:r>
          </a:p>
          <a:p>
            <a:r>
              <a:rPr lang="en-US" dirty="0"/>
              <a:t>Specialization of data types:</a:t>
            </a:r>
          </a:p>
          <a:p>
            <a:r>
              <a:rPr lang="en-US" dirty="0"/>
              <a:t>Subtype might add properties </a:t>
            </a:r>
          </a:p>
          <a:p>
            <a:r>
              <a:rPr lang="en-US" dirty="0"/>
              <a:t>Subtype may redefine virtual types and transitions of a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9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you are just tuning in to my presentation, here is the TLDR</a:t>
            </a:r>
          </a:p>
          <a:p>
            <a:r>
              <a:rPr lang="en-US" dirty="0"/>
              <a:t>This language was made in the early 1970s</a:t>
            </a:r>
          </a:p>
          <a:p>
            <a:r>
              <a:rPr lang="en-US" dirty="0"/>
              <a:t>Its used to communicate  and specify between super complex applications, and their processes.</a:t>
            </a:r>
          </a:p>
          <a:p>
            <a:r>
              <a:rPr lang="en-US" dirty="0"/>
              <a:t>International standard, is used by many different countries and companies, and there fore is </a:t>
            </a:r>
            <a:r>
              <a:rPr lang="en-US"/>
              <a:t>widely compatible</a:t>
            </a:r>
            <a:endParaRPr lang="en-US" dirty="0"/>
          </a:p>
          <a:p>
            <a:r>
              <a:rPr lang="en-US" dirty="0"/>
              <a:t>Its used in cars, aeronautics, and satellites. </a:t>
            </a:r>
          </a:p>
          <a:p>
            <a:r>
              <a:rPr lang="en-US" dirty="0"/>
              <a:t>It’s a complex setup my dudes</a:t>
            </a:r>
          </a:p>
        </p:txBody>
      </p:sp>
    </p:spTree>
    <p:extLst>
      <p:ext uri="{BB962C8B-B14F-4D97-AF65-F5344CB8AC3E}">
        <p14:creationId xmlns:p14="http://schemas.microsoft.com/office/powerpoint/2010/main" val="315491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http://www.sdl-forum.org/SDL/Overview_of_SDL.pdf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http://whatis.techtarget.com/definition/SDL-Specification-and-Description-Language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0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SDL = Specification and Description Language </a:t>
            </a:r>
          </a:p>
          <a:p>
            <a:r>
              <a:rPr lang="en-US" dirty="0"/>
              <a:t>Created by the International Telecommunications Union – Telecommunications Standardization Sector (ITU -T)</a:t>
            </a:r>
          </a:p>
          <a:p>
            <a:r>
              <a:rPr lang="en-US" dirty="0"/>
              <a:t>It is a program design and implementation language, intended for  event driven, real time, and interactive applications that have many concurrent activities and communicate using discrete signals</a:t>
            </a:r>
          </a:p>
          <a:p>
            <a:r>
              <a:rPr lang="en-US" dirty="0"/>
              <a:t>Originally used in telecom systems</a:t>
            </a:r>
          </a:p>
          <a:p>
            <a:r>
              <a:rPr lang="en-US" dirty="0"/>
              <a:t>Implemented in satellites, aeronautics, medical equipment, railway systems , communication protocols in cars, general real time application and  process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development started in 1972, 15 person study group within CCITT  (the old ITU-T) representing large telecom companies and several countries</a:t>
            </a:r>
          </a:p>
          <a:p>
            <a:r>
              <a:rPr lang="en-US" dirty="0"/>
              <a:t>It was to become a standard specification language for the industry</a:t>
            </a:r>
          </a:p>
          <a:p>
            <a:r>
              <a:rPr lang="en-US" dirty="0"/>
              <a:t>first version issued 4 years later in 1976.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has a set of specialized characteristics that separates it from similar tech.</a:t>
            </a:r>
          </a:p>
          <a:p>
            <a:r>
              <a:rPr lang="en-US" dirty="0"/>
              <a:t>Standard- Internationally standardized language</a:t>
            </a:r>
          </a:p>
          <a:p>
            <a:r>
              <a:rPr lang="en-US" dirty="0"/>
              <a:t>Object oriented- supports OO, and extends it for technical apps and active objects (Systems, blocks, state machines)</a:t>
            </a:r>
          </a:p>
          <a:p>
            <a:r>
              <a:rPr lang="en-US" dirty="0"/>
              <a:t>Formal – precise and consistent </a:t>
            </a:r>
          </a:p>
          <a:p>
            <a:r>
              <a:rPr lang="en-US" dirty="0"/>
              <a:t>Graphical and symbol based – provides clarity and ease of use.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4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testable- from its formalism and parallelism, interfaces, communication, and time responsiveness</a:t>
            </a:r>
          </a:p>
          <a:p>
            <a:r>
              <a:rPr lang="en-US" dirty="0"/>
              <a:t>Portable, scalable, and open - Implementations are independent, and can be used for many different target architectures and configurations.</a:t>
            </a:r>
          </a:p>
          <a:p>
            <a:r>
              <a:rPr lang="en-US" dirty="0"/>
              <a:t>Highly reusable- as a result of visual and interface clarity, testability, and abstraction mechanisms that are widely applicable</a:t>
            </a:r>
          </a:p>
          <a:p>
            <a:r>
              <a:rPr lang="en-US" dirty="0"/>
              <a:t>Efficient- see all above reasons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8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Theoretical Model: consists of a set of extended finite state machines that run in parallel that are independent of each other </a:t>
            </a:r>
          </a:p>
          <a:p>
            <a:r>
              <a:rPr lang="en-US" dirty="0"/>
              <a:t>Additional components include:</a:t>
            </a:r>
          </a:p>
          <a:p>
            <a:r>
              <a:rPr lang="en-US" dirty="0"/>
              <a:t>Structure – system, block, process, and procedure hierarchy </a:t>
            </a:r>
          </a:p>
          <a:p>
            <a:r>
              <a:rPr lang="en-US" dirty="0"/>
              <a:t>Communication- signals with optional signal parameters and channels</a:t>
            </a:r>
          </a:p>
          <a:p>
            <a:r>
              <a:rPr lang="en-US" dirty="0"/>
              <a:t>Behavior – processes </a:t>
            </a:r>
          </a:p>
          <a:p>
            <a:r>
              <a:rPr lang="en-US" dirty="0"/>
              <a:t>Data – abstract data types</a:t>
            </a:r>
          </a:p>
          <a:p>
            <a:r>
              <a:rPr lang="en-US" dirty="0"/>
              <a:t>Inheritance – describing relations and </a:t>
            </a:r>
            <a:r>
              <a:rPr lang="en-US" dirty="0" err="1"/>
              <a:t>speciializations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SDL  structure has 4 hierarchal levels:</a:t>
            </a:r>
          </a:p>
          <a:p>
            <a:r>
              <a:rPr lang="en-US" dirty="0"/>
              <a:t>System</a:t>
            </a:r>
          </a:p>
          <a:p>
            <a:r>
              <a:rPr lang="en-US" dirty="0"/>
              <a:t>Blocks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System is made of blocks, blocks made of processes, and processes made of procedures</a:t>
            </a:r>
          </a:p>
          <a:p>
            <a:r>
              <a:rPr lang="en-US" dirty="0"/>
              <a:t>This break down allows it to be easily maintained, and the smaller subsystems can be easily encapsulated</a:t>
            </a:r>
          </a:p>
        </p:txBody>
      </p:sp>
    </p:spTree>
    <p:extLst>
      <p:ext uri="{BB962C8B-B14F-4D97-AF65-F5344CB8AC3E}">
        <p14:creationId xmlns:p14="http://schemas.microsoft.com/office/powerpoint/2010/main" val="8762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communication mechanisms</a:t>
            </a:r>
          </a:p>
          <a:p>
            <a:r>
              <a:rPr lang="en-US" dirty="0"/>
              <a:t>Asynchronous signals</a:t>
            </a:r>
          </a:p>
          <a:p>
            <a:r>
              <a:rPr lang="en-US" dirty="0"/>
              <a:t>synchronous  remote procedure calls</a:t>
            </a:r>
          </a:p>
          <a:p>
            <a:r>
              <a:rPr lang="en-US" dirty="0"/>
              <a:t>Both carry parameters to interchange and synchronize information between processes</a:t>
            </a:r>
          </a:p>
          <a:p>
            <a:r>
              <a:rPr lang="en-US" dirty="0"/>
              <a:t>SDL does not use any global data</a:t>
            </a:r>
          </a:p>
        </p:txBody>
      </p:sp>
    </p:spTree>
    <p:extLst>
      <p:ext uri="{BB962C8B-B14F-4D97-AF65-F5344CB8AC3E}">
        <p14:creationId xmlns:p14="http://schemas.microsoft.com/office/powerpoint/2010/main" val="1157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 systems have a dynamic behavior</a:t>
            </a:r>
          </a:p>
          <a:p>
            <a:r>
              <a:rPr lang="en-US" dirty="0"/>
              <a:t>Processes in SDL can be created at system start or created and terminated at Run time.</a:t>
            </a:r>
          </a:p>
          <a:p>
            <a:r>
              <a:rPr lang="en-US" dirty="0"/>
              <a:t>Multiple processes can exist, each with its PID</a:t>
            </a:r>
          </a:p>
          <a:p>
            <a:r>
              <a:rPr lang="en-US" dirty="0"/>
              <a:t>This makes it possible to send signals to individual instances of Processes</a:t>
            </a:r>
          </a:p>
          <a:p>
            <a:r>
              <a:rPr lang="en-US" dirty="0"/>
              <a:t>This concept of processes and their instances that work concurrently that makes this a real time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346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1149</TotalTime>
  <Words>628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SDL</vt:lpstr>
      <vt:lpstr>What is sdl</vt:lpstr>
      <vt:lpstr>Brief history</vt:lpstr>
      <vt:lpstr>Characterizations</vt:lpstr>
      <vt:lpstr>continued</vt:lpstr>
      <vt:lpstr>Theoretical model</vt:lpstr>
      <vt:lpstr>Structure </vt:lpstr>
      <vt:lpstr>Communication</vt:lpstr>
      <vt:lpstr>behavior</vt:lpstr>
      <vt:lpstr>Data</vt:lpstr>
      <vt:lpstr>Inheritance</vt:lpstr>
      <vt:lpstr>What does this mean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</dc:title>
  <dc:creator>Brandon morales</dc:creator>
  <cp:lastModifiedBy>Brandon morales</cp:lastModifiedBy>
  <cp:revision>20</cp:revision>
  <dcterms:created xsi:type="dcterms:W3CDTF">2017-09-04T22:23:06Z</dcterms:created>
  <dcterms:modified xsi:type="dcterms:W3CDTF">2017-09-05T20:09:04Z</dcterms:modified>
</cp:coreProperties>
</file>