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embeddedFontLst>
    <p:embeddedFont>
      <p:font typeface="Frutiger Next Com" panose="020B0503040204020203" pitchFamily="34" charset="0"/>
      <p:regular r:id="rId3"/>
      <p:bold r:id="rId4"/>
      <p:italic r:id="rId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68382-0E37-483B-9E19-70DE876F764F}" type="datetimeFigureOut">
              <a:rPr lang="de-DE" smtClean="0"/>
              <a:pPr/>
              <a:t>03.05.2021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E8FD-5D80-42E8-97C4-C34D280A5F85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mtClean="0"/>
              <a:t>test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35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iffeisen">
  <a:themeElements>
    <a:clrScheme name="Raiffeisen 1">
      <a:dk1>
        <a:sysClr val="windowText" lastClr="000000"/>
      </a:dk1>
      <a:lt1>
        <a:sysClr val="window" lastClr="FFFFFF"/>
      </a:lt1>
      <a:dk2>
        <a:srgbClr val="948A84"/>
      </a:dk2>
      <a:lt2>
        <a:srgbClr val="EEECE1"/>
      </a:lt2>
      <a:accent1>
        <a:srgbClr val="5A88B7"/>
      </a:accent1>
      <a:accent2>
        <a:srgbClr val="E5361C"/>
      </a:accent2>
      <a:accent3>
        <a:srgbClr val="BECF00"/>
      </a:accent3>
      <a:accent4>
        <a:srgbClr val="AFB6C1"/>
      </a:accent4>
      <a:accent5>
        <a:srgbClr val="E9D561"/>
      </a:accent5>
      <a:accent6>
        <a:srgbClr val="CBB17F"/>
      </a:accent6>
      <a:hlink>
        <a:srgbClr val="0000FF"/>
      </a:hlink>
      <a:folHlink>
        <a:srgbClr val="800080"/>
      </a:folHlink>
    </a:clrScheme>
    <a:fontScheme name="Raiffeisen">
      <a:majorFont>
        <a:latin typeface="Frutiger Next Com"/>
        <a:ea typeface=""/>
        <a:cs typeface=""/>
      </a:majorFont>
      <a:minorFont>
        <a:latin typeface="Frutiger Next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Frutiger Next Com</vt:lpstr>
      <vt:lpstr>Arial</vt:lpstr>
      <vt:lpstr>raiffeisen</vt:lpstr>
      <vt:lpstr>test</vt:lpstr>
    </vt:vector>
  </TitlesOfParts>
  <Company>Raiffeisen Schweiz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Benjamin Mosberger</dc:creator>
  <cp:lastModifiedBy>Benjamin Mosberger</cp:lastModifiedBy>
  <cp:revision>1</cp:revision>
  <dcterms:created xsi:type="dcterms:W3CDTF">2021-05-03T14:36:05Z</dcterms:created>
  <dcterms:modified xsi:type="dcterms:W3CDTF">2021-05-03T14:36:37Z</dcterms:modified>
</cp:coreProperties>
</file>