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7" r:id="rId4"/>
    <p:sldId id="260" r:id="rId5"/>
    <p:sldId id="261" r:id="rId6"/>
    <p:sldId id="257" r:id="rId7"/>
    <p:sldId id="266" r:id="rId8"/>
    <p:sldId id="265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72" autoAdjust="0"/>
  </p:normalViewPr>
  <p:slideViewPr>
    <p:cSldViewPr>
      <p:cViewPr>
        <p:scale>
          <a:sx n="66" d="100"/>
          <a:sy n="66" d="100"/>
        </p:scale>
        <p:origin x="-1200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D49B8-EF5D-41A5-8AAE-712EB7745C7E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7F0FF-8EBF-4AFC-BC03-1CCA8D07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4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keep track of how many points you’d get each week?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F0FF-8EBF-4AFC-BC03-1CCA8D0704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885-50F7-4EF7-86EA-C064E04A656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8814-A484-49FE-A0CA-3C92323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885-50F7-4EF7-86EA-C064E04A656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8814-A484-49FE-A0CA-3C92323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885-50F7-4EF7-86EA-C064E04A656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8814-A484-49FE-A0CA-3C92323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3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885-50F7-4EF7-86EA-C064E04A656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8814-A484-49FE-A0CA-3C92323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885-50F7-4EF7-86EA-C064E04A656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8814-A484-49FE-A0CA-3C92323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885-50F7-4EF7-86EA-C064E04A656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8814-A484-49FE-A0CA-3C92323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8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885-50F7-4EF7-86EA-C064E04A656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8814-A484-49FE-A0CA-3C92323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885-50F7-4EF7-86EA-C064E04A656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8814-A484-49FE-A0CA-3C92323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885-50F7-4EF7-86EA-C064E04A656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8814-A484-49FE-A0CA-3C92323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885-50F7-4EF7-86EA-C064E04A656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8814-A484-49FE-A0CA-3C92323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885-50F7-4EF7-86EA-C064E04A656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8814-A484-49FE-A0CA-3C92323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8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5885-50F7-4EF7-86EA-C064E04A656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8814-A484-49FE-A0CA-3C92323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1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4035425"/>
            <a:ext cx="5943600" cy="765175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</a:pPr>
            <a:r>
              <a:rPr lang="en-US" sz="2400" b="1" spc="-100" dirty="0" smtClean="0">
                <a:solidFill>
                  <a:srgbClr val="C00000"/>
                </a:solidFill>
                <a:cs typeface="Arial" pitchFamily="34" charset="0"/>
              </a:rPr>
              <a:t>C105 </a:t>
            </a:r>
            <a:r>
              <a:rPr lang="en-US" sz="2400" b="1" spc="-100" dirty="0" smtClean="0">
                <a:cs typeface="Arial" pitchFamily="34" charset="0"/>
              </a:rPr>
              <a:t>PREDICTION, PROBABILITY &amp; PIGSKIN</a:t>
            </a:r>
            <a:endParaRPr lang="en-US" sz="2400" b="1" spc="-100" dirty="0">
              <a:cs typeface="Arial" pitchFamily="34" charset="0"/>
            </a:endParaRPr>
          </a:p>
        </p:txBody>
      </p:sp>
      <p:pic>
        <p:nvPicPr>
          <p:cNvPr id="4" name="Picture 3" descr="https://www.indiana.edu/%7Emotzweb/courses/c105_catchHead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1600200" cy="4650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2590800" y="3962400"/>
            <a:ext cx="4953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1828800"/>
            <a:ext cx="4953000" cy="144779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sz="2400" dirty="0" smtClean="0"/>
              <a:t>day 3:</a:t>
            </a:r>
            <a:br>
              <a:rPr lang="en-US" sz="2400" dirty="0" smtClean="0"/>
            </a:br>
            <a:r>
              <a:rPr lang="en-US" sz="2400" dirty="0" err="1" smtClean="0"/>
              <a:t>microsoft</a:t>
            </a:r>
            <a:r>
              <a:rPr lang="en-US" sz="2400" dirty="0" smtClean="0"/>
              <a:t> </a:t>
            </a:r>
            <a:r>
              <a:rPr lang="en-US" sz="2400" b="1" dirty="0" smtClean="0"/>
              <a:t>excel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6477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© Ben Motz, </a:t>
            </a:r>
            <a:r>
              <a:rPr lang="en-US" sz="1200" dirty="0" smtClean="0"/>
              <a:t>2014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3200401"/>
            <a:ext cx="4953000" cy="144779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dirty="0" smtClean="0"/>
              <a:t>reading for today: </a:t>
            </a:r>
            <a:br>
              <a:rPr lang="en-US" dirty="0" smtClean="0"/>
            </a:br>
            <a:r>
              <a:rPr lang="en-US" dirty="0" err="1" smtClean="0"/>
              <a:t>SimpleWorksheetsInExcel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excel primer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46655"/>
            <a:ext cx="7543800" cy="596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49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1" y="228600"/>
            <a:ext cx="277633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"/>
            <a:ext cx="277633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1" y="2971800"/>
            <a:ext cx="277633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277633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061" y="2971800"/>
            <a:ext cx="277633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761" y="228600"/>
            <a:ext cx="2763639" cy="257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48600" y="2438217"/>
            <a:ext cx="10668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B- / 5-10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09939" y="2450068"/>
            <a:ext cx="10668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 / 5-10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5193268"/>
            <a:ext cx="10668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B- / 4-11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09939" y="5195411"/>
            <a:ext cx="10668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 / 7-8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5195411"/>
            <a:ext cx="10668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B+ / 8-7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2450068"/>
            <a:ext cx="10668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 / 5-10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882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029200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can you </a:t>
            </a:r>
            <a:br>
              <a:rPr lang="en-US" sz="3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</a:br>
            <a:r>
              <a:rPr lang="en-US" sz="3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imagine fantasy football </a:t>
            </a:r>
            <a:br>
              <a:rPr lang="en-US" sz="3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</a:br>
            <a:r>
              <a:rPr lang="en-US" sz="3600" b="1" dirty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before</a:t>
            </a:r>
            <a:r>
              <a:rPr lang="en-US" sz="3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personal computers?</a:t>
            </a:r>
            <a:endParaRPr lang="en-US" sz="3600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495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ledger sheet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1784">
            <a:off x="2009931" y="1559310"/>
            <a:ext cx="5048766" cy="391377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679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6346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47900" y="762000"/>
            <a:ext cx="4648200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Microsoft Excel</a:t>
            </a:r>
            <a:b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</a:b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an electronic ledger sheet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1891685"/>
            <a:ext cx="5486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50"/>
              </a:lnSpc>
            </a:pP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good for:</a:t>
            </a:r>
          </a:p>
          <a:p>
            <a:pPr>
              <a:lnSpc>
                <a:spcPts val="2950"/>
              </a:lnSpc>
            </a:pP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- </a:t>
            </a:r>
            <a:r>
              <a:rPr lang="en-US" sz="3200" b="1" dirty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accessing</a:t>
            </a: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data</a:t>
            </a:r>
          </a:p>
          <a:p>
            <a:pPr>
              <a:lnSpc>
                <a:spcPts val="2950"/>
              </a:lnSpc>
            </a:pP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- </a:t>
            </a:r>
            <a:r>
              <a:rPr lang="en-US" sz="3200" b="1" dirty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storing</a:t>
            </a: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data</a:t>
            </a:r>
          </a:p>
          <a:p>
            <a:pPr>
              <a:lnSpc>
                <a:spcPts val="2950"/>
              </a:lnSpc>
            </a:pP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- </a:t>
            </a:r>
            <a:r>
              <a:rPr lang="en-US" sz="3200" b="1" dirty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finding</a:t>
            </a: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data</a:t>
            </a:r>
          </a:p>
          <a:p>
            <a:pPr>
              <a:lnSpc>
                <a:spcPts val="2950"/>
              </a:lnSpc>
            </a:pP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- doing </a:t>
            </a:r>
            <a:r>
              <a:rPr lang="en-US" sz="3200" b="1" dirty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arithmetic</a:t>
            </a: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with data</a:t>
            </a:r>
          </a:p>
          <a:p>
            <a:pPr>
              <a:lnSpc>
                <a:spcPts val="2950"/>
              </a:lnSpc>
            </a:pP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- making </a:t>
            </a:r>
            <a:r>
              <a:rPr lang="en-US" sz="3200" b="1" dirty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graphs </a:t>
            </a: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with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4572000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50"/>
              </a:lnSpc>
            </a:pP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it’s good to know Excel.</a:t>
            </a:r>
          </a:p>
          <a:p>
            <a:pPr>
              <a:lnSpc>
                <a:spcPts val="2950"/>
              </a:lnSpc>
            </a:pP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lots of people use it.</a:t>
            </a:r>
          </a:p>
          <a:p>
            <a:pPr>
              <a:lnSpc>
                <a:spcPts val="2950"/>
              </a:lnSpc>
            </a:pP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lots of companies use it too.</a:t>
            </a:r>
          </a:p>
          <a:p>
            <a:pPr>
              <a:lnSpc>
                <a:spcPts val="2950"/>
              </a:lnSpc>
            </a:pP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it’s free to you.</a:t>
            </a:r>
          </a:p>
        </p:txBody>
      </p:sp>
    </p:spTree>
    <p:extLst>
      <p:ext uri="{BB962C8B-B14F-4D97-AF65-F5344CB8AC3E}">
        <p14:creationId xmlns:p14="http://schemas.microsoft.com/office/powerpoint/2010/main" val="8448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en/e/e3/Microsoft_Excel_2013_Default_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40" y="1524000"/>
            <a:ext cx="681212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945842" y="1981200"/>
            <a:ext cx="22009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33600" y="12192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63970" y="2667000"/>
            <a:ext cx="33143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3" idx="3"/>
          </p:cNvCxnSpPr>
          <p:nvPr/>
        </p:nvCxnSpPr>
        <p:spPr>
          <a:xfrm flipV="1">
            <a:off x="1143000" y="2362200"/>
            <a:ext cx="1295400" cy="116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6" idx="3"/>
          </p:cNvCxnSpPr>
          <p:nvPr/>
        </p:nvCxnSpPr>
        <p:spPr>
          <a:xfrm flipV="1">
            <a:off x="991308" y="3962401"/>
            <a:ext cx="174632" cy="21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3" idx="1"/>
          </p:cNvCxnSpPr>
          <p:nvPr/>
        </p:nvCxnSpPr>
        <p:spPr>
          <a:xfrm flipH="1" flipV="1">
            <a:off x="6324600" y="2514600"/>
            <a:ext cx="1676400" cy="51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9" idx="0"/>
          </p:cNvCxnSpPr>
          <p:nvPr/>
        </p:nvCxnSpPr>
        <p:spPr>
          <a:xfrm flipV="1">
            <a:off x="1193416" y="5334000"/>
            <a:ext cx="583461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914400"/>
            <a:ext cx="59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1429" y="190500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Ribbon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" y="2514600"/>
            <a:ext cx="762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Active</a:t>
            </a:r>
            <a:br>
              <a:rPr lang="en-US" dirty="0" smtClean="0"/>
            </a:br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4020" y="3200400"/>
            <a:ext cx="95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Formula</a:t>
            </a:r>
            <a:br>
              <a:rPr lang="en-US" dirty="0" smtClean="0"/>
            </a:b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71719" y="3857617"/>
            <a:ext cx="106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Row</a:t>
            </a:r>
            <a:br>
              <a:rPr lang="en-US" dirty="0" smtClean="0"/>
            </a:b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954" y="6096000"/>
            <a:ext cx="116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Sheet tabs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001000" y="2710934"/>
            <a:ext cx="958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</a:t>
            </a:r>
            <a:br>
              <a:rPr lang="en-US" dirty="0" smtClean="0"/>
            </a:br>
            <a:r>
              <a:rPr lang="en-US" dirty="0" smtClean="0"/>
              <a:t>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2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5102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81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685800" y="4403582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0" y="4158964"/>
            <a:ext cx="1257300" cy="48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50"/>
              </a:lnSpc>
            </a:pP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rows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19600" y="304800"/>
            <a:ext cx="0" cy="14478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2775" y="1782656"/>
            <a:ext cx="2533650" cy="48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950"/>
              </a:lnSpc>
            </a:pP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columns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352800" y="3276600"/>
            <a:ext cx="685800" cy="3048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17335" y="3429000"/>
            <a:ext cx="1257300" cy="48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50"/>
              </a:lnSpc>
            </a:pPr>
            <a:r>
              <a:rPr lang="en-US" sz="32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40726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752600"/>
            <a:ext cx="3200400" cy="99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2743200"/>
            <a:ext cx="3200400" cy="99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3728484"/>
            <a:ext cx="3200400" cy="99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different types of cells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4717312"/>
            <a:ext cx="3200400" cy="99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1929825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blank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28956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text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3911025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numbers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48768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formulas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28956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QB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38862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235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4854714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=235+B5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7414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152</Words>
  <Application>Microsoft Office PowerPoint</Application>
  <PresentationFormat>On-screen Show (4:3)</PresentationFormat>
  <Paragraphs>65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C105 PREDICTION, PROBABILITY &amp; PIGSKIN</vt:lpstr>
      <vt:lpstr>PowerPoint Presentation</vt:lpstr>
      <vt:lpstr>PowerPoint Presentation</vt:lpstr>
      <vt:lpstr>can you  imagine fantasy football  before personal computers?</vt:lpstr>
      <vt:lpstr>ledger sheet</vt:lpstr>
      <vt:lpstr>PowerPoint Presentation</vt:lpstr>
      <vt:lpstr>PowerPoint Presentation</vt:lpstr>
      <vt:lpstr>PowerPoint Presentation</vt:lpstr>
      <vt:lpstr>the four different types of cells</vt:lpstr>
      <vt:lpstr>excel primer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C105 PREDICTION PROBABILITY &amp; PIGSKIN</dc:title>
  <dc:creator>Ben Motz</dc:creator>
  <cp:lastModifiedBy>Motz, Benjamin Alan</cp:lastModifiedBy>
  <cp:revision>71</cp:revision>
  <dcterms:created xsi:type="dcterms:W3CDTF">2012-08-08T19:45:58Z</dcterms:created>
  <dcterms:modified xsi:type="dcterms:W3CDTF">2014-09-02T18:15:37Z</dcterms:modified>
</cp:coreProperties>
</file>