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59" r:id="rId6"/>
    <p:sldId id="261" r:id="rId7"/>
    <p:sldId id="264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9" autoAdjust="0"/>
  </p:normalViewPr>
  <p:slideViewPr>
    <p:cSldViewPr>
      <p:cViewPr varScale="1">
        <p:scale>
          <a:sx n="95" d="100"/>
          <a:sy n="95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0E8A3-1991-4574-8E2C-ED633076574B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534C-D181-4325-BD83-C0E1BC42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34C-D181-4325-BD83-C0E1BC420D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8975-A6CC-4218-9279-7E76569AF2CA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95F0-2E94-4245-AB58-9CE32CD1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</a:t>
            </a:r>
            <a:r>
              <a:rPr lang="en-US" sz="2400" dirty="0" smtClean="0"/>
              <a:t>7: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vlookup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</a:t>
            </a:r>
            <a:r>
              <a:rPr lang="en-US" sz="1200" dirty="0" smtClean="0"/>
              <a:t>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4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876300"/>
            <a:ext cx="666591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7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joining tables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ercent of team yards obtained by a player.</a:t>
            </a:r>
          </a:p>
          <a:p>
            <a:r>
              <a:rPr lang="en-US" dirty="0" smtClean="0"/>
              <a:t>effect of game attendance, game time, game location, etc.</a:t>
            </a:r>
          </a:p>
          <a:p>
            <a:r>
              <a:rPr lang="en-US" dirty="0" smtClean="0"/>
              <a:t>player birthdates (in the players table)</a:t>
            </a:r>
          </a:p>
          <a:p>
            <a:r>
              <a:rPr lang="en-US" dirty="0" smtClean="0"/>
              <a:t>does anything about a team’s defense (in the </a:t>
            </a:r>
            <a:r>
              <a:rPr lang="en-US" dirty="0" err="1" smtClean="0"/>
              <a:t>defenseandspecialteams</a:t>
            </a:r>
            <a:r>
              <a:rPr lang="en-US" dirty="0" smtClean="0"/>
              <a:t> table) predict how well an offensive player will perform?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 WRs perform better when RBs perform worse?</a:t>
            </a:r>
            <a:endParaRPr lang="en-US" sz="2000" dirty="0" smtClean="0"/>
          </a:p>
          <a:p>
            <a:r>
              <a:rPr lang="en-US" sz="2000" dirty="0" smtClean="0"/>
              <a:t>Does Andre Johnson get more points without Arian Foster?</a:t>
            </a:r>
          </a:p>
          <a:p>
            <a:r>
              <a:rPr lang="en-US" sz="2000" dirty="0" smtClean="0"/>
              <a:t>Do Cam Newton’s scramble plays help Carolina win?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895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n-US" b="1" dirty="0" smtClean="0"/>
              <a:t>systematically combining information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across rows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2654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 answer these questions, </a:t>
            </a:r>
            <a:br>
              <a:rPr lang="en-US" sz="2400" dirty="0" smtClean="0"/>
            </a:br>
            <a:r>
              <a:rPr lang="en-US" sz="2400" dirty="0" smtClean="0"/>
              <a:t>you’d need to categorize some rows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dirty="0" smtClean="0"/>
              <a:t>WR’s </a:t>
            </a:r>
            <a:r>
              <a:rPr lang="en-US" dirty="0" smtClean="0"/>
              <a:t>points)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n the basis of values in another row</a:t>
            </a:r>
          </a:p>
          <a:p>
            <a:pPr algn="ctr"/>
            <a:r>
              <a:rPr lang="en-US" dirty="0" smtClean="0"/>
              <a:t>(e.g., </a:t>
            </a:r>
            <a:r>
              <a:rPr lang="en-US" dirty="0" smtClean="0"/>
              <a:t>RB’s </a:t>
            </a:r>
            <a:r>
              <a:rPr lang="en-US" dirty="0" smtClean="0"/>
              <a:t>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0942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n-US" sz="3600" dirty="0" smtClean="0"/>
              <a:t>there isn’t a column on </a:t>
            </a:r>
            <a:r>
              <a:rPr lang="en-US" sz="3600" b="1" dirty="0" err="1" smtClean="0"/>
              <a:t>boldin</a:t>
            </a:r>
            <a:r>
              <a:rPr lang="en-US" sz="3600" dirty="0" err="1" smtClean="0"/>
              <a:t>’s</a:t>
            </a:r>
            <a:r>
              <a:rPr lang="en-US" sz="3600" dirty="0" smtClean="0"/>
              <a:t> </a:t>
            </a:r>
            <a:r>
              <a:rPr lang="en-US" sz="3600" dirty="0" smtClean="0"/>
              <a:t>row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 smtClean="0"/>
              <a:t>tell you about </a:t>
            </a:r>
            <a:r>
              <a:rPr lang="en-US" sz="3600" b="1" dirty="0" smtClean="0"/>
              <a:t>rice</a:t>
            </a:r>
            <a:r>
              <a:rPr lang="en-US" sz="3600" dirty="0" smtClean="0"/>
              <a:t> or </a:t>
            </a:r>
            <a:r>
              <a:rPr lang="en-US" sz="3600" b="1" dirty="0" smtClean="0"/>
              <a:t>gore</a:t>
            </a:r>
            <a:r>
              <a:rPr lang="en-US" sz="3600" dirty="0" smtClean="0"/>
              <a:t> in </a:t>
            </a:r>
            <a:r>
              <a:rPr lang="en-US" sz="3600" dirty="0" smtClean="0"/>
              <a:t>that game.</a:t>
            </a:r>
            <a:endParaRPr lang="en-US" sz="3600" dirty="0"/>
          </a:p>
        </p:txBody>
      </p:sp>
      <p:pic>
        <p:nvPicPr>
          <p:cNvPr id="2" name="Picture 2" descr="http://www.baltimoresun.com/media/photo/2012-12/738027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9827"/>
          <a:stretch/>
        </p:blipFill>
        <p:spPr bwMode="auto">
          <a:xfrm>
            <a:off x="5105400" y="1371601"/>
            <a:ext cx="3228975" cy="37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2"/>
            <a:ext cx="4390862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6001" y="1143000"/>
            <a:ext cx="51919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VLOOKUP</a:t>
            </a:r>
            <a:endParaRPr lang="en-US" sz="96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724835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=VLOOKUP(</a:t>
            </a:r>
            <a:r>
              <a:rPr lang="en-US" sz="2000" dirty="0" err="1" smtClean="0"/>
              <a:t>lookup_value</a:t>
            </a:r>
            <a:r>
              <a:rPr lang="en-US" sz="2000" dirty="0" smtClean="0"/>
              <a:t>, </a:t>
            </a:r>
            <a:r>
              <a:rPr lang="en-US" sz="2000" dirty="0" err="1" smtClean="0"/>
              <a:t>table_array</a:t>
            </a:r>
            <a:r>
              <a:rPr lang="en-US" sz="2000" dirty="0" smtClean="0"/>
              <a:t>, </a:t>
            </a:r>
            <a:r>
              <a:rPr lang="en-US" sz="2000" dirty="0" err="1" smtClean="0"/>
              <a:t>col_index_num</a:t>
            </a:r>
            <a:r>
              <a:rPr lang="en-US" sz="2000" dirty="0" smtClean="0"/>
              <a:t>, [</a:t>
            </a:r>
            <a:r>
              <a:rPr lang="en-US" sz="2000" dirty="0" err="1" smtClean="0"/>
              <a:t>range_lookup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956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3962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value to find in a table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72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962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table to look for the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150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962400"/>
            <a:ext cx="121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you find the value in the table, what column should be returned.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43800" y="327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3962400"/>
            <a:ext cx="137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whether it should be allowed to find an approximate match to the lookup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madlibs</a:t>
            </a:r>
            <a:r>
              <a:rPr lang="en-US" dirty="0" smtClean="0"/>
              <a:t>: random sentence generator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1"/>
          <a:stretch/>
        </p:blipFill>
        <p:spPr bwMode="auto">
          <a:xfrm>
            <a:off x="123825" y="1219200"/>
            <a:ext cx="88963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lookup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caveat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05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Excel only looks for the </a:t>
            </a:r>
            <a:r>
              <a:rPr lang="en-US" b="1" dirty="0" err="1" smtClean="0"/>
              <a:t>lookup_value</a:t>
            </a:r>
            <a:r>
              <a:rPr lang="en-US" dirty="0" smtClean="0"/>
              <a:t> in the first column of the </a:t>
            </a:r>
            <a:r>
              <a:rPr lang="en-US" b="1" dirty="0" err="1" smtClean="0"/>
              <a:t>table_array</a:t>
            </a:r>
            <a:r>
              <a:rPr lang="en-US" dirty="0" smtClean="0"/>
              <a:t> that you’re searching thru.</a:t>
            </a:r>
          </a:p>
          <a:p>
            <a:pPr marL="0" indent="0">
              <a:buNone/>
            </a:pPr>
            <a:r>
              <a:rPr lang="en-US" b="1" dirty="0" smtClean="0"/>
              <a:t>#N/A</a:t>
            </a:r>
            <a:r>
              <a:rPr lang="en-US" dirty="0" smtClean="0"/>
              <a:t> error if it can’t find it.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838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index needs to be in first column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7" y="2286000"/>
            <a:ext cx="4646613" cy="371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lookup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caveat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05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Excel only returns the first “match” that it finds of the </a:t>
            </a:r>
            <a:r>
              <a:rPr lang="en-US" b="1" dirty="0" err="1" smtClean="0"/>
              <a:t>lookup_value</a:t>
            </a:r>
            <a:r>
              <a:rPr lang="en-US" dirty="0" smtClean="0"/>
              <a:t> in the </a:t>
            </a:r>
            <a:r>
              <a:rPr lang="en-US" b="1" dirty="0" err="1" smtClean="0"/>
              <a:t>table_array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838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only returns the first index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443971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28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=VLOOKUP(</a:t>
            </a:r>
            <a:r>
              <a:rPr lang="en-US" sz="2000" dirty="0" err="1" smtClean="0"/>
              <a:t>lookup_value</a:t>
            </a:r>
            <a:r>
              <a:rPr lang="en-US" sz="2000" dirty="0" smtClean="0"/>
              <a:t>, </a:t>
            </a:r>
            <a:r>
              <a:rPr lang="en-US" sz="2000" dirty="0" err="1" smtClean="0"/>
              <a:t>table_array</a:t>
            </a:r>
            <a:r>
              <a:rPr lang="en-US" sz="2000" dirty="0" smtClean="0"/>
              <a:t>, </a:t>
            </a:r>
            <a:r>
              <a:rPr lang="en-US" sz="2000" dirty="0" err="1" smtClean="0"/>
              <a:t>col_index_num</a:t>
            </a:r>
            <a:r>
              <a:rPr lang="en-US" sz="2000" dirty="0" smtClean="0"/>
              <a:t>, [</a:t>
            </a:r>
            <a:r>
              <a:rPr lang="en-US" sz="2000" dirty="0" err="1" smtClean="0"/>
              <a:t>range_lookup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762000"/>
            <a:ext cx="8382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517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= 17.7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5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= 20.4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1200" y="729734"/>
            <a:ext cx="762000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2"/>
          <a:stretch/>
        </p:blipFill>
        <p:spPr bwMode="auto">
          <a:xfrm>
            <a:off x="0" y="1785219"/>
            <a:ext cx="9144000" cy="507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0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vlookup</a:t>
            </a:r>
            <a:r>
              <a:rPr lang="en-US" dirty="0" smtClean="0"/>
              <a:t> and </a:t>
            </a:r>
            <a:r>
              <a:rPr lang="en-US" dirty="0" err="1" smtClean="0"/>
              <a:t>ms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C00000"/>
                </a:solidFill>
              </a:rPr>
              <a:t>VLOOKUP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you can combine information across rows.</a:t>
            </a:r>
          </a:p>
          <a:p>
            <a:r>
              <a:rPr lang="en-US" dirty="0" smtClean="0"/>
              <a:t>what if you want to combine information from two different tables (e.g., offense and games)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b="1" dirty="0" smtClean="0">
                <a:solidFill>
                  <a:srgbClr val="C00000"/>
                </a:solidFill>
              </a:rPr>
              <a:t>could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use VLOOKUP and match on </a:t>
            </a:r>
            <a:r>
              <a:rPr lang="en-US" dirty="0" err="1" smtClean="0"/>
              <a:t>gameid</a:t>
            </a:r>
            <a:endParaRPr lang="en-US" dirty="0" smtClean="0"/>
          </a:p>
          <a:p>
            <a:pPr lvl="1"/>
            <a:r>
              <a:rPr lang="en-US" dirty="0" smtClean="0"/>
              <a:t>but there’s another way that’s even easier:</a:t>
            </a:r>
          </a:p>
          <a:p>
            <a:pPr marL="914400" lvl="2" indent="0">
              <a:buNone/>
            </a:pPr>
            <a:r>
              <a:rPr lang="en-US" sz="3200" b="1" dirty="0" smtClean="0"/>
              <a:t>Microsoft Query</a:t>
            </a:r>
            <a:endParaRPr 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4953000"/>
            <a:ext cx="23812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309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C105 PREDICTION, PROBABILITY &amp; PIGSKIN</vt:lpstr>
      <vt:lpstr>the problem:</vt:lpstr>
      <vt:lpstr>rb vs. wr</vt:lpstr>
      <vt:lpstr>PowerPoint Presentation</vt:lpstr>
      <vt:lpstr>madlibs: random sentence generator</vt:lpstr>
      <vt:lpstr>vlookup caveat:</vt:lpstr>
      <vt:lpstr>vlookup caveat:</vt:lpstr>
      <vt:lpstr>rb vs. wr</vt:lpstr>
      <vt:lpstr>vlookup and ms query</vt:lpstr>
      <vt:lpstr>PowerPoint Presentation</vt:lpstr>
      <vt:lpstr>joining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PREDICTION, PROBABILITY &amp; PIGSKIN</dc:title>
  <dc:creator>Motz, Benjamin Alan</dc:creator>
  <cp:lastModifiedBy>Motz, Benjamin Alan</cp:lastModifiedBy>
  <cp:revision>18</cp:revision>
  <dcterms:created xsi:type="dcterms:W3CDTF">2012-09-11T12:39:38Z</dcterms:created>
  <dcterms:modified xsi:type="dcterms:W3CDTF">2013-09-17T18:14:03Z</dcterms:modified>
</cp:coreProperties>
</file>