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4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8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6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C877-DB69-46E0-91AD-C568DB79A460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3230-4C9B-474F-B6A0-B9EF4D23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10759399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video of this class </a:t>
            </a:r>
            <a:r>
              <a:rPr lang="en-US" dirty="0"/>
              <a:t>is available at: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vimeo.com/107593995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035425"/>
            <a:ext cx="5943600" cy="765175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2400" b="1" spc="-100" dirty="0" smtClean="0">
                <a:solidFill>
                  <a:srgbClr val="C00000"/>
                </a:solidFill>
                <a:cs typeface="Arial" pitchFamily="34" charset="0"/>
              </a:rPr>
              <a:t>C105 </a:t>
            </a:r>
            <a:r>
              <a:rPr lang="en-US" sz="2400" b="1" spc="-100" dirty="0" smtClean="0">
                <a:cs typeface="Arial" pitchFamily="34" charset="0"/>
              </a:rPr>
              <a:t>PREDICTION, PROBABILITY &amp; PIGSKIN</a:t>
            </a:r>
            <a:endParaRPr lang="en-US" sz="2400" b="1" spc="-100" dirty="0">
              <a:cs typeface="Arial" pitchFamily="34" charset="0"/>
            </a:endParaRPr>
          </a:p>
        </p:txBody>
      </p:sp>
      <p:pic>
        <p:nvPicPr>
          <p:cNvPr id="4" name="Picture 3" descr="https://www.indiana.edu/%7Emotzweb/courses/c105_catchHead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1600200" cy="465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590800" y="3962400"/>
            <a:ext cx="4953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209801"/>
            <a:ext cx="4953000" cy="144779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2400" dirty="0" smtClean="0"/>
              <a:t>day 9:</a:t>
            </a:r>
            <a:br>
              <a:rPr lang="en-US" sz="2400" dirty="0" smtClean="0"/>
            </a:br>
            <a:r>
              <a:rPr lang="en-US" sz="2400" dirty="0" smtClean="0"/>
              <a:t>more</a:t>
            </a:r>
            <a:r>
              <a:rPr lang="en-US" sz="2400" b="1" dirty="0" smtClean="0"/>
              <a:t> functions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pivottables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10400" y="6477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© Ben Motz, 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01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pivottables</a:t>
            </a:r>
            <a:r>
              <a:rPr lang="en-US" dirty="0" smtClean="0"/>
              <a:t>. </a:t>
            </a:r>
            <a:r>
              <a:rPr lang="en-US" dirty="0" err="1" smtClean="0"/>
              <a:t>wtf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find out the average number of fantasy points for all players. </a:t>
            </a:r>
            <a:r>
              <a:rPr lang="en-US" b="1" dirty="0" smtClean="0">
                <a:solidFill>
                  <a:srgbClr val="C00000"/>
                </a:solidFill>
              </a:rPr>
              <a:t>easy.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2743200"/>
            <a:ext cx="7703419" cy="3810000"/>
            <a:chOff x="914400" y="2743200"/>
            <a:chExt cx="7703419" cy="381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43200"/>
              <a:ext cx="4663063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3245931" y="5334000"/>
              <a:ext cx="2697669" cy="1066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19800" y="5029200"/>
              <a:ext cx="2598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6.37 </a:t>
              </a:r>
              <a:r>
                <a:rPr lang="en-US" sz="2400" b="1" dirty="0" smtClean="0"/>
                <a:t>fantasy points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4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pivottables</a:t>
            </a:r>
            <a:r>
              <a:rPr lang="en-US" dirty="0" smtClean="0"/>
              <a:t>. </a:t>
            </a:r>
            <a:r>
              <a:rPr lang="en-US" dirty="0" err="1" smtClean="0"/>
              <a:t>wtf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could also do it in a </a:t>
            </a:r>
            <a:r>
              <a:rPr lang="en-US" dirty="0" err="1" smtClean="0"/>
              <a:t>pivottable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C00000"/>
                </a:solidFill>
              </a:rPr>
              <a:t>easy.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924553" y="2743200"/>
            <a:ext cx="7693266" cy="3810000"/>
            <a:chOff x="924553" y="2743200"/>
            <a:chExt cx="7693266" cy="3810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53" y="2743200"/>
              <a:ext cx="4663063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 flipV="1">
              <a:off x="2057401" y="4114800"/>
              <a:ext cx="3886200" cy="1066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19800" y="5029200"/>
              <a:ext cx="2598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6.37 </a:t>
              </a:r>
              <a:r>
                <a:rPr lang="en-US" sz="2400" b="1" dirty="0" smtClean="0"/>
                <a:t>fantasy points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8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pivottables</a:t>
            </a:r>
            <a:r>
              <a:rPr lang="en-US" dirty="0" smtClean="0"/>
              <a:t>. </a:t>
            </a:r>
            <a:r>
              <a:rPr lang="en-US" dirty="0" err="1" smtClean="0"/>
              <a:t>wtf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if you wanted to find out the average number of </a:t>
            </a:r>
            <a:br>
              <a:rPr lang="en-US" dirty="0" smtClean="0"/>
            </a:br>
            <a:r>
              <a:rPr lang="en-US" dirty="0" smtClean="0"/>
              <a:t>fantasy points </a:t>
            </a:r>
            <a:br>
              <a:rPr lang="en-US" dirty="0" smtClean="0"/>
            </a:br>
            <a:r>
              <a:rPr lang="en-US" dirty="0" smtClean="0"/>
              <a:t>for each of the </a:t>
            </a:r>
            <a:br>
              <a:rPr lang="en-US" dirty="0" smtClean="0"/>
            </a:br>
            <a:r>
              <a:rPr lang="en-US" dirty="0" smtClean="0"/>
              <a:t>different </a:t>
            </a:r>
            <a:br>
              <a:rPr lang="en-US" dirty="0" smtClean="0"/>
            </a:br>
            <a:r>
              <a:rPr lang="en-US" dirty="0" smtClean="0"/>
              <a:t>positions?</a:t>
            </a:r>
            <a:br>
              <a:rPr lang="en-US" dirty="0" smtClean="0"/>
            </a:br>
            <a:r>
              <a:rPr lang="en-US" b="1" i="1" u="sng" dirty="0" smtClean="0">
                <a:solidFill>
                  <a:srgbClr val="C00000"/>
                </a:solidFill>
              </a:rPr>
              <a:t>not</a:t>
            </a:r>
            <a:r>
              <a:rPr lang="en-US" b="1" i="1" dirty="0" smtClean="0"/>
              <a:t> so easy</a:t>
            </a:r>
            <a:br>
              <a:rPr lang="en-US" b="1" i="1" dirty="0" smtClean="0"/>
            </a:br>
            <a:r>
              <a:rPr lang="en-US" b="1" i="1" dirty="0" smtClean="0"/>
              <a:t>in the raw</a:t>
            </a:r>
            <a:br>
              <a:rPr lang="en-US" b="1" i="1" dirty="0" smtClean="0"/>
            </a:br>
            <a:r>
              <a:rPr lang="en-US" b="1" i="1" dirty="0" smtClean="0"/>
              <a:t>data table.</a:t>
            </a:r>
          </a:p>
          <a:p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4" t="10840" r="6182" b="24997"/>
          <a:stretch/>
        </p:blipFill>
        <p:spPr bwMode="auto">
          <a:xfrm>
            <a:off x="3809999" y="2620026"/>
            <a:ext cx="5334001" cy="423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5" b="10436"/>
          <a:stretch/>
        </p:blipFill>
        <p:spPr bwMode="auto">
          <a:xfrm>
            <a:off x="3810001" y="2620027"/>
            <a:ext cx="5333999" cy="423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pivottables</a:t>
            </a:r>
            <a:r>
              <a:rPr lang="en-US" dirty="0" smtClean="0"/>
              <a:t>. </a:t>
            </a:r>
            <a:r>
              <a:rPr lang="en-US" dirty="0" err="1" smtClean="0"/>
              <a:t>wtf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if you wanted to find out the average number of </a:t>
            </a:r>
            <a:br>
              <a:rPr lang="en-US" dirty="0" smtClean="0"/>
            </a:br>
            <a:r>
              <a:rPr lang="en-US" dirty="0" smtClean="0"/>
              <a:t>fantasy points </a:t>
            </a:r>
            <a:br>
              <a:rPr lang="en-US" dirty="0" smtClean="0"/>
            </a:br>
            <a:r>
              <a:rPr lang="en-US" dirty="0" smtClean="0"/>
              <a:t>for each of the </a:t>
            </a:r>
            <a:br>
              <a:rPr lang="en-US" dirty="0" smtClean="0"/>
            </a:br>
            <a:r>
              <a:rPr lang="en-US" dirty="0" smtClean="0"/>
              <a:t>different </a:t>
            </a:r>
            <a:br>
              <a:rPr lang="en-US" dirty="0" smtClean="0"/>
            </a:br>
            <a:r>
              <a:rPr lang="en-US" dirty="0" smtClean="0"/>
              <a:t>positions?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easy in a</a:t>
            </a:r>
            <a:br>
              <a:rPr lang="en-US" b="1" i="1" dirty="0" smtClean="0">
                <a:solidFill>
                  <a:srgbClr val="C00000"/>
                </a:solidFill>
              </a:rPr>
            </a:br>
            <a:r>
              <a:rPr lang="en-US" b="1" i="1" dirty="0" err="1" smtClean="0">
                <a:solidFill>
                  <a:srgbClr val="C00000"/>
                </a:solidFill>
              </a:rPr>
              <a:t>pivottable</a:t>
            </a:r>
            <a:r>
              <a:rPr lang="en-US" b="1" i="1" dirty="0" smtClean="0">
                <a:solidFill>
                  <a:srgbClr val="C00000"/>
                </a:solidFill>
              </a:rPr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80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today: </a:t>
            </a:r>
            <a:r>
              <a:rPr lang="en-US" dirty="0" err="1" smtClean="0"/>
              <a:t>pivottable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Six challenges (of increasing difficulty):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b="1" dirty="0" smtClean="0">
                <a:solidFill>
                  <a:srgbClr val="C00000"/>
                </a:solidFill>
              </a:rPr>
              <a:t>opponent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surrenders the most fantasy points per offensive position in 2014?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there a relationship between </a:t>
            </a:r>
            <a:r>
              <a:rPr lang="en-US" b="1" dirty="0" smtClean="0">
                <a:solidFill>
                  <a:srgbClr val="C00000"/>
                </a:solidFill>
              </a:rPr>
              <a:t>sacks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interceptions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gets more total yards on offense: </a:t>
            </a:r>
            <a:r>
              <a:rPr lang="en-US" b="1" dirty="0" smtClean="0">
                <a:solidFill>
                  <a:srgbClr val="C00000"/>
                </a:solidFill>
              </a:rPr>
              <a:t>running backs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receivers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Since 2006, which team has hosted </a:t>
            </a:r>
            <a:r>
              <a:rPr lang="en-US" b="1" dirty="0" smtClean="0">
                <a:solidFill>
                  <a:srgbClr val="C00000"/>
                </a:solidFill>
              </a:rPr>
              <a:t>MNF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most often?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Among the kickers who’ve played in at least 25 games since 2006, who are the </a:t>
            </a:r>
            <a:r>
              <a:rPr lang="en-US" b="1" dirty="0" smtClean="0">
                <a:solidFill>
                  <a:srgbClr val="C00000"/>
                </a:solidFill>
              </a:rPr>
              <a:t>top 5 kickers </a:t>
            </a:r>
            <a:r>
              <a:rPr lang="en-US" dirty="0" smtClean="0"/>
              <a:t>in terms of total </a:t>
            </a:r>
            <a:r>
              <a:rPr lang="en-US" b="1" dirty="0" smtClean="0">
                <a:solidFill>
                  <a:srgbClr val="C00000"/>
                </a:solidFill>
              </a:rPr>
              <a:t>field goal conversion rate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b="1" dirty="0" smtClean="0">
                <a:solidFill>
                  <a:srgbClr val="C00000"/>
                </a:solidFill>
              </a:rPr>
              <a:t>WR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(who has played in all 3 games of 2014, earning at least 20 cumulative fantasy points) has the </a:t>
            </a:r>
            <a:r>
              <a:rPr lang="en-US" b="1" dirty="0" smtClean="0">
                <a:solidFill>
                  <a:srgbClr val="C00000"/>
                </a:solidFill>
              </a:rPr>
              <a:t>lowest standard deviation</a:t>
            </a:r>
            <a:r>
              <a:rPr lang="en-US" dirty="0" smtClean="0"/>
              <a:t> of fantasy points?</a:t>
            </a:r>
          </a:p>
        </p:txBody>
      </p:sp>
    </p:spTree>
    <p:extLst>
      <p:ext uri="{BB962C8B-B14F-4D97-AF65-F5344CB8AC3E}">
        <p14:creationId xmlns:p14="http://schemas.microsoft.com/office/powerpoint/2010/main" val="6415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212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video of this class is available at: https://vimeo.com/107593995 </vt:lpstr>
      <vt:lpstr>C105 PREDICTION, PROBABILITY &amp; PIGSKIN</vt:lpstr>
      <vt:lpstr>pivottables. wtf.</vt:lpstr>
      <vt:lpstr>pivottables. wtf.</vt:lpstr>
      <vt:lpstr>pivottables. wtf.</vt:lpstr>
      <vt:lpstr>pivottables. wtf.</vt:lpstr>
      <vt:lpstr>today: pivottable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Motz, Benjamin Alan</dc:creator>
  <cp:lastModifiedBy>Motz, Benjamin Alan</cp:lastModifiedBy>
  <cp:revision>9</cp:revision>
  <dcterms:created xsi:type="dcterms:W3CDTF">2014-09-23T13:41:53Z</dcterms:created>
  <dcterms:modified xsi:type="dcterms:W3CDTF">2014-09-30T18:13:54Z</dcterms:modified>
</cp:coreProperties>
</file>