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7" r:id="rId42"/>
    <p:sldId id="318" r:id="rId43"/>
    <p:sldId id="298" r:id="rId44"/>
    <p:sldId id="319" r:id="rId45"/>
    <p:sldId id="320" r:id="rId46"/>
    <p:sldId id="321" r:id="rId47"/>
    <p:sldId id="302" r:id="rId48"/>
    <p:sldId id="303" r:id="rId49"/>
    <p:sldId id="322" r:id="rId50"/>
    <p:sldId id="323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7" autoAdjust="0"/>
  </p:normalViewPr>
  <p:slideViewPr>
    <p:cSldViewPr>
      <p:cViewPr>
        <p:scale>
          <a:sx n="75" d="100"/>
          <a:sy n="75" d="100"/>
        </p:scale>
        <p:origin x="-174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Ice Cream Sales and Shark Attacks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Ice Cream Sales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Sheet1!$A$2:$A$10</c:f>
              <c:numCache>
                <c:formatCode>General</c:formatCode>
                <c:ptCount val="9"/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59648"/>
        <c:axId val="34461184"/>
      </c:scatterChart>
      <c:valAx>
        <c:axId val="34459648"/>
        <c:scaling>
          <c:orientation val="minMax"/>
          <c:max val="2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Shark Attacks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4461184"/>
        <c:crosses val="autoZero"/>
        <c:crossBetween val="midCat"/>
      </c:valAx>
      <c:valAx>
        <c:axId val="34461184"/>
        <c:scaling>
          <c:orientation val="minMax"/>
          <c:max val="5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Ice Cream Cone</a:t>
                </a:r>
                <a:r>
                  <a:rPr lang="en-US" baseline="0" dirty="0" smtClean="0"/>
                  <a:t> Sales (100k)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44596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45664"/>
        <c:axId val="45039616"/>
      </c:scatterChart>
      <c:valAx>
        <c:axId val="44145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039616"/>
        <c:crosses val="autoZero"/>
        <c:crossBetween val="midCat"/>
      </c:valAx>
      <c:valAx>
        <c:axId val="450396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414566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5715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67328"/>
        <c:axId val="49040384"/>
      </c:scatterChart>
      <c:valAx>
        <c:axId val="4646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9040384"/>
        <c:crosses val="autoZero"/>
        <c:crossBetween val="midCat"/>
      </c:valAx>
      <c:valAx>
        <c:axId val="49040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4673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5715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97376"/>
        <c:axId val="45028480"/>
      </c:scatterChart>
      <c:valAx>
        <c:axId val="4219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028480"/>
        <c:crosses val="autoZero"/>
        <c:crossBetween val="midCat"/>
      </c:valAx>
      <c:valAx>
        <c:axId val="45028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19737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12723363832556"/>
          <c:y val="5.6273487553186285E-2"/>
          <c:w val="0.77719123185373551"/>
          <c:h val="0.7958170880813811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013632"/>
        <c:axId val="43015168"/>
      </c:scatterChart>
      <c:valAx>
        <c:axId val="43013632"/>
        <c:scaling>
          <c:orientation val="minMax"/>
          <c:max val="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3015168"/>
        <c:crosses val="autoZero"/>
        <c:crossBetween val="midCat"/>
        <c:majorUnit val="1"/>
        <c:minorUnit val="1"/>
      </c:valAx>
      <c:valAx>
        <c:axId val="4301516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3013632"/>
        <c:crosses val="autoZero"/>
        <c:crossBetween val="midCat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44128"/>
        <c:axId val="45051264"/>
      </c:scatterChart>
      <c:valAx>
        <c:axId val="4414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051264"/>
        <c:crosses val="autoZero"/>
        <c:crossBetween val="midCat"/>
      </c:valAx>
      <c:valAx>
        <c:axId val="45051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41441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5715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09440"/>
        <c:axId val="46561152"/>
      </c:scatterChart>
      <c:valAx>
        <c:axId val="46509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561152"/>
        <c:crosses val="autoZero"/>
        <c:crossBetween val="midCat"/>
      </c:valAx>
      <c:valAx>
        <c:axId val="46561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50944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Ice Cream Sales and Shark Attacks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Ice Cream Sales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12</c:v>
                </c:pt>
                <c:pt idx="1">
                  <c:v>15</c:v>
                </c:pt>
                <c:pt idx="2">
                  <c:v>16</c:v>
                </c:pt>
                <c:pt idx="3">
                  <c:v>5</c:v>
                </c:pt>
                <c:pt idx="4">
                  <c:v>10</c:v>
                </c:pt>
                <c:pt idx="5">
                  <c:v>12</c:v>
                </c:pt>
                <c:pt idx="6">
                  <c:v>18</c:v>
                </c:pt>
                <c:pt idx="7">
                  <c:v>7</c:v>
                </c:pt>
              </c:numCache>
            </c:numRef>
          </c:xVal>
          <c:yVal>
            <c:numRef>
              <c:f>Sheet1!$B$2:$B$10</c:f>
              <c:numCache>
                <c:formatCode>0</c:formatCode>
                <c:ptCount val="9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16</c:v>
                </c:pt>
                <c:pt idx="4">
                  <c:v>21</c:v>
                </c:pt>
                <c:pt idx="5">
                  <c:v>18</c:v>
                </c:pt>
                <c:pt idx="6">
                  <c:v>30</c:v>
                </c:pt>
                <c:pt idx="7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55776"/>
        <c:axId val="34558336"/>
      </c:scatterChart>
      <c:valAx>
        <c:axId val="3455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Shark Attacks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4558336"/>
        <c:crosses val="autoZero"/>
        <c:crossBetween val="midCat"/>
      </c:valAx>
      <c:valAx>
        <c:axId val="34558336"/>
        <c:scaling>
          <c:orientation val="minMax"/>
          <c:max val="5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Ice Cream Cone</a:t>
                </a:r>
                <a:r>
                  <a:rPr lang="en-US" baseline="0" dirty="0" smtClean="0"/>
                  <a:t> Sales (100k)</a:t>
                </a:r>
                <a:endParaRPr lang="en-US" dirty="0"/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345557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Week2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Sheet2!$F$2:$F$321</c:f>
              <c:numCache>
                <c:formatCode>General</c:formatCode>
                <c:ptCount val="320"/>
                <c:pt idx="0">
                  <c:v>11.3</c:v>
                </c:pt>
                <c:pt idx="1">
                  <c:v>20.420000000000002</c:v>
                </c:pt>
                <c:pt idx="2">
                  <c:v>10.7</c:v>
                </c:pt>
                <c:pt idx="3">
                  <c:v>2.6</c:v>
                </c:pt>
                <c:pt idx="4">
                  <c:v>17.54</c:v>
                </c:pt>
                <c:pt idx="5">
                  <c:v>15.88</c:v>
                </c:pt>
                <c:pt idx="6">
                  <c:v>4.7</c:v>
                </c:pt>
                <c:pt idx="7">
                  <c:v>13.5</c:v>
                </c:pt>
                <c:pt idx="8">
                  <c:v>3.2</c:v>
                </c:pt>
                <c:pt idx="9">
                  <c:v>21.56</c:v>
                </c:pt>
                <c:pt idx="10">
                  <c:v>10.6</c:v>
                </c:pt>
                <c:pt idx="11">
                  <c:v>17.88</c:v>
                </c:pt>
                <c:pt idx="12">
                  <c:v>17.899999999999999</c:v>
                </c:pt>
                <c:pt idx="13">
                  <c:v>6.4</c:v>
                </c:pt>
                <c:pt idx="14">
                  <c:v>3.3</c:v>
                </c:pt>
                <c:pt idx="15">
                  <c:v>12.6</c:v>
                </c:pt>
                <c:pt idx="16">
                  <c:v>1</c:v>
                </c:pt>
                <c:pt idx="17">
                  <c:v>7.5</c:v>
                </c:pt>
                <c:pt idx="18">
                  <c:v>6.9</c:v>
                </c:pt>
                <c:pt idx="19">
                  <c:v>1.6</c:v>
                </c:pt>
                <c:pt idx="20">
                  <c:v>1.9</c:v>
                </c:pt>
                <c:pt idx="21">
                  <c:v>23.48</c:v>
                </c:pt>
                <c:pt idx="22">
                  <c:v>12.52</c:v>
                </c:pt>
                <c:pt idx="23">
                  <c:v>6.3</c:v>
                </c:pt>
                <c:pt idx="24">
                  <c:v>13.04</c:v>
                </c:pt>
                <c:pt idx="25">
                  <c:v>16.2</c:v>
                </c:pt>
                <c:pt idx="26">
                  <c:v>8.4</c:v>
                </c:pt>
                <c:pt idx="27">
                  <c:v>4.5</c:v>
                </c:pt>
                <c:pt idx="28">
                  <c:v>0.9</c:v>
                </c:pt>
                <c:pt idx="29">
                  <c:v>0.9</c:v>
                </c:pt>
                <c:pt idx="30">
                  <c:v>14.44</c:v>
                </c:pt>
                <c:pt idx="31">
                  <c:v>0</c:v>
                </c:pt>
                <c:pt idx="32">
                  <c:v>1.1000000000000001</c:v>
                </c:pt>
                <c:pt idx="33">
                  <c:v>3.2</c:v>
                </c:pt>
                <c:pt idx="34">
                  <c:v>0</c:v>
                </c:pt>
                <c:pt idx="35">
                  <c:v>1.4</c:v>
                </c:pt>
                <c:pt idx="36">
                  <c:v>12.6</c:v>
                </c:pt>
                <c:pt idx="37">
                  <c:v>1.8</c:v>
                </c:pt>
                <c:pt idx="38">
                  <c:v>17.739999999999998</c:v>
                </c:pt>
                <c:pt idx="39">
                  <c:v>3.1</c:v>
                </c:pt>
                <c:pt idx="40">
                  <c:v>1.8</c:v>
                </c:pt>
                <c:pt idx="41">
                  <c:v>22.82</c:v>
                </c:pt>
                <c:pt idx="42">
                  <c:v>8.6999999999999993</c:v>
                </c:pt>
                <c:pt idx="43">
                  <c:v>11</c:v>
                </c:pt>
                <c:pt idx="44">
                  <c:v>4.7</c:v>
                </c:pt>
                <c:pt idx="45">
                  <c:v>17.3</c:v>
                </c:pt>
                <c:pt idx="46">
                  <c:v>-0.1</c:v>
                </c:pt>
                <c:pt idx="47">
                  <c:v>11.5</c:v>
                </c:pt>
                <c:pt idx="48">
                  <c:v>0.6</c:v>
                </c:pt>
                <c:pt idx="49">
                  <c:v>16.32</c:v>
                </c:pt>
                <c:pt idx="50">
                  <c:v>14.6</c:v>
                </c:pt>
                <c:pt idx="51">
                  <c:v>11.3</c:v>
                </c:pt>
                <c:pt idx="52">
                  <c:v>18</c:v>
                </c:pt>
                <c:pt idx="53">
                  <c:v>11.5</c:v>
                </c:pt>
                <c:pt idx="54">
                  <c:v>10.3</c:v>
                </c:pt>
                <c:pt idx="55">
                  <c:v>18.920000000000002</c:v>
                </c:pt>
                <c:pt idx="56">
                  <c:v>6.8</c:v>
                </c:pt>
                <c:pt idx="57">
                  <c:v>0.4</c:v>
                </c:pt>
                <c:pt idx="58">
                  <c:v>1.9</c:v>
                </c:pt>
                <c:pt idx="59">
                  <c:v>2.2999999999999998</c:v>
                </c:pt>
                <c:pt idx="60">
                  <c:v>9.5</c:v>
                </c:pt>
                <c:pt idx="61">
                  <c:v>3</c:v>
                </c:pt>
                <c:pt idx="62">
                  <c:v>4.4000000000000004</c:v>
                </c:pt>
                <c:pt idx="63">
                  <c:v>0.5</c:v>
                </c:pt>
                <c:pt idx="64">
                  <c:v>8.6999999999999993</c:v>
                </c:pt>
                <c:pt idx="65">
                  <c:v>2.7</c:v>
                </c:pt>
                <c:pt idx="66">
                  <c:v>0.5</c:v>
                </c:pt>
                <c:pt idx="67">
                  <c:v>17.899999999999999</c:v>
                </c:pt>
                <c:pt idx="68">
                  <c:v>5.5</c:v>
                </c:pt>
                <c:pt idx="69">
                  <c:v>0</c:v>
                </c:pt>
                <c:pt idx="70">
                  <c:v>6.1</c:v>
                </c:pt>
                <c:pt idx="71">
                  <c:v>5.0999999999999996</c:v>
                </c:pt>
                <c:pt idx="72">
                  <c:v>13.3</c:v>
                </c:pt>
                <c:pt idx="73">
                  <c:v>11.1</c:v>
                </c:pt>
                <c:pt idx="74">
                  <c:v>20.7</c:v>
                </c:pt>
                <c:pt idx="75">
                  <c:v>9.6999999999999993</c:v>
                </c:pt>
                <c:pt idx="76">
                  <c:v>5.3</c:v>
                </c:pt>
                <c:pt idx="77">
                  <c:v>4.9000000000000004</c:v>
                </c:pt>
                <c:pt idx="78">
                  <c:v>5.6</c:v>
                </c:pt>
                <c:pt idx="79">
                  <c:v>6.54</c:v>
                </c:pt>
                <c:pt idx="80">
                  <c:v>4</c:v>
                </c:pt>
                <c:pt idx="81">
                  <c:v>9.6</c:v>
                </c:pt>
                <c:pt idx="82">
                  <c:v>1.6</c:v>
                </c:pt>
                <c:pt idx="83">
                  <c:v>4.5999999999999996</c:v>
                </c:pt>
                <c:pt idx="84">
                  <c:v>6.6</c:v>
                </c:pt>
                <c:pt idx="85">
                  <c:v>14.1</c:v>
                </c:pt>
                <c:pt idx="86">
                  <c:v>16.2</c:v>
                </c:pt>
                <c:pt idx="87">
                  <c:v>9.8000000000000007</c:v>
                </c:pt>
                <c:pt idx="88">
                  <c:v>2</c:v>
                </c:pt>
                <c:pt idx="89">
                  <c:v>3</c:v>
                </c:pt>
                <c:pt idx="90">
                  <c:v>9.6</c:v>
                </c:pt>
                <c:pt idx="91">
                  <c:v>0</c:v>
                </c:pt>
                <c:pt idx="92">
                  <c:v>6.5</c:v>
                </c:pt>
                <c:pt idx="93">
                  <c:v>0</c:v>
                </c:pt>
                <c:pt idx="94">
                  <c:v>0.5</c:v>
                </c:pt>
                <c:pt idx="95">
                  <c:v>15.3</c:v>
                </c:pt>
                <c:pt idx="96">
                  <c:v>2.9</c:v>
                </c:pt>
                <c:pt idx="97">
                  <c:v>1.4</c:v>
                </c:pt>
                <c:pt idx="98">
                  <c:v>1.4</c:v>
                </c:pt>
                <c:pt idx="99">
                  <c:v>32.46</c:v>
                </c:pt>
                <c:pt idx="100">
                  <c:v>11.8</c:v>
                </c:pt>
                <c:pt idx="101">
                  <c:v>19.86</c:v>
                </c:pt>
                <c:pt idx="102">
                  <c:v>0</c:v>
                </c:pt>
                <c:pt idx="103">
                  <c:v>5.0999999999999996</c:v>
                </c:pt>
                <c:pt idx="104">
                  <c:v>9.6999999999999993</c:v>
                </c:pt>
                <c:pt idx="105">
                  <c:v>8.4</c:v>
                </c:pt>
                <c:pt idx="106">
                  <c:v>1.6</c:v>
                </c:pt>
                <c:pt idx="107">
                  <c:v>18</c:v>
                </c:pt>
                <c:pt idx="108">
                  <c:v>3.8</c:v>
                </c:pt>
                <c:pt idx="109">
                  <c:v>8.1999999999999993</c:v>
                </c:pt>
                <c:pt idx="110">
                  <c:v>21.3</c:v>
                </c:pt>
                <c:pt idx="111">
                  <c:v>10</c:v>
                </c:pt>
                <c:pt idx="112">
                  <c:v>21.1</c:v>
                </c:pt>
                <c:pt idx="113">
                  <c:v>5</c:v>
                </c:pt>
                <c:pt idx="114">
                  <c:v>8.6999999999999993</c:v>
                </c:pt>
                <c:pt idx="115">
                  <c:v>3.7</c:v>
                </c:pt>
                <c:pt idx="116">
                  <c:v>3.2</c:v>
                </c:pt>
                <c:pt idx="117">
                  <c:v>0.5</c:v>
                </c:pt>
                <c:pt idx="118">
                  <c:v>10.7</c:v>
                </c:pt>
                <c:pt idx="119">
                  <c:v>2.9</c:v>
                </c:pt>
                <c:pt idx="120">
                  <c:v>0.3</c:v>
                </c:pt>
                <c:pt idx="121">
                  <c:v>10.3</c:v>
                </c:pt>
                <c:pt idx="122">
                  <c:v>0</c:v>
                </c:pt>
                <c:pt idx="123">
                  <c:v>2.1</c:v>
                </c:pt>
                <c:pt idx="124">
                  <c:v>11.5</c:v>
                </c:pt>
                <c:pt idx="125">
                  <c:v>2.4</c:v>
                </c:pt>
                <c:pt idx="126">
                  <c:v>1</c:v>
                </c:pt>
                <c:pt idx="127">
                  <c:v>7.2</c:v>
                </c:pt>
                <c:pt idx="128">
                  <c:v>4.5</c:v>
                </c:pt>
                <c:pt idx="129">
                  <c:v>2</c:v>
                </c:pt>
                <c:pt idx="130">
                  <c:v>15.5</c:v>
                </c:pt>
                <c:pt idx="131">
                  <c:v>2</c:v>
                </c:pt>
                <c:pt idx="132">
                  <c:v>1.4</c:v>
                </c:pt>
                <c:pt idx="133">
                  <c:v>10.82</c:v>
                </c:pt>
                <c:pt idx="134">
                  <c:v>20.64</c:v>
                </c:pt>
                <c:pt idx="135">
                  <c:v>12.5</c:v>
                </c:pt>
                <c:pt idx="136">
                  <c:v>10.8</c:v>
                </c:pt>
                <c:pt idx="137">
                  <c:v>19.5</c:v>
                </c:pt>
                <c:pt idx="138">
                  <c:v>1.3</c:v>
                </c:pt>
                <c:pt idx="139">
                  <c:v>15.4</c:v>
                </c:pt>
                <c:pt idx="140">
                  <c:v>2.4</c:v>
                </c:pt>
                <c:pt idx="141">
                  <c:v>11.6</c:v>
                </c:pt>
                <c:pt idx="142">
                  <c:v>7.3</c:v>
                </c:pt>
                <c:pt idx="143">
                  <c:v>2.2000000000000002</c:v>
                </c:pt>
                <c:pt idx="144">
                  <c:v>1.4</c:v>
                </c:pt>
                <c:pt idx="145">
                  <c:v>1.7</c:v>
                </c:pt>
                <c:pt idx="146">
                  <c:v>6.4</c:v>
                </c:pt>
                <c:pt idx="147">
                  <c:v>7.7</c:v>
                </c:pt>
                <c:pt idx="148">
                  <c:v>0.6</c:v>
                </c:pt>
                <c:pt idx="149">
                  <c:v>7.6</c:v>
                </c:pt>
                <c:pt idx="150">
                  <c:v>11.1</c:v>
                </c:pt>
                <c:pt idx="151">
                  <c:v>5</c:v>
                </c:pt>
                <c:pt idx="152">
                  <c:v>10.4</c:v>
                </c:pt>
                <c:pt idx="153">
                  <c:v>4.3</c:v>
                </c:pt>
                <c:pt idx="154">
                  <c:v>12.5</c:v>
                </c:pt>
                <c:pt idx="155">
                  <c:v>15.6</c:v>
                </c:pt>
                <c:pt idx="156">
                  <c:v>4.0999999999999996</c:v>
                </c:pt>
                <c:pt idx="157">
                  <c:v>3.8</c:v>
                </c:pt>
                <c:pt idx="158">
                  <c:v>23.4</c:v>
                </c:pt>
                <c:pt idx="159">
                  <c:v>0.3</c:v>
                </c:pt>
                <c:pt idx="160">
                  <c:v>-0.1</c:v>
                </c:pt>
                <c:pt idx="161">
                  <c:v>9.6999999999999993</c:v>
                </c:pt>
                <c:pt idx="162">
                  <c:v>0.7</c:v>
                </c:pt>
                <c:pt idx="163">
                  <c:v>6.5</c:v>
                </c:pt>
                <c:pt idx="164">
                  <c:v>6.8</c:v>
                </c:pt>
                <c:pt idx="165">
                  <c:v>4</c:v>
                </c:pt>
                <c:pt idx="166">
                  <c:v>2.7</c:v>
                </c:pt>
                <c:pt idx="167">
                  <c:v>12.12</c:v>
                </c:pt>
                <c:pt idx="168">
                  <c:v>1.1000000000000001</c:v>
                </c:pt>
                <c:pt idx="169">
                  <c:v>23.4</c:v>
                </c:pt>
                <c:pt idx="170">
                  <c:v>5.4</c:v>
                </c:pt>
                <c:pt idx="171">
                  <c:v>8.1999999999999993</c:v>
                </c:pt>
                <c:pt idx="172">
                  <c:v>0.3</c:v>
                </c:pt>
                <c:pt idx="173">
                  <c:v>2.8</c:v>
                </c:pt>
                <c:pt idx="174">
                  <c:v>2.6</c:v>
                </c:pt>
                <c:pt idx="175">
                  <c:v>8.5</c:v>
                </c:pt>
                <c:pt idx="176">
                  <c:v>17</c:v>
                </c:pt>
                <c:pt idx="177">
                  <c:v>3.3</c:v>
                </c:pt>
                <c:pt idx="178">
                  <c:v>12.9</c:v>
                </c:pt>
                <c:pt idx="179">
                  <c:v>3</c:v>
                </c:pt>
                <c:pt idx="180">
                  <c:v>12</c:v>
                </c:pt>
                <c:pt idx="181">
                  <c:v>12.4</c:v>
                </c:pt>
                <c:pt idx="182">
                  <c:v>13.3</c:v>
                </c:pt>
                <c:pt idx="183">
                  <c:v>14.5</c:v>
                </c:pt>
                <c:pt idx="184">
                  <c:v>5.4</c:v>
                </c:pt>
                <c:pt idx="185">
                  <c:v>2.2000000000000002</c:v>
                </c:pt>
                <c:pt idx="186">
                  <c:v>3.7</c:v>
                </c:pt>
                <c:pt idx="187">
                  <c:v>5.5</c:v>
                </c:pt>
                <c:pt idx="188">
                  <c:v>7.6</c:v>
                </c:pt>
                <c:pt idx="189">
                  <c:v>2.1</c:v>
                </c:pt>
                <c:pt idx="190">
                  <c:v>0</c:v>
                </c:pt>
                <c:pt idx="191">
                  <c:v>0.3</c:v>
                </c:pt>
                <c:pt idx="192">
                  <c:v>7.2</c:v>
                </c:pt>
                <c:pt idx="193">
                  <c:v>6.1</c:v>
                </c:pt>
                <c:pt idx="194">
                  <c:v>5.8</c:v>
                </c:pt>
                <c:pt idx="195">
                  <c:v>3.3</c:v>
                </c:pt>
                <c:pt idx="196">
                  <c:v>10.1</c:v>
                </c:pt>
                <c:pt idx="197">
                  <c:v>0</c:v>
                </c:pt>
                <c:pt idx="198">
                  <c:v>7.8</c:v>
                </c:pt>
                <c:pt idx="199">
                  <c:v>8.6</c:v>
                </c:pt>
                <c:pt idx="200">
                  <c:v>8.9</c:v>
                </c:pt>
                <c:pt idx="201">
                  <c:v>10.26</c:v>
                </c:pt>
                <c:pt idx="202">
                  <c:v>1.5</c:v>
                </c:pt>
                <c:pt idx="203">
                  <c:v>22.8</c:v>
                </c:pt>
                <c:pt idx="204">
                  <c:v>7</c:v>
                </c:pt>
                <c:pt idx="205">
                  <c:v>19</c:v>
                </c:pt>
                <c:pt idx="206">
                  <c:v>12.52</c:v>
                </c:pt>
                <c:pt idx="207">
                  <c:v>14</c:v>
                </c:pt>
                <c:pt idx="208">
                  <c:v>1.6</c:v>
                </c:pt>
                <c:pt idx="209">
                  <c:v>5.94</c:v>
                </c:pt>
                <c:pt idx="210">
                  <c:v>0</c:v>
                </c:pt>
                <c:pt idx="211">
                  <c:v>21.2</c:v>
                </c:pt>
                <c:pt idx="212">
                  <c:v>7</c:v>
                </c:pt>
                <c:pt idx="213">
                  <c:v>2.5</c:v>
                </c:pt>
                <c:pt idx="214">
                  <c:v>0.6</c:v>
                </c:pt>
                <c:pt idx="215">
                  <c:v>7.7</c:v>
                </c:pt>
                <c:pt idx="216">
                  <c:v>6.7</c:v>
                </c:pt>
                <c:pt idx="217">
                  <c:v>-0.1</c:v>
                </c:pt>
                <c:pt idx="218">
                  <c:v>1.5</c:v>
                </c:pt>
                <c:pt idx="219">
                  <c:v>1.2</c:v>
                </c:pt>
                <c:pt idx="220">
                  <c:v>1</c:v>
                </c:pt>
                <c:pt idx="221">
                  <c:v>2.6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0.5</c:v>
                </c:pt>
                <c:pt idx="226">
                  <c:v>10.5</c:v>
                </c:pt>
                <c:pt idx="227">
                  <c:v>4.0999999999999996</c:v>
                </c:pt>
                <c:pt idx="228">
                  <c:v>11.2</c:v>
                </c:pt>
                <c:pt idx="229">
                  <c:v>13.4</c:v>
                </c:pt>
                <c:pt idx="230">
                  <c:v>2.7</c:v>
                </c:pt>
                <c:pt idx="231">
                  <c:v>3.5</c:v>
                </c:pt>
                <c:pt idx="232">
                  <c:v>0.5</c:v>
                </c:pt>
                <c:pt idx="233">
                  <c:v>2.8</c:v>
                </c:pt>
                <c:pt idx="234">
                  <c:v>2.6</c:v>
                </c:pt>
                <c:pt idx="235">
                  <c:v>0</c:v>
                </c:pt>
                <c:pt idx="236">
                  <c:v>10.1</c:v>
                </c:pt>
                <c:pt idx="237">
                  <c:v>0.1</c:v>
                </c:pt>
                <c:pt idx="238">
                  <c:v>1.2</c:v>
                </c:pt>
                <c:pt idx="239">
                  <c:v>9.26</c:v>
                </c:pt>
                <c:pt idx="240">
                  <c:v>25</c:v>
                </c:pt>
                <c:pt idx="241">
                  <c:v>2.66</c:v>
                </c:pt>
                <c:pt idx="242">
                  <c:v>-0.78</c:v>
                </c:pt>
                <c:pt idx="243">
                  <c:v>8.1199999999999992</c:v>
                </c:pt>
                <c:pt idx="244">
                  <c:v>4.4000000000000004</c:v>
                </c:pt>
                <c:pt idx="245">
                  <c:v>11.8</c:v>
                </c:pt>
                <c:pt idx="246">
                  <c:v>-1.6</c:v>
                </c:pt>
                <c:pt idx="247">
                  <c:v>1.9</c:v>
                </c:pt>
                <c:pt idx="248">
                  <c:v>0.7</c:v>
                </c:pt>
                <c:pt idx="249">
                  <c:v>0.4</c:v>
                </c:pt>
                <c:pt idx="250">
                  <c:v>0.6</c:v>
                </c:pt>
                <c:pt idx="251">
                  <c:v>8.1999999999999993</c:v>
                </c:pt>
                <c:pt idx="252">
                  <c:v>4.4000000000000004</c:v>
                </c:pt>
                <c:pt idx="253">
                  <c:v>3.7</c:v>
                </c:pt>
                <c:pt idx="254">
                  <c:v>20.9</c:v>
                </c:pt>
                <c:pt idx="255">
                  <c:v>14</c:v>
                </c:pt>
                <c:pt idx="256">
                  <c:v>0</c:v>
                </c:pt>
                <c:pt idx="257">
                  <c:v>21.6</c:v>
                </c:pt>
                <c:pt idx="258">
                  <c:v>4.7</c:v>
                </c:pt>
                <c:pt idx="259">
                  <c:v>0</c:v>
                </c:pt>
                <c:pt idx="260">
                  <c:v>0.3</c:v>
                </c:pt>
                <c:pt idx="261">
                  <c:v>2</c:v>
                </c:pt>
                <c:pt idx="262">
                  <c:v>8.6999999999999993</c:v>
                </c:pt>
                <c:pt idx="263">
                  <c:v>1</c:v>
                </c:pt>
                <c:pt idx="264">
                  <c:v>3.2</c:v>
                </c:pt>
              </c:numCache>
            </c:numRef>
          </c:xVal>
          <c:yVal>
            <c:numRef>
              <c:f>Sheet2!$G$2:$G$321</c:f>
              <c:numCache>
                <c:formatCode>General</c:formatCode>
                <c:ptCount val="320"/>
                <c:pt idx="0">
                  <c:v>13</c:v>
                </c:pt>
                <c:pt idx="1">
                  <c:v>7.54</c:v>
                </c:pt>
                <c:pt idx="2">
                  <c:v>1.4</c:v>
                </c:pt>
                <c:pt idx="3">
                  <c:v>2.7</c:v>
                </c:pt>
                <c:pt idx="4">
                  <c:v>14.54</c:v>
                </c:pt>
                <c:pt idx="5">
                  <c:v>22.24</c:v>
                </c:pt>
                <c:pt idx="6">
                  <c:v>1.4</c:v>
                </c:pt>
                <c:pt idx="7">
                  <c:v>13.1</c:v>
                </c:pt>
                <c:pt idx="8">
                  <c:v>6.2</c:v>
                </c:pt>
                <c:pt idx="9">
                  <c:v>19</c:v>
                </c:pt>
                <c:pt idx="10">
                  <c:v>10.4</c:v>
                </c:pt>
                <c:pt idx="11">
                  <c:v>17.62</c:v>
                </c:pt>
                <c:pt idx="12">
                  <c:v>2.1</c:v>
                </c:pt>
                <c:pt idx="13">
                  <c:v>24.4</c:v>
                </c:pt>
                <c:pt idx="14">
                  <c:v>3.3</c:v>
                </c:pt>
                <c:pt idx="15">
                  <c:v>0.7</c:v>
                </c:pt>
                <c:pt idx="16">
                  <c:v>5.8</c:v>
                </c:pt>
                <c:pt idx="17">
                  <c:v>1.6</c:v>
                </c:pt>
                <c:pt idx="18">
                  <c:v>6</c:v>
                </c:pt>
                <c:pt idx="19">
                  <c:v>3.4</c:v>
                </c:pt>
                <c:pt idx="20">
                  <c:v>0.7</c:v>
                </c:pt>
                <c:pt idx="21">
                  <c:v>11.94</c:v>
                </c:pt>
                <c:pt idx="22">
                  <c:v>26.2</c:v>
                </c:pt>
                <c:pt idx="23">
                  <c:v>0.4</c:v>
                </c:pt>
                <c:pt idx="24">
                  <c:v>22.26</c:v>
                </c:pt>
                <c:pt idx="25">
                  <c:v>19</c:v>
                </c:pt>
                <c:pt idx="26">
                  <c:v>5.8</c:v>
                </c:pt>
                <c:pt idx="27">
                  <c:v>4.3</c:v>
                </c:pt>
                <c:pt idx="28">
                  <c:v>2.7</c:v>
                </c:pt>
                <c:pt idx="29">
                  <c:v>0.4</c:v>
                </c:pt>
                <c:pt idx="30">
                  <c:v>7.5</c:v>
                </c:pt>
                <c:pt idx="31">
                  <c:v>0.6</c:v>
                </c:pt>
                <c:pt idx="32">
                  <c:v>0.6</c:v>
                </c:pt>
                <c:pt idx="33">
                  <c:v>10.199999999999999</c:v>
                </c:pt>
                <c:pt idx="34">
                  <c:v>0</c:v>
                </c:pt>
                <c:pt idx="35">
                  <c:v>9.5</c:v>
                </c:pt>
                <c:pt idx="36">
                  <c:v>10.9</c:v>
                </c:pt>
                <c:pt idx="37">
                  <c:v>7.1</c:v>
                </c:pt>
                <c:pt idx="38">
                  <c:v>17.739999999999998</c:v>
                </c:pt>
                <c:pt idx="39">
                  <c:v>3.4</c:v>
                </c:pt>
                <c:pt idx="40">
                  <c:v>11.6</c:v>
                </c:pt>
                <c:pt idx="41">
                  <c:v>10.16</c:v>
                </c:pt>
                <c:pt idx="42">
                  <c:v>16.2</c:v>
                </c:pt>
                <c:pt idx="43">
                  <c:v>7.9</c:v>
                </c:pt>
                <c:pt idx="44">
                  <c:v>18.8</c:v>
                </c:pt>
                <c:pt idx="45">
                  <c:v>16.5</c:v>
                </c:pt>
                <c:pt idx="46">
                  <c:v>3</c:v>
                </c:pt>
                <c:pt idx="47">
                  <c:v>12.8</c:v>
                </c:pt>
                <c:pt idx="48">
                  <c:v>1.6</c:v>
                </c:pt>
                <c:pt idx="49">
                  <c:v>18.54</c:v>
                </c:pt>
                <c:pt idx="50">
                  <c:v>18.52</c:v>
                </c:pt>
                <c:pt idx="51">
                  <c:v>2</c:v>
                </c:pt>
                <c:pt idx="52">
                  <c:v>3</c:v>
                </c:pt>
                <c:pt idx="53">
                  <c:v>31.7</c:v>
                </c:pt>
                <c:pt idx="54">
                  <c:v>19.3</c:v>
                </c:pt>
                <c:pt idx="55">
                  <c:v>2.2400000000000002</c:v>
                </c:pt>
                <c:pt idx="56">
                  <c:v>8.8000000000000007</c:v>
                </c:pt>
                <c:pt idx="57">
                  <c:v>12.9</c:v>
                </c:pt>
                <c:pt idx="58">
                  <c:v>7.9</c:v>
                </c:pt>
                <c:pt idx="59">
                  <c:v>0</c:v>
                </c:pt>
                <c:pt idx="60">
                  <c:v>12.7</c:v>
                </c:pt>
                <c:pt idx="61">
                  <c:v>1.3</c:v>
                </c:pt>
                <c:pt idx="62">
                  <c:v>1</c:v>
                </c:pt>
                <c:pt idx="63">
                  <c:v>0</c:v>
                </c:pt>
                <c:pt idx="64">
                  <c:v>4.7</c:v>
                </c:pt>
                <c:pt idx="65">
                  <c:v>3.3</c:v>
                </c:pt>
                <c:pt idx="66">
                  <c:v>1.1000000000000001</c:v>
                </c:pt>
                <c:pt idx="67">
                  <c:v>2.4</c:v>
                </c:pt>
                <c:pt idx="68">
                  <c:v>1.2</c:v>
                </c:pt>
                <c:pt idx="69">
                  <c:v>0.7</c:v>
                </c:pt>
                <c:pt idx="70">
                  <c:v>1.9</c:v>
                </c:pt>
                <c:pt idx="71">
                  <c:v>4.9000000000000004</c:v>
                </c:pt>
                <c:pt idx="72">
                  <c:v>12.3</c:v>
                </c:pt>
                <c:pt idx="73">
                  <c:v>9.4</c:v>
                </c:pt>
                <c:pt idx="74">
                  <c:v>8</c:v>
                </c:pt>
                <c:pt idx="75">
                  <c:v>18.2</c:v>
                </c:pt>
                <c:pt idx="76">
                  <c:v>22.2</c:v>
                </c:pt>
                <c:pt idx="77">
                  <c:v>0</c:v>
                </c:pt>
                <c:pt idx="78">
                  <c:v>1.3</c:v>
                </c:pt>
                <c:pt idx="79">
                  <c:v>15.6</c:v>
                </c:pt>
                <c:pt idx="80">
                  <c:v>0.7</c:v>
                </c:pt>
                <c:pt idx="81">
                  <c:v>3.3</c:v>
                </c:pt>
                <c:pt idx="82">
                  <c:v>3.9</c:v>
                </c:pt>
                <c:pt idx="83">
                  <c:v>8.1</c:v>
                </c:pt>
                <c:pt idx="84">
                  <c:v>4.9000000000000004</c:v>
                </c:pt>
                <c:pt idx="85">
                  <c:v>-0.1</c:v>
                </c:pt>
                <c:pt idx="86">
                  <c:v>5.4</c:v>
                </c:pt>
                <c:pt idx="87">
                  <c:v>11.3</c:v>
                </c:pt>
                <c:pt idx="88">
                  <c:v>1.9</c:v>
                </c:pt>
                <c:pt idx="89">
                  <c:v>0</c:v>
                </c:pt>
                <c:pt idx="90">
                  <c:v>2.9</c:v>
                </c:pt>
                <c:pt idx="91">
                  <c:v>22.8</c:v>
                </c:pt>
                <c:pt idx="92">
                  <c:v>15.7</c:v>
                </c:pt>
                <c:pt idx="93">
                  <c:v>0</c:v>
                </c:pt>
                <c:pt idx="94">
                  <c:v>0.8</c:v>
                </c:pt>
                <c:pt idx="95">
                  <c:v>1.6</c:v>
                </c:pt>
                <c:pt idx="96">
                  <c:v>14.3</c:v>
                </c:pt>
                <c:pt idx="97">
                  <c:v>0.7</c:v>
                </c:pt>
                <c:pt idx="98">
                  <c:v>1.4</c:v>
                </c:pt>
                <c:pt idx="99">
                  <c:v>18.66</c:v>
                </c:pt>
                <c:pt idx="100">
                  <c:v>4.0999999999999996</c:v>
                </c:pt>
                <c:pt idx="101">
                  <c:v>9.2799999999999994</c:v>
                </c:pt>
                <c:pt idx="102">
                  <c:v>2.1</c:v>
                </c:pt>
                <c:pt idx="103">
                  <c:v>2.8</c:v>
                </c:pt>
                <c:pt idx="104">
                  <c:v>11.8</c:v>
                </c:pt>
                <c:pt idx="105">
                  <c:v>8.4</c:v>
                </c:pt>
                <c:pt idx="106">
                  <c:v>1.8</c:v>
                </c:pt>
                <c:pt idx="107">
                  <c:v>8</c:v>
                </c:pt>
                <c:pt idx="108">
                  <c:v>1.5</c:v>
                </c:pt>
                <c:pt idx="109">
                  <c:v>11.4</c:v>
                </c:pt>
                <c:pt idx="110">
                  <c:v>15.2</c:v>
                </c:pt>
                <c:pt idx="111">
                  <c:v>13.2</c:v>
                </c:pt>
                <c:pt idx="112">
                  <c:v>7</c:v>
                </c:pt>
                <c:pt idx="113">
                  <c:v>2.1</c:v>
                </c:pt>
                <c:pt idx="114">
                  <c:v>2.2000000000000002</c:v>
                </c:pt>
                <c:pt idx="115">
                  <c:v>2.1</c:v>
                </c:pt>
                <c:pt idx="116">
                  <c:v>2.7</c:v>
                </c:pt>
                <c:pt idx="117">
                  <c:v>4.5999999999999996</c:v>
                </c:pt>
                <c:pt idx="118">
                  <c:v>0.6</c:v>
                </c:pt>
                <c:pt idx="119">
                  <c:v>5.7</c:v>
                </c:pt>
                <c:pt idx="120">
                  <c:v>3.7</c:v>
                </c:pt>
                <c:pt idx="121">
                  <c:v>1.3</c:v>
                </c:pt>
                <c:pt idx="122">
                  <c:v>8.1</c:v>
                </c:pt>
                <c:pt idx="123">
                  <c:v>5</c:v>
                </c:pt>
                <c:pt idx="124">
                  <c:v>11.6</c:v>
                </c:pt>
                <c:pt idx="125">
                  <c:v>7.1</c:v>
                </c:pt>
                <c:pt idx="126">
                  <c:v>8.6</c:v>
                </c:pt>
                <c:pt idx="127">
                  <c:v>20</c:v>
                </c:pt>
                <c:pt idx="128">
                  <c:v>4.3</c:v>
                </c:pt>
                <c:pt idx="129">
                  <c:v>1.7</c:v>
                </c:pt>
                <c:pt idx="130">
                  <c:v>10.5</c:v>
                </c:pt>
                <c:pt idx="131">
                  <c:v>3</c:v>
                </c:pt>
                <c:pt idx="132">
                  <c:v>2.1</c:v>
                </c:pt>
                <c:pt idx="133">
                  <c:v>13.72</c:v>
                </c:pt>
                <c:pt idx="134">
                  <c:v>9.52</c:v>
                </c:pt>
                <c:pt idx="135">
                  <c:v>12.2</c:v>
                </c:pt>
                <c:pt idx="136">
                  <c:v>4.5</c:v>
                </c:pt>
                <c:pt idx="137">
                  <c:v>20.7</c:v>
                </c:pt>
                <c:pt idx="138">
                  <c:v>13.7</c:v>
                </c:pt>
                <c:pt idx="139">
                  <c:v>2.2999999999999998</c:v>
                </c:pt>
                <c:pt idx="140">
                  <c:v>1.2</c:v>
                </c:pt>
                <c:pt idx="141">
                  <c:v>12.9</c:v>
                </c:pt>
                <c:pt idx="142">
                  <c:v>-0.6</c:v>
                </c:pt>
                <c:pt idx="143">
                  <c:v>0.1</c:v>
                </c:pt>
                <c:pt idx="144">
                  <c:v>6.8</c:v>
                </c:pt>
                <c:pt idx="145">
                  <c:v>1.8</c:v>
                </c:pt>
                <c:pt idx="146">
                  <c:v>2.2999999999999998</c:v>
                </c:pt>
                <c:pt idx="147">
                  <c:v>7.8</c:v>
                </c:pt>
                <c:pt idx="148">
                  <c:v>1.6</c:v>
                </c:pt>
                <c:pt idx="149">
                  <c:v>6.7</c:v>
                </c:pt>
                <c:pt idx="150">
                  <c:v>11.3</c:v>
                </c:pt>
                <c:pt idx="151">
                  <c:v>11.1</c:v>
                </c:pt>
                <c:pt idx="152">
                  <c:v>11.7</c:v>
                </c:pt>
                <c:pt idx="153">
                  <c:v>4.0999999999999996</c:v>
                </c:pt>
                <c:pt idx="154">
                  <c:v>11.5</c:v>
                </c:pt>
                <c:pt idx="155">
                  <c:v>8.3000000000000007</c:v>
                </c:pt>
                <c:pt idx="156">
                  <c:v>9</c:v>
                </c:pt>
                <c:pt idx="157">
                  <c:v>25.9</c:v>
                </c:pt>
                <c:pt idx="158">
                  <c:v>3.1</c:v>
                </c:pt>
                <c:pt idx="159">
                  <c:v>13.1</c:v>
                </c:pt>
                <c:pt idx="160">
                  <c:v>1.2</c:v>
                </c:pt>
                <c:pt idx="161">
                  <c:v>13.4</c:v>
                </c:pt>
                <c:pt idx="162">
                  <c:v>5</c:v>
                </c:pt>
                <c:pt idx="163">
                  <c:v>8.6</c:v>
                </c:pt>
                <c:pt idx="164">
                  <c:v>2.1</c:v>
                </c:pt>
                <c:pt idx="165">
                  <c:v>6.6</c:v>
                </c:pt>
                <c:pt idx="166">
                  <c:v>9.9</c:v>
                </c:pt>
                <c:pt idx="167">
                  <c:v>23.4</c:v>
                </c:pt>
                <c:pt idx="168">
                  <c:v>2.2000000000000002</c:v>
                </c:pt>
                <c:pt idx="169">
                  <c:v>29</c:v>
                </c:pt>
                <c:pt idx="170">
                  <c:v>4</c:v>
                </c:pt>
                <c:pt idx="171">
                  <c:v>3.2</c:v>
                </c:pt>
                <c:pt idx="172">
                  <c:v>1.2</c:v>
                </c:pt>
                <c:pt idx="173">
                  <c:v>21.7</c:v>
                </c:pt>
                <c:pt idx="174">
                  <c:v>3.2</c:v>
                </c:pt>
                <c:pt idx="175">
                  <c:v>1.7</c:v>
                </c:pt>
                <c:pt idx="176">
                  <c:v>13.8</c:v>
                </c:pt>
                <c:pt idx="177">
                  <c:v>4.5</c:v>
                </c:pt>
                <c:pt idx="178">
                  <c:v>6.2</c:v>
                </c:pt>
                <c:pt idx="179">
                  <c:v>3.7</c:v>
                </c:pt>
                <c:pt idx="180">
                  <c:v>13.5</c:v>
                </c:pt>
                <c:pt idx="181">
                  <c:v>0</c:v>
                </c:pt>
                <c:pt idx="182">
                  <c:v>6.5</c:v>
                </c:pt>
                <c:pt idx="183">
                  <c:v>13.1</c:v>
                </c:pt>
                <c:pt idx="184">
                  <c:v>5.3</c:v>
                </c:pt>
                <c:pt idx="185">
                  <c:v>2.2999999999999998</c:v>
                </c:pt>
                <c:pt idx="186">
                  <c:v>0.9</c:v>
                </c:pt>
                <c:pt idx="187">
                  <c:v>3.3</c:v>
                </c:pt>
                <c:pt idx="188">
                  <c:v>1.9</c:v>
                </c:pt>
                <c:pt idx="189">
                  <c:v>0.8</c:v>
                </c:pt>
                <c:pt idx="190">
                  <c:v>10.1</c:v>
                </c:pt>
                <c:pt idx="191">
                  <c:v>0</c:v>
                </c:pt>
                <c:pt idx="192">
                  <c:v>11.9</c:v>
                </c:pt>
                <c:pt idx="193">
                  <c:v>7.3</c:v>
                </c:pt>
                <c:pt idx="194">
                  <c:v>23.9</c:v>
                </c:pt>
                <c:pt idx="195">
                  <c:v>1.3</c:v>
                </c:pt>
                <c:pt idx="196">
                  <c:v>-0.1</c:v>
                </c:pt>
                <c:pt idx="197">
                  <c:v>0.7</c:v>
                </c:pt>
                <c:pt idx="198">
                  <c:v>8.8000000000000007</c:v>
                </c:pt>
                <c:pt idx="199">
                  <c:v>11.6</c:v>
                </c:pt>
                <c:pt idx="200">
                  <c:v>16.5</c:v>
                </c:pt>
                <c:pt idx="201">
                  <c:v>11.06</c:v>
                </c:pt>
                <c:pt idx="202">
                  <c:v>11.3</c:v>
                </c:pt>
                <c:pt idx="203">
                  <c:v>1.5</c:v>
                </c:pt>
                <c:pt idx="204">
                  <c:v>11.8</c:v>
                </c:pt>
                <c:pt idx="205">
                  <c:v>6.62</c:v>
                </c:pt>
                <c:pt idx="206">
                  <c:v>25.22</c:v>
                </c:pt>
                <c:pt idx="207">
                  <c:v>7.5</c:v>
                </c:pt>
                <c:pt idx="208">
                  <c:v>2.5</c:v>
                </c:pt>
                <c:pt idx="209">
                  <c:v>23.12</c:v>
                </c:pt>
                <c:pt idx="210">
                  <c:v>11.7</c:v>
                </c:pt>
                <c:pt idx="211">
                  <c:v>9.5</c:v>
                </c:pt>
                <c:pt idx="212">
                  <c:v>5.0999999999999996</c:v>
                </c:pt>
                <c:pt idx="213">
                  <c:v>1.1000000000000001</c:v>
                </c:pt>
                <c:pt idx="214">
                  <c:v>0.3</c:v>
                </c:pt>
                <c:pt idx="215">
                  <c:v>4.8</c:v>
                </c:pt>
                <c:pt idx="216">
                  <c:v>9.5</c:v>
                </c:pt>
                <c:pt idx="217">
                  <c:v>0.1</c:v>
                </c:pt>
                <c:pt idx="218">
                  <c:v>0</c:v>
                </c:pt>
                <c:pt idx="219">
                  <c:v>3.1</c:v>
                </c:pt>
                <c:pt idx="220">
                  <c:v>1.1000000000000001</c:v>
                </c:pt>
                <c:pt idx="221">
                  <c:v>3.3</c:v>
                </c:pt>
                <c:pt idx="222">
                  <c:v>0</c:v>
                </c:pt>
                <c:pt idx="223">
                  <c:v>0</c:v>
                </c:pt>
                <c:pt idx="224">
                  <c:v>0.2</c:v>
                </c:pt>
                <c:pt idx="225">
                  <c:v>0.6</c:v>
                </c:pt>
                <c:pt idx="226">
                  <c:v>4.7</c:v>
                </c:pt>
                <c:pt idx="227">
                  <c:v>2.4</c:v>
                </c:pt>
                <c:pt idx="228">
                  <c:v>4</c:v>
                </c:pt>
                <c:pt idx="229">
                  <c:v>0</c:v>
                </c:pt>
                <c:pt idx="230">
                  <c:v>0</c:v>
                </c:pt>
                <c:pt idx="231">
                  <c:v>0.3</c:v>
                </c:pt>
                <c:pt idx="232">
                  <c:v>0.8</c:v>
                </c:pt>
                <c:pt idx="233">
                  <c:v>6.6</c:v>
                </c:pt>
                <c:pt idx="234">
                  <c:v>0</c:v>
                </c:pt>
                <c:pt idx="235">
                  <c:v>0.5</c:v>
                </c:pt>
                <c:pt idx="236">
                  <c:v>7.9</c:v>
                </c:pt>
                <c:pt idx="237">
                  <c:v>0.8</c:v>
                </c:pt>
                <c:pt idx="238">
                  <c:v>2.6</c:v>
                </c:pt>
                <c:pt idx="239">
                  <c:v>19.059999999999999</c:v>
                </c:pt>
                <c:pt idx="240">
                  <c:v>30.44</c:v>
                </c:pt>
                <c:pt idx="241">
                  <c:v>19.399999999999999</c:v>
                </c:pt>
                <c:pt idx="242">
                  <c:v>21.48</c:v>
                </c:pt>
                <c:pt idx="243">
                  <c:v>12.84</c:v>
                </c:pt>
                <c:pt idx="244">
                  <c:v>26.5</c:v>
                </c:pt>
                <c:pt idx="245">
                  <c:v>12.6</c:v>
                </c:pt>
                <c:pt idx="246">
                  <c:v>0.6</c:v>
                </c:pt>
                <c:pt idx="247">
                  <c:v>0.4</c:v>
                </c:pt>
                <c:pt idx="248">
                  <c:v>3.9</c:v>
                </c:pt>
                <c:pt idx="249">
                  <c:v>0.8</c:v>
                </c:pt>
                <c:pt idx="250">
                  <c:v>1.3</c:v>
                </c:pt>
                <c:pt idx="251">
                  <c:v>1.6</c:v>
                </c:pt>
                <c:pt idx="252">
                  <c:v>0</c:v>
                </c:pt>
                <c:pt idx="253">
                  <c:v>8.4</c:v>
                </c:pt>
                <c:pt idx="254">
                  <c:v>0</c:v>
                </c:pt>
                <c:pt idx="255">
                  <c:v>0.7</c:v>
                </c:pt>
                <c:pt idx="256">
                  <c:v>0</c:v>
                </c:pt>
                <c:pt idx="257">
                  <c:v>8.9</c:v>
                </c:pt>
                <c:pt idx="258">
                  <c:v>1.5</c:v>
                </c:pt>
                <c:pt idx="259">
                  <c:v>0</c:v>
                </c:pt>
                <c:pt idx="260">
                  <c:v>0.7</c:v>
                </c:pt>
                <c:pt idx="261">
                  <c:v>10.199999999999999</c:v>
                </c:pt>
                <c:pt idx="262">
                  <c:v>1.9</c:v>
                </c:pt>
                <c:pt idx="263">
                  <c:v>1.9</c:v>
                </c:pt>
                <c:pt idx="264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704512"/>
        <c:axId val="108706432"/>
      </c:scatterChart>
      <c:valAx>
        <c:axId val="108704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Week 1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27913444917536295"/>
              <c:y val="0.91738699811819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8706432"/>
        <c:crosses val="autoZero"/>
        <c:crossBetween val="midCat"/>
      </c:valAx>
      <c:valAx>
        <c:axId val="108706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Week 2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2550866408575976E-2"/>
              <c:y val="0.112299062280765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8704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Week2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Sheet2!$F$2:$F$321</c:f>
              <c:numCache>
                <c:formatCode>General</c:formatCode>
                <c:ptCount val="320"/>
                <c:pt idx="0">
                  <c:v>11.3</c:v>
                </c:pt>
                <c:pt idx="1">
                  <c:v>20.420000000000002</c:v>
                </c:pt>
                <c:pt idx="2">
                  <c:v>10.7</c:v>
                </c:pt>
                <c:pt idx="3">
                  <c:v>2.6</c:v>
                </c:pt>
                <c:pt idx="4">
                  <c:v>17.54</c:v>
                </c:pt>
                <c:pt idx="5">
                  <c:v>15.88</c:v>
                </c:pt>
                <c:pt idx="6">
                  <c:v>4.7</c:v>
                </c:pt>
                <c:pt idx="7">
                  <c:v>13.5</c:v>
                </c:pt>
                <c:pt idx="8">
                  <c:v>3.2</c:v>
                </c:pt>
                <c:pt idx="9">
                  <c:v>21.56</c:v>
                </c:pt>
                <c:pt idx="10">
                  <c:v>10.6</c:v>
                </c:pt>
                <c:pt idx="11">
                  <c:v>17.88</c:v>
                </c:pt>
                <c:pt idx="12">
                  <c:v>17.899999999999999</c:v>
                </c:pt>
                <c:pt idx="13">
                  <c:v>6.4</c:v>
                </c:pt>
                <c:pt idx="14">
                  <c:v>3.3</c:v>
                </c:pt>
                <c:pt idx="15">
                  <c:v>12.6</c:v>
                </c:pt>
                <c:pt idx="16">
                  <c:v>1</c:v>
                </c:pt>
                <c:pt idx="17">
                  <c:v>7.5</c:v>
                </c:pt>
                <c:pt idx="18">
                  <c:v>6.9</c:v>
                </c:pt>
                <c:pt idx="19">
                  <c:v>1.6</c:v>
                </c:pt>
                <c:pt idx="20">
                  <c:v>1.9</c:v>
                </c:pt>
                <c:pt idx="21">
                  <c:v>23.48</c:v>
                </c:pt>
                <c:pt idx="22">
                  <c:v>12.52</c:v>
                </c:pt>
                <c:pt idx="23">
                  <c:v>6.3</c:v>
                </c:pt>
                <c:pt idx="24">
                  <c:v>13.04</c:v>
                </c:pt>
                <c:pt idx="25">
                  <c:v>16.2</c:v>
                </c:pt>
                <c:pt idx="26">
                  <c:v>8.4</c:v>
                </c:pt>
                <c:pt idx="27">
                  <c:v>4.5</c:v>
                </c:pt>
                <c:pt idx="28">
                  <c:v>0.9</c:v>
                </c:pt>
                <c:pt idx="29">
                  <c:v>0.9</c:v>
                </c:pt>
                <c:pt idx="30">
                  <c:v>14.44</c:v>
                </c:pt>
                <c:pt idx="31">
                  <c:v>0</c:v>
                </c:pt>
                <c:pt idx="32">
                  <c:v>1.1000000000000001</c:v>
                </c:pt>
                <c:pt idx="33">
                  <c:v>3.2</c:v>
                </c:pt>
                <c:pt idx="34">
                  <c:v>0</c:v>
                </c:pt>
                <c:pt idx="35">
                  <c:v>1.4</c:v>
                </c:pt>
                <c:pt idx="36">
                  <c:v>12.6</c:v>
                </c:pt>
                <c:pt idx="37">
                  <c:v>1.8</c:v>
                </c:pt>
                <c:pt idx="38">
                  <c:v>17.739999999999998</c:v>
                </c:pt>
                <c:pt idx="39">
                  <c:v>3.1</c:v>
                </c:pt>
                <c:pt idx="40">
                  <c:v>1.8</c:v>
                </c:pt>
                <c:pt idx="41">
                  <c:v>22.82</c:v>
                </c:pt>
                <c:pt idx="42">
                  <c:v>8.6999999999999993</c:v>
                </c:pt>
                <c:pt idx="43">
                  <c:v>11</c:v>
                </c:pt>
                <c:pt idx="44">
                  <c:v>4.7</c:v>
                </c:pt>
                <c:pt idx="45">
                  <c:v>17.3</c:v>
                </c:pt>
                <c:pt idx="46">
                  <c:v>-0.1</c:v>
                </c:pt>
                <c:pt idx="47">
                  <c:v>11.5</c:v>
                </c:pt>
                <c:pt idx="48">
                  <c:v>0.6</c:v>
                </c:pt>
                <c:pt idx="49">
                  <c:v>16.32</c:v>
                </c:pt>
                <c:pt idx="50">
                  <c:v>14.6</c:v>
                </c:pt>
                <c:pt idx="51">
                  <c:v>11.3</c:v>
                </c:pt>
                <c:pt idx="52">
                  <c:v>18</c:v>
                </c:pt>
                <c:pt idx="53">
                  <c:v>11.5</c:v>
                </c:pt>
                <c:pt idx="54">
                  <c:v>10.3</c:v>
                </c:pt>
                <c:pt idx="55">
                  <c:v>18.920000000000002</c:v>
                </c:pt>
                <c:pt idx="56">
                  <c:v>6.8</c:v>
                </c:pt>
                <c:pt idx="57">
                  <c:v>0.4</c:v>
                </c:pt>
                <c:pt idx="58">
                  <c:v>1.9</c:v>
                </c:pt>
                <c:pt idx="59">
                  <c:v>2.2999999999999998</c:v>
                </c:pt>
                <c:pt idx="60">
                  <c:v>9.5</c:v>
                </c:pt>
                <c:pt idx="61">
                  <c:v>3</c:v>
                </c:pt>
                <c:pt idx="62">
                  <c:v>4.4000000000000004</c:v>
                </c:pt>
                <c:pt idx="63">
                  <c:v>0.5</c:v>
                </c:pt>
                <c:pt idx="64">
                  <c:v>8.6999999999999993</c:v>
                </c:pt>
                <c:pt idx="65">
                  <c:v>2.7</c:v>
                </c:pt>
                <c:pt idx="66">
                  <c:v>0.5</c:v>
                </c:pt>
                <c:pt idx="67">
                  <c:v>17.899999999999999</c:v>
                </c:pt>
                <c:pt idx="68">
                  <c:v>5.5</c:v>
                </c:pt>
                <c:pt idx="69">
                  <c:v>0</c:v>
                </c:pt>
                <c:pt idx="70">
                  <c:v>6.1</c:v>
                </c:pt>
                <c:pt idx="71">
                  <c:v>5.0999999999999996</c:v>
                </c:pt>
                <c:pt idx="72">
                  <c:v>13.3</c:v>
                </c:pt>
                <c:pt idx="73">
                  <c:v>11.1</c:v>
                </c:pt>
                <c:pt idx="74">
                  <c:v>20.7</c:v>
                </c:pt>
                <c:pt idx="75">
                  <c:v>9.6999999999999993</c:v>
                </c:pt>
                <c:pt idx="76">
                  <c:v>5.3</c:v>
                </c:pt>
                <c:pt idx="77">
                  <c:v>4.9000000000000004</c:v>
                </c:pt>
                <c:pt idx="78">
                  <c:v>5.6</c:v>
                </c:pt>
                <c:pt idx="79">
                  <c:v>6.54</c:v>
                </c:pt>
                <c:pt idx="80">
                  <c:v>4</c:v>
                </c:pt>
                <c:pt idx="81">
                  <c:v>9.6</c:v>
                </c:pt>
                <c:pt idx="82">
                  <c:v>1.6</c:v>
                </c:pt>
                <c:pt idx="83">
                  <c:v>4.5999999999999996</c:v>
                </c:pt>
                <c:pt idx="84">
                  <c:v>6.6</c:v>
                </c:pt>
                <c:pt idx="85">
                  <c:v>14.1</c:v>
                </c:pt>
                <c:pt idx="86">
                  <c:v>16.2</c:v>
                </c:pt>
                <c:pt idx="87">
                  <c:v>9.8000000000000007</c:v>
                </c:pt>
                <c:pt idx="88">
                  <c:v>2</c:v>
                </c:pt>
                <c:pt idx="89">
                  <c:v>3</c:v>
                </c:pt>
                <c:pt idx="90">
                  <c:v>9.6</c:v>
                </c:pt>
                <c:pt idx="91">
                  <c:v>0</c:v>
                </c:pt>
                <c:pt idx="92">
                  <c:v>6.5</c:v>
                </c:pt>
                <c:pt idx="93">
                  <c:v>0</c:v>
                </c:pt>
                <c:pt idx="94">
                  <c:v>0.5</c:v>
                </c:pt>
                <c:pt idx="95">
                  <c:v>15.3</c:v>
                </c:pt>
                <c:pt idx="96">
                  <c:v>2.9</c:v>
                </c:pt>
                <c:pt idx="97">
                  <c:v>1.4</c:v>
                </c:pt>
                <c:pt idx="98">
                  <c:v>1.4</c:v>
                </c:pt>
                <c:pt idx="99">
                  <c:v>32.46</c:v>
                </c:pt>
                <c:pt idx="100">
                  <c:v>11.8</c:v>
                </c:pt>
                <c:pt idx="101">
                  <c:v>19.86</c:v>
                </c:pt>
                <c:pt idx="102">
                  <c:v>0</c:v>
                </c:pt>
                <c:pt idx="103">
                  <c:v>5.0999999999999996</c:v>
                </c:pt>
                <c:pt idx="104">
                  <c:v>9.6999999999999993</c:v>
                </c:pt>
                <c:pt idx="105">
                  <c:v>8.4</c:v>
                </c:pt>
                <c:pt idx="106">
                  <c:v>1.6</c:v>
                </c:pt>
                <c:pt idx="107">
                  <c:v>18</c:v>
                </c:pt>
                <c:pt idx="108">
                  <c:v>3.8</c:v>
                </c:pt>
                <c:pt idx="109">
                  <c:v>8.1999999999999993</c:v>
                </c:pt>
                <c:pt idx="110">
                  <c:v>21.3</c:v>
                </c:pt>
                <c:pt idx="111">
                  <c:v>10</c:v>
                </c:pt>
                <c:pt idx="112">
                  <c:v>21.1</c:v>
                </c:pt>
                <c:pt idx="113">
                  <c:v>5</c:v>
                </c:pt>
                <c:pt idx="114">
                  <c:v>8.6999999999999993</c:v>
                </c:pt>
                <c:pt idx="115">
                  <c:v>3.7</c:v>
                </c:pt>
                <c:pt idx="116">
                  <c:v>3.2</c:v>
                </c:pt>
                <c:pt idx="117">
                  <c:v>0.5</c:v>
                </c:pt>
                <c:pt idx="118">
                  <c:v>10.7</c:v>
                </c:pt>
                <c:pt idx="119">
                  <c:v>2.9</c:v>
                </c:pt>
                <c:pt idx="120">
                  <c:v>0.3</c:v>
                </c:pt>
                <c:pt idx="121">
                  <c:v>10.3</c:v>
                </c:pt>
                <c:pt idx="122">
                  <c:v>0</c:v>
                </c:pt>
                <c:pt idx="123">
                  <c:v>2.1</c:v>
                </c:pt>
                <c:pt idx="124">
                  <c:v>11.5</c:v>
                </c:pt>
                <c:pt idx="125">
                  <c:v>2.4</c:v>
                </c:pt>
                <c:pt idx="126">
                  <c:v>1</c:v>
                </c:pt>
                <c:pt idx="127">
                  <c:v>7.2</c:v>
                </c:pt>
                <c:pt idx="128">
                  <c:v>4.5</c:v>
                </c:pt>
                <c:pt idx="129">
                  <c:v>2</c:v>
                </c:pt>
                <c:pt idx="130">
                  <c:v>15.5</c:v>
                </c:pt>
                <c:pt idx="131">
                  <c:v>2</c:v>
                </c:pt>
                <c:pt idx="132">
                  <c:v>1.4</c:v>
                </c:pt>
                <c:pt idx="133">
                  <c:v>10.82</c:v>
                </c:pt>
                <c:pt idx="134">
                  <c:v>20.64</c:v>
                </c:pt>
                <c:pt idx="135">
                  <c:v>12.5</c:v>
                </c:pt>
                <c:pt idx="136">
                  <c:v>10.8</c:v>
                </c:pt>
                <c:pt idx="137">
                  <c:v>19.5</c:v>
                </c:pt>
                <c:pt idx="138">
                  <c:v>1.3</c:v>
                </c:pt>
                <c:pt idx="139">
                  <c:v>15.4</c:v>
                </c:pt>
                <c:pt idx="140">
                  <c:v>2.4</c:v>
                </c:pt>
                <c:pt idx="141">
                  <c:v>11.6</c:v>
                </c:pt>
                <c:pt idx="142">
                  <c:v>7.3</c:v>
                </c:pt>
                <c:pt idx="143">
                  <c:v>2.2000000000000002</c:v>
                </c:pt>
                <c:pt idx="144">
                  <c:v>1.4</c:v>
                </c:pt>
                <c:pt idx="145">
                  <c:v>1.7</c:v>
                </c:pt>
                <c:pt idx="146">
                  <c:v>6.4</c:v>
                </c:pt>
                <c:pt idx="147">
                  <c:v>7.7</c:v>
                </c:pt>
                <c:pt idx="148">
                  <c:v>0.6</c:v>
                </c:pt>
                <c:pt idx="149">
                  <c:v>7.6</c:v>
                </c:pt>
                <c:pt idx="150">
                  <c:v>11.1</c:v>
                </c:pt>
                <c:pt idx="151">
                  <c:v>5</c:v>
                </c:pt>
                <c:pt idx="152">
                  <c:v>10.4</c:v>
                </c:pt>
                <c:pt idx="153">
                  <c:v>4.3</c:v>
                </c:pt>
                <c:pt idx="154">
                  <c:v>12.5</c:v>
                </c:pt>
                <c:pt idx="155">
                  <c:v>15.6</c:v>
                </c:pt>
                <c:pt idx="156">
                  <c:v>4.0999999999999996</c:v>
                </c:pt>
                <c:pt idx="157">
                  <c:v>3.8</c:v>
                </c:pt>
                <c:pt idx="158">
                  <c:v>23.4</c:v>
                </c:pt>
                <c:pt idx="159">
                  <c:v>0.3</c:v>
                </c:pt>
                <c:pt idx="160">
                  <c:v>-0.1</c:v>
                </c:pt>
                <c:pt idx="161">
                  <c:v>9.6999999999999993</c:v>
                </c:pt>
                <c:pt idx="162">
                  <c:v>0.7</c:v>
                </c:pt>
                <c:pt idx="163">
                  <c:v>6.5</c:v>
                </c:pt>
                <c:pt idx="164">
                  <c:v>6.8</c:v>
                </c:pt>
                <c:pt idx="165">
                  <c:v>4</c:v>
                </c:pt>
                <c:pt idx="166">
                  <c:v>2.7</c:v>
                </c:pt>
                <c:pt idx="167">
                  <c:v>12.12</c:v>
                </c:pt>
                <c:pt idx="168">
                  <c:v>1.1000000000000001</c:v>
                </c:pt>
                <c:pt idx="169">
                  <c:v>23.4</c:v>
                </c:pt>
                <c:pt idx="170">
                  <c:v>5.4</c:v>
                </c:pt>
                <c:pt idx="171">
                  <c:v>8.1999999999999993</c:v>
                </c:pt>
                <c:pt idx="172">
                  <c:v>0.3</c:v>
                </c:pt>
                <c:pt idx="173">
                  <c:v>2.8</c:v>
                </c:pt>
                <c:pt idx="174">
                  <c:v>2.6</c:v>
                </c:pt>
                <c:pt idx="175">
                  <c:v>8.5</c:v>
                </c:pt>
                <c:pt idx="176">
                  <c:v>17</c:v>
                </c:pt>
                <c:pt idx="177">
                  <c:v>3.3</c:v>
                </c:pt>
                <c:pt idx="178">
                  <c:v>12.9</c:v>
                </c:pt>
                <c:pt idx="179">
                  <c:v>3</c:v>
                </c:pt>
                <c:pt idx="180">
                  <c:v>12</c:v>
                </c:pt>
                <c:pt idx="181">
                  <c:v>12.4</c:v>
                </c:pt>
                <c:pt idx="182">
                  <c:v>13.3</c:v>
                </c:pt>
                <c:pt idx="183">
                  <c:v>14.5</c:v>
                </c:pt>
                <c:pt idx="184">
                  <c:v>5.4</c:v>
                </c:pt>
                <c:pt idx="185">
                  <c:v>2.2000000000000002</c:v>
                </c:pt>
                <c:pt idx="186">
                  <c:v>3.7</c:v>
                </c:pt>
                <c:pt idx="187">
                  <c:v>5.5</c:v>
                </c:pt>
                <c:pt idx="188">
                  <c:v>7.6</c:v>
                </c:pt>
                <c:pt idx="189">
                  <c:v>2.1</c:v>
                </c:pt>
                <c:pt idx="190">
                  <c:v>0</c:v>
                </c:pt>
                <c:pt idx="191">
                  <c:v>0.3</c:v>
                </c:pt>
                <c:pt idx="192">
                  <c:v>7.2</c:v>
                </c:pt>
                <c:pt idx="193">
                  <c:v>6.1</c:v>
                </c:pt>
                <c:pt idx="194">
                  <c:v>5.8</c:v>
                </c:pt>
                <c:pt idx="195">
                  <c:v>3.3</c:v>
                </c:pt>
                <c:pt idx="196">
                  <c:v>10.1</c:v>
                </c:pt>
                <c:pt idx="197">
                  <c:v>0</c:v>
                </c:pt>
                <c:pt idx="198">
                  <c:v>7.8</c:v>
                </c:pt>
                <c:pt idx="199">
                  <c:v>8.6</c:v>
                </c:pt>
                <c:pt idx="200">
                  <c:v>8.9</c:v>
                </c:pt>
                <c:pt idx="201">
                  <c:v>10.26</c:v>
                </c:pt>
                <c:pt idx="202">
                  <c:v>1.5</c:v>
                </c:pt>
                <c:pt idx="203">
                  <c:v>22.8</c:v>
                </c:pt>
                <c:pt idx="204">
                  <c:v>7</c:v>
                </c:pt>
                <c:pt idx="205">
                  <c:v>19</c:v>
                </c:pt>
                <c:pt idx="206">
                  <c:v>12.52</c:v>
                </c:pt>
                <c:pt idx="207">
                  <c:v>14</c:v>
                </c:pt>
                <c:pt idx="208">
                  <c:v>1.6</c:v>
                </c:pt>
                <c:pt idx="209">
                  <c:v>5.94</c:v>
                </c:pt>
                <c:pt idx="210">
                  <c:v>0</c:v>
                </c:pt>
                <c:pt idx="211">
                  <c:v>21.2</c:v>
                </c:pt>
                <c:pt idx="212">
                  <c:v>7</c:v>
                </c:pt>
                <c:pt idx="213">
                  <c:v>2.5</c:v>
                </c:pt>
                <c:pt idx="214">
                  <c:v>0.6</c:v>
                </c:pt>
                <c:pt idx="215">
                  <c:v>7.7</c:v>
                </c:pt>
                <c:pt idx="216">
                  <c:v>6.7</c:v>
                </c:pt>
                <c:pt idx="217">
                  <c:v>-0.1</c:v>
                </c:pt>
                <c:pt idx="218">
                  <c:v>1.5</c:v>
                </c:pt>
                <c:pt idx="219">
                  <c:v>1.2</c:v>
                </c:pt>
                <c:pt idx="220">
                  <c:v>1</c:v>
                </c:pt>
                <c:pt idx="221">
                  <c:v>2.6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0.5</c:v>
                </c:pt>
                <c:pt idx="226">
                  <c:v>10.5</c:v>
                </c:pt>
                <c:pt idx="227">
                  <c:v>4.0999999999999996</c:v>
                </c:pt>
                <c:pt idx="228">
                  <c:v>11.2</c:v>
                </c:pt>
                <c:pt idx="229">
                  <c:v>13.4</c:v>
                </c:pt>
                <c:pt idx="230">
                  <c:v>2.7</c:v>
                </c:pt>
                <c:pt idx="231">
                  <c:v>3.5</c:v>
                </c:pt>
                <c:pt idx="232">
                  <c:v>0.5</c:v>
                </c:pt>
                <c:pt idx="233">
                  <c:v>2.8</c:v>
                </c:pt>
                <c:pt idx="234">
                  <c:v>2.6</c:v>
                </c:pt>
                <c:pt idx="235">
                  <c:v>0</c:v>
                </c:pt>
                <c:pt idx="236">
                  <c:v>10.1</c:v>
                </c:pt>
                <c:pt idx="237">
                  <c:v>0.1</c:v>
                </c:pt>
                <c:pt idx="238">
                  <c:v>1.2</c:v>
                </c:pt>
                <c:pt idx="239">
                  <c:v>9.26</c:v>
                </c:pt>
                <c:pt idx="240">
                  <c:v>25</c:v>
                </c:pt>
                <c:pt idx="241">
                  <c:v>2.66</c:v>
                </c:pt>
                <c:pt idx="242">
                  <c:v>-0.78</c:v>
                </c:pt>
                <c:pt idx="243">
                  <c:v>8.1199999999999992</c:v>
                </c:pt>
                <c:pt idx="244">
                  <c:v>4.4000000000000004</c:v>
                </c:pt>
                <c:pt idx="245">
                  <c:v>11.8</c:v>
                </c:pt>
                <c:pt idx="246">
                  <c:v>-1.6</c:v>
                </c:pt>
                <c:pt idx="247">
                  <c:v>1.9</c:v>
                </c:pt>
                <c:pt idx="248">
                  <c:v>0.7</c:v>
                </c:pt>
                <c:pt idx="249">
                  <c:v>0.4</c:v>
                </c:pt>
                <c:pt idx="250">
                  <c:v>0.6</c:v>
                </c:pt>
                <c:pt idx="251">
                  <c:v>8.1999999999999993</c:v>
                </c:pt>
                <c:pt idx="252">
                  <c:v>4.4000000000000004</c:v>
                </c:pt>
                <c:pt idx="253">
                  <c:v>3.7</c:v>
                </c:pt>
                <c:pt idx="254">
                  <c:v>20.9</c:v>
                </c:pt>
                <c:pt idx="255">
                  <c:v>14</c:v>
                </c:pt>
                <c:pt idx="256">
                  <c:v>0</c:v>
                </c:pt>
                <c:pt idx="257">
                  <c:v>21.6</c:v>
                </c:pt>
                <c:pt idx="258">
                  <c:v>4.7</c:v>
                </c:pt>
                <c:pt idx="259">
                  <c:v>0</c:v>
                </c:pt>
                <c:pt idx="260">
                  <c:v>0.3</c:v>
                </c:pt>
                <c:pt idx="261">
                  <c:v>2</c:v>
                </c:pt>
                <c:pt idx="262">
                  <c:v>8.6999999999999993</c:v>
                </c:pt>
                <c:pt idx="263">
                  <c:v>1</c:v>
                </c:pt>
                <c:pt idx="264">
                  <c:v>3.2</c:v>
                </c:pt>
              </c:numCache>
            </c:numRef>
          </c:xVal>
          <c:yVal>
            <c:numRef>
              <c:f>Sheet2!$G$2:$G$321</c:f>
              <c:numCache>
                <c:formatCode>General</c:formatCode>
                <c:ptCount val="320"/>
                <c:pt idx="0">
                  <c:v>13</c:v>
                </c:pt>
                <c:pt idx="1">
                  <c:v>7.54</c:v>
                </c:pt>
                <c:pt idx="2">
                  <c:v>1.4</c:v>
                </c:pt>
                <c:pt idx="3">
                  <c:v>2.7</c:v>
                </c:pt>
                <c:pt idx="4">
                  <c:v>14.54</c:v>
                </c:pt>
                <c:pt idx="5">
                  <c:v>22.24</c:v>
                </c:pt>
                <c:pt idx="6">
                  <c:v>1.4</c:v>
                </c:pt>
                <c:pt idx="7">
                  <c:v>13.1</c:v>
                </c:pt>
                <c:pt idx="8">
                  <c:v>6.2</c:v>
                </c:pt>
                <c:pt idx="9">
                  <c:v>19</c:v>
                </c:pt>
                <c:pt idx="10">
                  <c:v>10.4</c:v>
                </c:pt>
                <c:pt idx="11">
                  <c:v>17.62</c:v>
                </c:pt>
                <c:pt idx="12">
                  <c:v>2.1</c:v>
                </c:pt>
                <c:pt idx="13">
                  <c:v>24.4</c:v>
                </c:pt>
                <c:pt idx="14">
                  <c:v>3.3</c:v>
                </c:pt>
                <c:pt idx="15">
                  <c:v>0.7</c:v>
                </c:pt>
                <c:pt idx="16">
                  <c:v>5.8</c:v>
                </c:pt>
                <c:pt idx="17">
                  <c:v>1.6</c:v>
                </c:pt>
                <c:pt idx="18">
                  <c:v>6</c:v>
                </c:pt>
                <c:pt idx="19">
                  <c:v>3.4</c:v>
                </c:pt>
                <c:pt idx="20">
                  <c:v>0.7</c:v>
                </c:pt>
                <c:pt idx="21">
                  <c:v>11.94</c:v>
                </c:pt>
                <c:pt idx="22">
                  <c:v>26.2</c:v>
                </c:pt>
                <c:pt idx="23">
                  <c:v>0.4</c:v>
                </c:pt>
                <c:pt idx="24">
                  <c:v>22.26</c:v>
                </c:pt>
                <c:pt idx="25">
                  <c:v>19</c:v>
                </c:pt>
                <c:pt idx="26">
                  <c:v>5.8</c:v>
                </c:pt>
                <c:pt idx="27">
                  <c:v>4.3</c:v>
                </c:pt>
                <c:pt idx="28">
                  <c:v>2.7</c:v>
                </c:pt>
                <c:pt idx="29">
                  <c:v>0.4</c:v>
                </c:pt>
                <c:pt idx="30">
                  <c:v>7.5</c:v>
                </c:pt>
                <c:pt idx="31">
                  <c:v>0.6</c:v>
                </c:pt>
                <c:pt idx="32">
                  <c:v>0.6</c:v>
                </c:pt>
                <c:pt idx="33">
                  <c:v>10.199999999999999</c:v>
                </c:pt>
                <c:pt idx="34">
                  <c:v>0</c:v>
                </c:pt>
                <c:pt idx="35">
                  <c:v>9.5</c:v>
                </c:pt>
                <c:pt idx="36">
                  <c:v>10.9</c:v>
                </c:pt>
                <c:pt idx="37">
                  <c:v>7.1</c:v>
                </c:pt>
                <c:pt idx="38">
                  <c:v>17.739999999999998</c:v>
                </c:pt>
                <c:pt idx="39">
                  <c:v>3.4</c:v>
                </c:pt>
                <c:pt idx="40">
                  <c:v>11.6</c:v>
                </c:pt>
                <c:pt idx="41">
                  <c:v>10.16</c:v>
                </c:pt>
                <c:pt idx="42">
                  <c:v>16.2</c:v>
                </c:pt>
                <c:pt idx="43">
                  <c:v>7.9</c:v>
                </c:pt>
                <c:pt idx="44">
                  <c:v>18.8</c:v>
                </c:pt>
                <c:pt idx="45">
                  <c:v>16.5</c:v>
                </c:pt>
                <c:pt idx="46">
                  <c:v>3</c:v>
                </c:pt>
                <c:pt idx="47">
                  <c:v>12.8</c:v>
                </c:pt>
                <c:pt idx="48">
                  <c:v>1.6</c:v>
                </c:pt>
                <c:pt idx="49">
                  <c:v>18.54</c:v>
                </c:pt>
                <c:pt idx="50">
                  <c:v>18.52</c:v>
                </c:pt>
                <c:pt idx="51">
                  <c:v>2</c:v>
                </c:pt>
                <c:pt idx="52">
                  <c:v>3</c:v>
                </c:pt>
                <c:pt idx="53">
                  <c:v>31.7</c:v>
                </c:pt>
                <c:pt idx="54">
                  <c:v>19.3</c:v>
                </c:pt>
                <c:pt idx="55">
                  <c:v>2.2400000000000002</c:v>
                </c:pt>
                <c:pt idx="56">
                  <c:v>8.8000000000000007</c:v>
                </c:pt>
                <c:pt idx="57">
                  <c:v>12.9</c:v>
                </c:pt>
                <c:pt idx="58">
                  <c:v>7.9</c:v>
                </c:pt>
                <c:pt idx="59">
                  <c:v>0</c:v>
                </c:pt>
                <c:pt idx="60">
                  <c:v>12.7</c:v>
                </c:pt>
                <c:pt idx="61">
                  <c:v>1.3</c:v>
                </c:pt>
                <c:pt idx="62">
                  <c:v>1</c:v>
                </c:pt>
                <c:pt idx="63">
                  <c:v>0</c:v>
                </c:pt>
                <c:pt idx="64">
                  <c:v>4.7</c:v>
                </c:pt>
                <c:pt idx="65">
                  <c:v>3.3</c:v>
                </c:pt>
                <c:pt idx="66">
                  <c:v>1.1000000000000001</c:v>
                </c:pt>
                <c:pt idx="67">
                  <c:v>2.4</c:v>
                </c:pt>
                <c:pt idx="68">
                  <c:v>1.2</c:v>
                </c:pt>
                <c:pt idx="69">
                  <c:v>0.7</c:v>
                </c:pt>
                <c:pt idx="70">
                  <c:v>1.9</c:v>
                </c:pt>
                <c:pt idx="71">
                  <c:v>4.9000000000000004</c:v>
                </c:pt>
                <c:pt idx="72">
                  <c:v>12.3</c:v>
                </c:pt>
                <c:pt idx="73">
                  <c:v>9.4</c:v>
                </c:pt>
                <c:pt idx="74">
                  <c:v>8</c:v>
                </c:pt>
                <c:pt idx="75">
                  <c:v>18.2</c:v>
                </c:pt>
                <c:pt idx="76">
                  <c:v>22.2</c:v>
                </c:pt>
                <c:pt idx="77">
                  <c:v>0</c:v>
                </c:pt>
                <c:pt idx="78">
                  <c:v>1.3</c:v>
                </c:pt>
                <c:pt idx="79">
                  <c:v>15.6</c:v>
                </c:pt>
                <c:pt idx="80">
                  <c:v>0.7</c:v>
                </c:pt>
                <c:pt idx="81">
                  <c:v>3.3</c:v>
                </c:pt>
                <c:pt idx="82">
                  <c:v>3.9</c:v>
                </c:pt>
                <c:pt idx="83">
                  <c:v>8.1</c:v>
                </c:pt>
                <c:pt idx="84">
                  <c:v>4.9000000000000004</c:v>
                </c:pt>
                <c:pt idx="85">
                  <c:v>-0.1</c:v>
                </c:pt>
                <c:pt idx="86">
                  <c:v>5.4</c:v>
                </c:pt>
                <c:pt idx="87">
                  <c:v>11.3</c:v>
                </c:pt>
                <c:pt idx="88">
                  <c:v>1.9</c:v>
                </c:pt>
                <c:pt idx="89">
                  <c:v>0</c:v>
                </c:pt>
                <c:pt idx="90">
                  <c:v>2.9</c:v>
                </c:pt>
                <c:pt idx="91">
                  <c:v>22.8</c:v>
                </c:pt>
                <c:pt idx="92">
                  <c:v>15.7</c:v>
                </c:pt>
                <c:pt idx="93">
                  <c:v>0</c:v>
                </c:pt>
                <c:pt idx="94">
                  <c:v>0.8</c:v>
                </c:pt>
                <c:pt idx="95">
                  <c:v>1.6</c:v>
                </c:pt>
                <c:pt idx="96">
                  <c:v>14.3</c:v>
                </c:pt>
                <c:pt idx="97">
                  <c:v>0.7</c:v>
                </c:pt>
                <c:pt idx="98">
                  <c:v>1.4</c:v>
                </c:pt>
                <c:pt idx="99">
                  <c:v>18.66</c:v>
                </c:pt>
                <c:pt idx="100">
                  <c:v>4.0999999999999996</c:v>
                </c:pt>
                <c:pt idx="101">
                  <c:v>9.2799999999999994</c:v>
                </c:pt>
                <c:pt idx="102">
                  <c:v>2.1</c:v>
                </c:pt>
                <c:pt idx="103">
                  <c:v>2.8</c:v>
                </c:pt>
                <c:pt idx="104">
                  <c:v>11.8</c:v>
                </c:pt>
                <c:pt idx="105">
                  <c:v>8.4</c:v>
                </c:pt>
                <c:pt idx="106">
                  <c:v>1.8</c:v>
                </c:pt>
                <c:pt idx="107">
                  <c:v>8</c:v>
                </c:pt>
                <c:pt idx="108">
                  <c:v>1.5</c:v>
                </c:pt>
                <c:pt idx="109">
                  <c:v>11.4</c:v>
                </c:pt>
                <c:pt idx="110">
                  <c:v>15.2</c:v>
                </c:pt>
                <c:pt idx="111">
                  <c:v>13.2</c:v>
                </c:pt>
                <c:pt idx="112">
                  <c:v>7</c:v>
                </c:pt>
                <c:pt idx="113">
                  <c:v>2.1</c:v>
                </c:pt>
                <c:pt idx="114">
                  <c:v>2.2000000000000002</c:v>
                </c:pt>
                <c:pt idx="115">
                  <c:v>2.1</c:v>
                </c:pt>
                <c:pt idx="116">
                  <c:v>2.7</c:v>
                </c:pt>
                <c:pt idx="117">
                  <c:v>4.5999999999999996</c:v>
                </c:pt>
                <c:pt idx="118">
                  <c:v>0.6</c:v>
                </c:pt>
                <c:pt idx="119">
                  <c:v>5.7</c:v>
                </c:pt>
                <c:pt idx="120">
                  <c:v>3.7</c:v>
                </c:pt>
                <c:pt idx="121">
                  <c:v>1.3</c:v>
                </c:pt>
                <c:pt idx="122">
                  <c:v>8.1</c:v>
                </c:pt>
                <c:pt idx="123">
                  <c:v>5</c:v>
                </c:pt>
                <c:pt idx="124">
                  <c:v>11.6</c:v>
                </c:pt>
                <c:pt idx="125">
                  <c:v>7.1</c:v>
                </c:pt>
                <c:pt idx="126">
                  <c:v>8.6</c:v>
                </c:pt>
                <c:pt idx="127">
                  <c:v>20</c:v>
                </c:pt>
                <c:pt idx="128">
                  <c:v>4.3</c:v>
                </c:pt>
                <c:pt idx="129">
                  <c:v>1.7</c:v>
                </c:pt>
                <c:pt idx="130">
                  <c:v>10.5</c:v>
                </c:pt>
                <c:pt idx="131">
                  <c:v>3</c:v>
                </c:pt>
                <c:pt idx="132">
                  <c:v>2.1</c:v>
                </c:pt>
                <c:pt idx="133">
                  <c:v>13.72</c:v>
                </c:pt>
                <c:pt idx="134">
                  <c:v>9.52</c:v>
                </c:pt>
                <c:pt idx="135">
                  <c:v>12.2</c:v>
                </c:pt>
                <c:pt idx="136">
                  <c:v>4.5</c:v>
                </c:pt>
                <c:pt idx="137">
                  <c:v>20.7</c:v>
                </c:pt>
                <c:pt idx="138">
                  <c:v>13.7</c:v>
                </c:pt>
                <c:pt idx="139">
                  <c:v>2.2999999999999998</c:v>
                </c:pt>
                <c:pt idx="140">
                  <c:v>1.2</c:v>
                </c:pt>
                <c:pt idx="141">
                  <c:v>12.9</c:v>
                </c:pt>
                <c:pt idx="142">
                  <c:v>-0.6</c:v>
                </c:pt>
                <c:pt idx="143">
                  <c:v>0.1</c:v>
                </c:pt>
                <c:pt idx="144">
                  <c:v>6.8</c:v>
                </c:pt>
                <c:pt idx="145">
                  <c:v>1.8</c:v>
                </c:pt>
                <c:pt idx="146">
                  <c:v>2.2999999999999998</c:v>
                </c:pt>
                <c:pt idx="147">
                  <c:v>7.8</c:v>
                </c:pt>
                <c:pt idx="148">
                  <c:v>1.6</c:v>
                </c:pt>
                <c:pt idx="149">
                  <c:v>6.7</c:v>
                </c:pt>
                <c:pt idx="150">
                  <c:v>11.3</c:v>
                </c:pt>
                <c:pt idx="151">
                  <c:v>11.1</c:v>
                </c:pt>
                <c:pt idx="152">
                  <c:v>11.7</c:v>
                </c:pt>
                <c:pt idx="153">
                  <c:v>4.0999999999999996</c:v>
                </c:pt>
                <c:pt idx="154">
                  <c:v>11.5</c:v>
                </c:pt>
                <c:pt idx="155">
                  <c:v>8.3000000000000007</c:v>
                </c:pt>
                <c:pt idx="156">
                  <c:v>9</c:v>
                </c:pt>
                <c:pt idx="157">
                  <c:v>25.9</c:v>
                </c:pt>
                <c:pt idx="158">
                  <c:v>3.1</c:v>
                </c:pt>
                <c:pt idx="159">
                  <c:v>13.1</c:v>
                </c:pt>
                <c:pt idx="160">
                  <c:v>1.2</c:v>
                </c:pt>
                <c:pt idx="161">
                  <c:v>13.4</c:v>
                </c:pt>
                <c:pt idx="162">
                  <c:v>5</c:v>
                </c:pt>
                <c:pt idx="163">
                  <c:v>8.6</c:v>
                </c:pt>
                <c:pt idx="164">
                  <c:v>2.1</c:v>
                </c:pt>
                <c:pt idx="165">
                  <c:v>6.6</c:v>
                </c:pt>
                <c:pt idx="166">
                  <c:v>9.9</c:v>
                </c:pt>
                <c:pt idx="167">
                  <c:v>23.4</c:v>
                </c:pt>
                <c:pt idx="168">
                  <c:v>2.2000000000000002</c:v>
                </c:pt>
                <c:pt idx="169">
                  <c:v>29</c:v>
                </c:pt>
                <c:pt idx="170">
                  <c:v>4</c:v>
                </c:pt>
                <c:pt idx="171">
                  <c:v>3.2</c:v>
                </c:pt>
                <c:pt idx="172">
                  <c:v>1.2</c:v>
                </c:pt>
                <c:pt idx="173">
                  <c:v>21.7</c:v>
                </c:pt>
                <c:pt idx="174">
                  <c:v>3.2</c:v>
                </c:pt>
                <c:pt idx="175">
                  <c:v>1.7</c:v>
                </c:pt>
                <c:pt idx="176">
                  <c:v>13.8</c:v>
                </c:pt>
                <c:pt idx="177">
                  <c:v>4.5</c:v>
                </c:pt>
                <c:pt idx="178">
                  <c:v>6.2</c:v>
                </c:pt>
                <c:pt idx="179">
                  <c:v>3.7</c:v>
                </c:pt>
                <c:pt idx="180">
                  <c:v>13.5</c:v>
                </c:pt>
                <c:pt idx="181">
                  <c:v>0</c:v>
                </c:pt>
                <c:pt idx="182">
                  <c:v>6.5</c:v>
                </c:pt>
                <c:pt idx="183">
                  <c:v>13.1</c:v>
                </c:pt>
                <c:pt idx="184">
                  <c:v>5.3</c:v>
                </c:pt>
                <c:pt idx="185">
                  <c:v>2.2999999999999998</c:v>
                </c:pt>
                <c:pt idx="186">
                  <c:v>0.9</c:v>
                </c:pt>
                <c:pt idx="187">
                  <c:v>3.3</c:v>
                </c:pt>
                <c:pt idx="188">
                  <c:v>1.9</c:v>
                </c:pt>
                <c:pt idx="189">
                  <c:v>0.8</c:v>
                </c:pt>
                <c:pt idx="190">
                  <c:v>10.1</c:v>
                </c:pt>
                <c:pt idx="191">
                  <c:v>0</c:v>
                </c:pt>
                <c:pt idx="192">
                  <c:v>11.9</c:v>
                </c:pt>
                <c:pt idx="193">
                  <c:v>7.3</c:v>
                </c:pt>
                <c:pt idx="194">
                  <c:v>23.9</c:v>
                </c:pt>
                <c:pt idx="195">
                  <c:v>1.3</c:v>
                </c:pt>
                <c:pt idx="196">
                  <c:v>-0.1</c:v>
                </c:pt>
                <c:pt idx="197">
                  <c:v>0.7</c:v>
                </c:pt>
                <c:pt idx="198">
                  <c:v>8.8000000000000007</c:v>
                </c:pt>
                <c:pt idx="199">
                  <c:v>11.6</c:v>
                </c:pt>
                <c:pt idx="200">
                  <c:v>16.5</c:v>
                </c:pt>
                <c:pt idx="201">
                  <c:v>11.06</c:v>
                </c:pt>
                <c:pt idx="202">
                  <c:v>11.3</c:v>
                </c:pt>
                <c:pt idx="203">
                  <c:v>1.5</c:v>
                </c:pt>
                <c:pt idx="204">
                  <c:v>11.8</c:v>
                </c:pt>
                <c:pt idx="205">
                  <c:v>6.62</c:v>
                </c:pt>
                <c:pt idx="206">
                  <c:v>25.22</c:v>
                </c:pt>
                <c:pt idx="207">
                  <c:v>7.5</c:v>
                </c:pt>
                <c:pt idx="208">
                  <c:v>2.5</c:v>
                </c:pt>
                <c:pt idx="209">
                  <c:v>23.12</c:v>
                </c:pt>
                <c:pt idx="210">
                  <c:v>11.7</c:v>
                </c:pt>
                <c:pt idx="211">
                  <c:v>9.5</c:v>
                </c:pt>
                <c:pt idx="212">
                  <c:v>5.0999999999999996</c:v>
                </c:pt>
                <c:pt idx="213">
                  <c:v>1.1000000000000001</c:v>
                </c:pt>
                <c:pt idx="214">
                  <c:v>0.3</c:v>
                </c:pt>
                <c:pt idx="215">
                  <c:v>4.8</c:v>
                </c:pt>
                <c:pt idx="216">
                  <c:v>9.5</c:v>
                </c:pt>
                <c:pt idx="217">
                  <c:v>0.1</c:v>
                </c:pt>
                <c:pt idx="218">
                  <c:v>0</c:v>
                </c:pt>
                <c:pt idx="219">
                  <c:v>3.1</c:v>
                </c:pt>
                <c:pt idx="220">
                  <c:v>1.1000000000000001</c:v>
                </c:pt>
                <c:pt idx="221">
                  <c:v>3.3</c:v>
                </c:pt>
                <c:pt idx="222">
                  <c:v>0</c:v>
                </c:pt>
                <c:pt idx="223">
                  <c:v>0</c:v>
                </c:pt>
                <c:pt idx="224">
                  <c:v>0.2</c:v>
                </c:pt>
                <c:pt idx="225">
                  <c:v>0.6</c:v>
                </c:pt>
                <c:pt idx="226">
                  <c:v>4.7</c:v>
                </c:pt>
                <c:pt idx="227">
                  <c:v>2.4</c:v>
                </c:pt>
                <c:pt idx="228">
                  <c:v>4</c:v>
                </c:pt>
                <c:pt idx="229">
                  <c:v>0</c:v>
                </c:pt>
                <c:pt idx="230">
                  <c:v>0</c:v>
                </c:pt>
                <c:pt idx="231">
                  <c:v>0.3</c:v>
                </c:pt>
                <c:pt idx="232">
                  <c:v>0.8</c:v>
                </c:pt>
                <c:pt idx="233">
                  <c:v>6.6</c:v>
                </c:pt>
                <c:pt idx="234">
                  <c:v>0</c:v>
                </c:pt>
                <c:pt idx="235">
                  <c:v>0.5</c:v>
                </c:pt>
                <c:pt idx="236">
                  <c:v>7.9</c:v>
                </c:pt>
                <c:pt idx="237">
                  <c:v>0.8</c:v>
                </c:pt>
                <c:pt idx="238">
                  <c:v>2.6</c:v>
                </c:pt>
                <c:pt idx="239">
                  <c:v>19.059999999999999</c:v>
                </c:pt>
                <c:pt idx="240">
                  <c:v>30.44</c:v>
                </c:pt>
                <c:pt idx="241">
                  <c:v>19.399999999999999</c:v>
                </c:pt>
                <c:pt idx="242">
                  <c:v>21.48</c:v>
                </c:pt>
                <c:pt idx="243">
                  <c:v>12.84</c:v>
                </c:pt>
                <c:pt idx="244">
                  <c:v>26.5</c:v>
                </c:pt>
                <c:pt idx="245">
                  <c:v>12.6</c:v>
                </c:pt>
                <c:pt idx="246">
                  <c:v>0.6</c:v>
                </c:pt>
                <c:pt idx="247">
                  <c:v>0.4</c:v>
                </c:pt>
                <c:pt idx="248">
                  <c:v>3.9</c:v>
                </c:pt>
                <c:pt idx="249">
                  <c:v>0.8</c:v>
                </c:pt>
                <c:pt idx="250">
                  <c:v>1.3</c:v>
                </c:pt>
                <c:pt idx="251">
                  <c:v>1.6</c:v>
                </c:pt>
                <c:pt idx="252">
                  <c:v>0</c:v>
                </c:pt>
                <c:pt idx="253">
                  <c:v>8.4</c:v>
                </c:pt>
                <c:pt idx="254">
                  <c:v>0</c:v>
                </c:pt>
                <c:pt idx="255">
                  <c:v>0.7</c:v>
                </c:pt>
                <c:pt idx="256">
                  <c:v>0</c:v>
                </c:pt>
                <c:pt idx="257">
                  <c:v>8.9</c:v>
                </c:pt>
                <c:pt idx="258">
                  <c:v>1.5</c:v>
                </c:pt>
                <c:pt idx="259">
                  <c:v>0</c:v>
                </c:pt>
                <c:pt idx="260">
                  <c:v>0.7</c:v>
                </c:pt>
                <c:pt idx="261">
                  <c:v>10.199999999999999</c:v>
                </c:pt>
                <c:pt idx="262">
                  <c:v>1.9</c:v>
                </c:pt>
                <c:pt idx="263">
                  <c:v>1.9</c:v>
                </c:pt>
                <c:pt idx="264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451200"/>
        <c:axId val="114453120"/>
      </c:scatterChart>
      <c:valAx>
        <c:axId val="114451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Week 1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27913444917536295"/>
              <c:y val="0.91738699811819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453120"/>
        <c:crosses val="autoZero"/>
        <c:crossBetween val="midCat"/>
      </c:valAx>
      <c:valAx>
        <c:axId val="114453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Week 2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2550866408575976E-2"/>
              <c:y val="0.112299062280765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45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Week2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Sheet2!$F$2:$F$321</c:f>
              <c:numCache>
                <c:formatCode>General</c:formatCode>
                <c:ptCount val="320"/>
                <c:pt idx="0">
                  <c:v>11.3</c:v>
                </c:pt>
                <c:pt idx="1">
                  <c:v>20.420000000000002</c:v>
                </c:pt>
                <c:pt idx="2">
                  <c:v>10.7</c:v>
                </c:pt>
                <c:pt idx="3">
                  <c:v>2.6</c:v>
                </c:pt>
                <c:pt idx="4">
                  <c:v>17.54</c:v>
                </c:pt>
                <c:pt idx="5">
                  <c:v>15.88</c:v>
                </c:pt>
                <c:pt idx="6">
                  <c:v>4.7</c:v>
                </c:pt>
                <c:pt idx="7">
                  <c:v>13.5</c:v>
                </c:pt>
                <c:pt idx="8">
                  <c:v>3.2</c:v>
                </c:pt>
                <c:pt idx="9">
                  <c:v>21.56</c:v>
                </c:pt>
                <c:pt idx="10">
                  <c:v>10.6</c:v>
                </c:pt>
                <c:pt idx="11">
                  <c:v>17.88</c:v>
                </c:pt>
                <c:pt idx="12">
                  <c:v>17.899999999999999</c:v>
                </c:pt>
                <c:pt idx="13">
                  <c:v>6.4</c:v>
                </c:pt>
                <c:pt idx="14">
                  <c:v>3.3</c:v>
                </c:pt>
                <c:pt idx="15">
                  <c:v>12.6</c:v>
                </c:pt>
                <c:pt idx="16">
                  <c:v>1</c:v>
                </c:pt>
                <c:pt idx="17">
                  <c:v>7.5</c:v>
                </c:pt>
                <c:pt idx="18">
                  <c:v>6.9</c:v>
                </c:pt>
                <c:pt idx="19">
                  <c:v>1.6</c:v>
                </c:pt>
                <c:pt idx="20">
                  <c:v>1.9</c:v>
                </c:pt>
                <c:pt idx="21">
                  <c:v>23.48</c:v>
                </c:pt>
                <c:pt idx="22">
                  <c:v>12.52</c:v>
                </c:pt>
                <c:pt idx="23">
                  <c:v>6.3</c:v>
                </c:pt>
                <c:pt idx="24">
                  <c:v>13.04</c:v>
                </c:pt>
                <c:pt idx="25">
                  <c:v>16.2</c:v>
                </c:pt>
                <c:pt idx="26">
                  <c:v>8.4</c:v>
                </c:pt>
                <c:pt idx="27">
                  <c:v>4.5</c:v>
                </c:pt>
                <c:pt idx="28">
                  <c:v>0.9</c:v>
                </c:pt>
                <c:pt idx="29">
                  <c:v>0.9</c:v>
                </c:pt>
                <c:pt idx="30">
                  <c:v>14.44</c:v>
                </c:pt>
                <c:pt idx="31">
                  <c:v>0</c:v>
                </c:pt>
                <c:pt idx="32">
                  <c:v>1.1000000000000001</c:v>
                </c:pt>
                <c:pt idx="33">
                  <c:v>3.2</c:v>
                </c:pt>
                <c:pt idx="34">
                  <c:v>0</c:v>
                </c:pt>
                <c:pt idx="35">
                  <c:v>1.4</c:v>
                </c:pt>
                <c:pt idx="36">
                  <c:v>12.6</c:v>
                </c:pt>
                <c:pt idx="37">
                  <c:v>1.8</c:v>
                </c:pt>
                <c:pt idx="38">
                  <c:v>17.739999999999998</c:v>
                </c:pt>
                <c:pt idx="39">
                  <c:v>3.1</c:v>
                </c:pt>
                <c:pt idx="40">
                  <c:v>1.8</c:v>
                </c:pt>
                <c:pt idx="41">
                  <c:v>22.82</c:v>
                </c:pt>
                <c:pt idx="42">
                  <c:v>8.6999999999999993</c:v>
                </c:pt>
                <c:pt idx="43">
                  <c:v>11</c:v>
                </c:pt>
                <c:pt idx="44">
                  <c:v>4.7</c:v>
                </c:pt>
                <c:pt idx="45">
                  <c:v>17.3</c:v>
                </c:pt>
                <c:pt idx="46">
                  <c:v>-0.1</c:v>
                </c:pt>
                <c:pt idx="47">
                  <c:v>11.5</c:v>
                </c:pt>
                <c:pt idx="48">
                  <c:v>0.6</c:v>
                </c:pt>
                <c:pt idx="49">
                  <c:v>16.32</c:v>
                </c:pt>
                <c:pt idx="50">
                  <c:v>14.6</c:v>
                </c:pt>
                <c:pt idx="51">
                  <c:v>11.3</c:v>
                </c:pt>
                <c:pt idx="52">
                  <c:v>18</c:v>
                </c:pt>
                <c:pt idx="53">
                  <c:v>11.5</c:v>
                </c:pt>
                <c:pt idx="54">
                  <c:v>10.3</c:v>
                </c:pt>
                <c:pt idx="55">
                  <c:v>18.920000000000002</c:v>
                </c:pt>
                <c:pt idx="56">
                  <c:v>6.8</c:v>
                </c:pt>
                <c:pt idx="57">
                  <c:v>0.4</c:v>
                </c:pt>
                <c:pt idx="58">
                  <c:v>1.9</c:v>
                </c:pt>
                <c:pt idx="59">
                  <c:v>2.2999999999999998</c:v>
                </c:pt>
                <c:pt idx="60">
                  <c:v>9.5</c:v>
                </c:pt>
                <c:pt idx="61">
                  <c:v>3</c:v>
                </c:pt>
                <c:pt idx="62">
                  <c:v>4.4000000000000004</c:v>
                </c:pt>
                <c:pt idx="63">
                  <c:v>0.5</c:v>
                </c:pt>
                <c:pt idx="64">
                  <c:v>8.6999999999999993</c:v>
                </c:pt>
                <c:pt idx="65">
                  <c:v>2.7</c:v>
                </c:pt>
                <c:pt idx="66">
                  <c:v>0.5</c:v>
                </c:pt>
                <c:pt idx="67">
                  <c:v>17.899999999999999</c:v>
                </c:pt>
                <c:pt idx="68">
                  <c:v>5.5</c:v>
                </c:pt>
                <c:pt idx="69">
                  <c:v>0</c:v>
                </c:pt>
                <c:pt idx="70">
                  <c:v>6.1</c:v>
                </c:pt>
                <c:pt idx="71">
                  <c:v>5.0999999999999996</c:v>
                </c:pt>
                <c:pt idx="72">
                  <c:v>13.3</c:v>
                </c:pt>
                <c:pt idx="73">
                  <c:v>11.1</c:v>
                </c:pt>
                <c:pt idx="74">
                  <c:v>20.7</c:v>
                </c:pt>
                <c:pt idx="75">
                  <c:v>9.6999999999999993</c:v>
                </c:pt>
                <c:pt idx="76">
                  <c:v>5.3</c:v>
                </c:pt>
                <c:pt idx="77">
                  <c:v>4.9000000000000004</c:v>
                </c:pt>
                <c:pt idx="78">
                  <c:v>5.6</c:v>
                </c:pt>
                <c:pt idx="79">
                  <c:v>6.54</c:v>
                </c:pt>
                <c:pt idx="80">
                  <c:v>4</c:v>
                </c:pt>
                <c:pt idx="81">
                  <c:v>9.6</c:v>
                </c:pt>
                <c:pt idx="82">
                  <c:v>1.6</c:v>
                </c:pt>
                <c:pt idx="83">
                  <c:v>4.5999999999999996</c:v>
                </c:pt>
                <c:pt idx="84">
                  <c:v>6.6</c:v>
                </c:pt>
                <c:pt idx="85">
                  <c:v>14.1</c:v>
                </c:pt>
                <c:pt idx="86">
                  <c:v>16.2</c:v>
                </c:pt>
                <c:pt idx="87">
                  <c:v>9.8000000000000007</c:v>
                </c:pt>
                <c:pt idx="88">
                  <c:v>2</c:v>
                </c:pt>
                <c:pt idx="89">
                  <c:v>3</c:v>
                </c:pt>
                <c:pt idx="90">
                  <c:v>9.6</c:v>
                </c:pt>
                <c:pt idx="91">
                  <c:v>0</c:v>
                </c:pt>
                <c:pt idx="92">
                  <c:v>6.5</c:v>
                </c:pt>
                <c:pt idx="93">
                  <c:v>0</c:v>
                </c:pt>
                <c:pt idx="94">
                  <c:v>0.5</c:v>
                </c:pt>
                <c:pt idx="95">
                  <c:v>15.3</c:v>
                </c:pt>
                <c:pt idx="96">
                  <c:v>2.9</c:v>
                </c:pt>
                <c:pt idx="97">
                  <c:v>1.4</c:v>
                </c:pt>
                <c:pt idx="98">
                  <c:v>1.4</c:v>
                </c:pt>
                <c:pt idx="99">
                  <c:v>32.46</c:v>
                </c:pt>
                <c:pt idx="100">
                  <c:v>11.8</c:v>
                </c:pt>
                <c:pt idx="101">
                  <c:v>19.86</c:v>
                </c:pt>
                <c:pt idx="102">
                  <c:v>0</c:v>
                </c:pt>
                <c:pt idx="103">
                  <c:v>5.0999999999999996</c:v>
                </c:pt>
                <c:pt idx="104">
                  <c:v>9.6999999999999993</c:v>
                </c:pt>
                <c:pt idx="105">
                  <c:v>8.4</c:v>
                </c:pt>
                <c:pt idx="106">
                  <c:v>1.6</c:v>
                </c:pt>
                <c:pt idx="107">
                  <c:v>18</c:v>
                </c:pt>
                <c:pt idx="108">
                  <c:v>3.8</c:v>
                </c:pt>
                <c:pt idx="109">
                  <c:v>8.1999999999999993</c:v>
                </c:pt>
                <c:pt idx="110">
                  <c:v>21.3</c:v>
                </c:pt>
                <c:pt idx="111">
                  <c:v>10</c:v>
                </c:pt>
                <c:pt idx="112">
                  <c:v>21.1</c:v>
                </c:pt>
                <c:pt idx="113">
                  <c:v>5</c:v>
                </c:pt>
                <c:pt idx="114">
                  <c:v>8.6999999999999993</c:v>
                </c:pt>
                <c:pt idx="115">
                  <c:v>3.7</c:v>
                </c:pt>
                <c:pt idx="116">
                  <c:v>3.2</c:v>
                </c:pt>
                <c:pt idx="117">
                  <c:v>0.5</c:v>
                </c:pt>
                <c:pt idx="118">
                  <c:v>10.7</c:v>
                </c:pt>
                <c:pt idx="119">
                  <c:v>2.9</c:v>
                </c:pt>
                <c:pt idx="120">
                  <c:v>0.3</c:v>
                </c:pt>
                <c:pt idx="121">
                  <c:v>10.3</c:v>
                </c:pt>
                <c:pt idx="122">
                  <c:v>0</c:v>
                </c:pt>
                <c:pt idx="123">
                  <c:v>2.1</c:v>
                </c:pt>
                <c:pt idx="124">
                  <c:v>11.5</c:v>
                </c:pt>
                <c:pt idx="125">
                  <c:v>2.4</c:v>
                </c:pt>
                <c:pt idx="126">
                  <c:v>1</c:v>
                </c:pt>
                <c:pt idx="127">
                  <c:v>7.2</c:v>
                </c:pt>
                <c:pt idx="128">
                  <c:v>4.5</c:v>
                </c:pt>
                <c:pt idx="129">
                  <c:v>2</c:v>
                </c:pt>
                <c:pt idx="130">
                  <c:v>15.5</c:v>
                </c:pt>
                <c:pt idx="131">
                  <c:v>2</c:v>
                </c:pt>
                <c:pt idx="132">
                  <c:v>1.4</c:v>
                </c:pt>
                <c:pt idx="133">
                  <c:v>10.82</c:v>
                </c:pt>
                <c:pt idx="134">
                  <c:v>20.64</c:v>
                </c:pt>
                <c:pt idx="135">
                  <c:v>12.5</c:v>
                </c:pt>
                <c:pt idx="136">
                  <c:v>10.8</c:v>
                </c:pt>
                <c:pt idx="137">
                  <c:v>19.5</c:v>
                </c:pt>
                <c:pt idx="138">
                  <c:v>1.3</c:v>
                </c:pt>
                <c:pt idx="139">
                  <c:v>15.4</c:v>
                </c:pt>
                <c:pt idx="140">
                  <c:v>2.4</c:v>
                </c:pt>
                <c:pt idx="141">
                  <c:v>11.6</c:v>
                </c:pt>
                <c:pt idx="142">
                  <c:v>7.3</c:v>
                </c:pt>
                <c:pt idx="143">
                  <c:v>2.2000000000000002</c:v>
                </c:pt>
                <c:pt idx="144">
                  <c:v>1.4</c:v>
                </c:pt>
                <c:pt idx="145">
                  <c:v>1.7</c:v>
                </c:pt>
                <c:pt idx="146">
                  <c:v>6.4</c:v>
                </c:pt>
                <c:pt idx="147">
                  <c:v>7.7</c:v>
                </c:pt>
                <c:pt idx="148">
                  <c:v>0.6</c:v>
                </c:pt>
                <c:pt idx="149">
                  <c:v>7.6</c:v>
                </c:pt>
                <c:pt idx="150">
                  <c:v>11.1</c:v>
                </c:pt>
                <c:pt idx="151">
                  <c:v>5</c:v>
                </c:pt>
                <c:pt idx="152">
                  <c:v>10.4</c:v>
                </c:pt>
                <c:pt idx="153">
                  <c:v>4.3</c:v>
                </c:pt>
                <c:pt idx="154">
                  <c:v>12.5</c:v>
                </c:pt>
                <c:pt idx="155">
                  <c:v>15.6</c:v>
                </c:pt>
                <c:pt idx="156">
                  <c:v>4.0999999999999996</c:v>
                </c:pt>
                <c:pt idx="157">
                  <c:v>3.8</c:v>
                </c:pt>
                <c:pt idx="158">
                  <c:v>23.4</c:v>
                </c:pt>
                <c:pt idx="159">
                  <c:v>0.3</c:v>
                </c:pt>
                <c:pt idx="160">
                  <c:v>-0.1</c:v>
                </c:pt>
                <c:pt idx="161">
                  <c:v>9.6999999999999993</c:v>
                </c:pt>
                <c:pt idx="162">
                  <c:v>0.7</c:v>
                </c:pt>
                <c:pt idx="163">
                  <c:v>6.5</c:v>
                </c:pt>
                <c:pt idx="164">
                  <c:v>6.8</c:v>
                </c:pt>
                <c:pt idx="165">
                  <c:v>4</c:v>
                </c:pt>
                <c:pt idx="166">
                  <c:v>2.7</c:v>
                </c:pt>
                <c:pt idx="167">
                  <c:v>12.12</c:v>
                </c:pt>
                <c:pt idx="168">
                  <c:v>1.1000000000000001</c:v>
                </c:pt>
                <c:pt idx="169">
                  <c:v>23.4</c:v>
                </c:pt>
                <c:pt idx="170">
                  <c:v>5.4</c:v>
                </c:pt>
                <c:pt idx="171">
                  <c:v>8.1999999999999993</c:v>
                </c:pt>
                <c:pt idx="172">
                  <c:v>0.3</c:v>
                </c:pt>
                <c:pt idx="173">
                  <c:v>2.8</c:v>
                </c:pt>
                <c:pt idx="174">
                  <c:v>2.6</c:v>
                </c:pt>
                <c:pt idx="175">
                  <c:v>8.5</c:v>
                </c:pt>
                <c:pt idx="176">
                  <c:v>17</c:v>
                </c:pt>
                <c:pt idx="177">
                  <c:v>3.3</c:v>
                </c:pt>
                <c:pt idx="178">
                  <c:v>12.9</c:v>
                </c:pt>
                <c:pt idx="179">
                  <c:v>3</c:v>
                </c:pt>
                <c:pt idx="180">
                  <c:v>12</c:v>
                </c:pt>
                <c:pt idx="181">
                  <c:v>12.4</c:v>
                </c:pt>
                <c:pt idx="182">
                  <c:v>13.3</c:v>
                </c:pt>
                <c:pt idx="183">
                  <c:v>14.5</c:v>
                </c:pt>
                <c:pt idx="184">
                  <c:v>5.4</c:v>
                </c:pt>
                <c:pt idx="185">
                  <c:v>2.2000000000000002</c:v>
                </c:pt>
                <c:pt idx="186">
                  <c:v>3.7</c:v>
                </c:pt>
                <c:pt idx="187">
                  <c:v>5.5</c:v>
                </c:pt>
                <c:pt idx="188">
                  <c:v>7.6</c:v>
                </c:pt>
                <c:pt idx="189">
                  <c:v>2.1</c:v>
                </c:pt>
                <c:pt idx="190">
                  <c:v>0</c:v>
                </c:pt>
                <c:pt idx="191">
                  <c:v>0.3</c:v>
                </c:pt>
                <c:pt idx="192">
                  <c:v>7.2</c:v>
                </c:pt>
                <c:pt idx="193">
                  <c:v>6.1</c:v>
                </c:pt>
                <c:pt idx="194">
                  <c:v>5.8</c:v>
                </c:pt>
                <c:pt idx="195">
                  <c:v>3.3</c:v>
                </c:pt>
                <c:pt idx="196">
                  <c:v>10.1</c:v>
                </c:pt>
                <c:pt idx="197">
                  <c:v>0</c:v>
                </c:pt>
                <c:pt idx="198">
                  <c:v>7.8</c:v>
                </c:pt>
                <c:pt idx="199">
                  <c:v>8.6</c:v>
                </c:pt>
                <c:pt idx="200">
                  <c:v>8.9</c:v>
                </c:pt>
                <c:pt idx="201">
                  <c:v>10.26</c:v>
                </c:pt>
                <c:pt idx="202">
                  <c:v>1.5</c:v>
                </c:pt>
                <c:pt idx="203">
                  <c:v>22.8</c:v>
                </c:pt>
                <c:pt idx="204">
                  <c:v>7</c:v>
                </c:pt>
                <c:pt idx="205">
                  <c:v>19</c:v>
                </c:pt>
                <c:pt idx="206">
                  <c:v>12.52</c:v>
                </c:pt>
                <c:pt idx="207">
                  <c:v>14</c:v>
                </c:pt>
                <c:pt idx="208">
                  <c:v>1.6</c:v>
                </c:pt>
                <c:pt idx="209">
                  <c:v>5.94</c:v>
                </c:pt>
                <c:pt idx="210">
                  <c:v>0</c:v>
                </c:pt>
                <c:pt idx="211">
                  <c:v>21.2</c:v>
                </c:pt>
                <c:pt idx="212">
                  <c:v>7</c:v>
                </c:pt>
                <c:pt idx="213">
                  <c:v>2.5</c:v>
                </c:pt>
                <c:pt idx="214">
                  <c:v>0.6</c:v>
                </c:pt>
                <c:pt idx="215">
                  <c:v>7.7</c:v>
                </c:pt>
                <c:pt idx="216">
                  <c:v>6.7</c:v>
                </c:pt>
                <c:pt idx="217">
                  <c:v>-0.1</c:v>
                </c:pt>
                <c:pt idx="218">
                  <c:v>1.5</c:v>
                </c:pt>
                <c:pt idx="219">
                  <c:v>1.2</c:v>
                </c:pt>
                <c:pt idx="220">
                  <c:v>1</c:v>
                </c:pt>
                <c:pt idx="221">
                  <c:v>2.6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0.5</c:v>
                </c:pt>
                <c:pt idx="226">
                  <c:v>10.5</c:v>
                </c:pt>
                <c:pt idx="227">
                  <c:v>4.0999999999999996</c:v>
                </c:pt>
                <c:pt idx="228">
                  <c:v>11.2</c:v>
                </c:pt>
                <c:pt idx="229">
                  <c:v>13.4</c:v>
                </c:pt>
                <c:pt idx="230">
                  <c:v>2.7</c:v>
                </c:pt>
                <c:pt idx="231">
                  <c:v>3.5</c:v>
                </c:pt>
                <c:pt idx="232">
                  <c:v>0.5</c:v>
                </c:pt>
                <c:pt idx="233">
                  <c:v>2.8</c:v>
                </c:pt>
                <c:pt idx="234">
                  <c:v>2.6</c:v>
                </c:pt>
                <c:pt idx="235">
                  <c:v>0</c:v>
                </c:pt>
                <c:pt idx="236">
                  <c:v>10.1</c:v>
                </c:pt>
                <c:pt idx="237">
                  <c:v>0.1</c:v>
                </c:pt>
                <c:pt idx="238">
                  <c:v>1.2</c:v>
                </c:pt>
                <c:pt idx="239">
                  <c:v>9.26</c:v>
                </c:pt>
                <c:pt idx="240">
                  <c:v>25</c:v>
                </c:pt>
                <c:pt idx="241">
                  <c:v>2.66</c:v>
                </c:pt>
                <c:pt idx="242">
                  <c:v>-0.78</c:v>
                </c:pt>
                <c:pt idx="243">
                  <c:v>8.1199999999999992</c:v>
                </c:pt>
                <c:pt idx="244">
                  <c:v>4.4000000000000004</c:v>
                </c:pt>
                <c:pt idx="245">
                  <c:v>11.8</c:v>
                </c:pt>
                <c:pt idx="246">
                  <c:v>-1.6</c:v>
                </c:pt>
                <c:pt idx="247">
                  <c:v>1.9</c:v>
                </c:pt>
                <c:pt idx="248">
                  <c:v>0.7</c:v>
                </c:pt>
                <c:pt idx="249">
                  <c:v>0.4</c:v>
                </c:pt>
                <c:pt idx="250">
                  <c:v>0.6</c:v>
                </c:pt>
                <c:pt idx="251">
                  <c:v>8.1999999999999993</c:v>
                </c:pt>
                <c:pt idx="252">
                  <c:v>4.4000000000000004</c:v>
                </c:pt>
                <c:pt idx="253">
                  <c:v>3.7</c:v>
                </c:pt>
                <c:pt idx="254">
                  <c:v>20.9</c:v>
                </c:pt>
                <c:pt idx="255">
                  <c:v>14</c:v>
                </c:pt>
                <c:pt idx="256">
                  <c:v>0</c:v>
                </c:pt>
                <c:pt idx="257">
                  <c:v>21.6</c:v>
                </c:pt>
                <c:pt idx="258">
                  <c:v>4.7</c:v>
                </c:pt>
                <c:pt idx="259">
                  <c:v>0</c:v>
                </c:pt>
                <c:pt idx="260">
                  <c:v>0.3</c:v>
                </c:pt>
                <c:pt idx="261">
                  <c:v>2</c:v>
                </c:pt>
                <c:pt idx="262">
                  <c:v>8.6999999999999993</c:v>
                </c:pt>
                <c:pt idx="263">
                  <c:v>1</c:v>
                </c:pt>
                <c:pt idx="264">
                  <c:v>3.2</c:v>
                </c:pt>
              </c:numCache>
            </c:numRef>
          </c:xVal>
          <c:yVal>
            <c:numRef>
              <c:f>Sheet2!$G$2:$G$321</c:f>
              <c:numCache>
                <c:formatCode>General</c:formatCode>
                <c:ptCount val="320"/>
                <c:pt idx="0">
                  <c:v>13</c:v>
                </c:pt>
                <c:pt idx="1">
                  <c:v>7.54</c:v>
                </c:pt>
                <c:pt idx="2">
                  <c:v>1.4</c:v>
                </c:pt>
                <c:pt idx="3">
                  <c:v>2.7</c:v>
                </c:pt>
                <c:pt idx="4">
                  <c:v>14.54</c:v>
                </c:pt>
                <c:pt idx="5">
                  <c:v>22.24</c:v>
                </c:pt>
                <c:pt idx="6">
                  <c:v>1.4</c:v>
                </c:pt>
                <c:pt idx="7">
                  <c:v>13.1</c:v>
                </c:pt>
                <c:pt idx="8">
                  <c:v>6.2</c:v>
                </c:pt>
                <c:pt idx="9">
                  <c:v>19</c:v>
                </c:pt>
                <c:pt idx="10">
                  <c:v>10.4</c:v>
                </c:pt>
                <c:pt idx="11">
                  <c:v>17.62</c:v>
                </c:pt>
                <c:pt idx="12">
                  <c:v>2.1</c:v>
                </c:pt>
                <c:pt idx="13">
                  <c:v>24.4</c:v>
                </c:pt>
                <c:pt idx="14">
                  <c:v>3.3</c:v>
                </c:pt>
                <c:pt idx="15">
                  <c:v>0.7</c:v>
                </c:pt>
                <c:pt idx="16">
                  <c:v>5.8</c:v>
                </c:pt>
                <c:pt idx="17">
                  <c:v>1.6</c:v>
                </c:pt>
                <c:pt idx="18">
                  <c:v>6</c:v>
                </c:pt>
                <c:pt idx="19">
                  <c:v>3.4</c:v>
                </c:pt>
                <c:pt idx="20">
                  <c:v>0.7</c:v>
                </c:pt>
                <c:pt idx="21">
                  <c:v>11.94</c:v>
                </c:pt>
                <c:pt idx="22">
                  <c:v>26.2</c:v>
                </c:pt>
                <c:pt idx="23">
                  <c:v>0.4</c:v>
                </c:pt>
                <c:pt idx="24">
                  <c:v>22.26</c:v>
                </c:pt>
                <c:pt idx="25">
                  <c:v>19</c:v>
                </c:pt>
                <c:pt idx="26">
                  <c:v>5.8</c:v>
                </c:pt>
                <c:pt idx="27">
                  <c:v>4.3</c:v>
                </c:pt>
                <c:pt idx="28">
                  <c:v>2.7</c:v>
                </c:pt>
                <c:pt idx="29">
                  <c:v>0.4</c:v>
                </c:pt>
                <c:pt idx="30">
                  <c:v>7.5</c:v>
                </c:pt>
                <c:pt idx="31">
                  <c:v>0.6</c:v>
                </c:pt>
                <c:pt idx="32">
                  <c:v>0.6</c:v>
                </c:pt>
                <c:pt idx="33">
                  <c:v>10.199999999999999</c:v>
                </c:pt>
                <c:pt idx="34">
                  <c:v>0</c:v>
                </c:pt>
                <c:pt idx="35">
                  <c:v>9.5</c:v>
                </c:pt>
                <c:pt idx="36">
                  <c:v>10.9</c:v>
                </c:pt>
                <c:pt idx="37">
                  <c:v>7.1</c:v>
                </c:pt>
                <c:pt idx="38">
                  <c:v>17.739999999999998</c:v>
                </c:pt>
                <c:pt idx="39">
                  <c:v>3.4</c:v>
                </c:pt>
                <c:pt idx="40">
                  <c:v>11.6</c:v>
                </c:pt>
                <c:pt idx="41">
                  <c:v>10.16</c:v>
                </c:pt>
                <c:pt idx="42">
                  <c:v>16.2</c:v>
                </c:pt>
                <c:pt idx="43">
                  <c:v>7.9</c:v>
                </c:pt>
                <c:pt idx="44">
                  <c:v>18.8</c:v>
                </c:pt>
                <c:pt idx="45">
                  <c:v>16.5</c:v>
                </c:pt>
                <c:pt idx="46">
                  <c:v>3</c:v>
                </c:pt>
                <c:pt idx="47">
                  <c:v>12.8</c:v>
                </c:pt>
                <c:pt idx="48">
                  <c:v>1.6</c:v>
                </c:pt>
                <c:pt idx="49">
                  <c:v>18.54</c:v>
                </c:pt>
                <c:pt idx="50">
                  <c:v>18.52</c:v>
                </c:pt>
                <c:pt idx="51">
                  <c:v>2</c:v>
                </c:pt>
                <c:pt idx="52">
                  <c:v>3</c:v>
                </c:pt>
                <c:pt idx="53">
                  <c:v>31.7</c:v>
                </c:pt>
                <c:pt idx="54">
                  <c:v>19.3</c:v>
                </c:pt>
                <c:pt idx="55">
                  <c:v>2.2400000000000002</c:v>
                </c:pt>
                <c:pt idx="56">
                  <c:v>8.8000000000000007</c:v>
                </c:pt>
                <c:pt idx="57">
                  <c:v>12.9</c:v>
                </c:pt>
                <c:pt idx="58">
                  <c:v>7.9</c:v>
                </c:pt>
                <c:pt idx="59">
                  <c:v>0</c:v>
                </c:pt>
                <c:pt idx="60">
                  <c:v>12.7</c:v>
                </c:pt>
                <c:pt idx="61">
                  <c:v>1.3</c:v>
                </c:pt>
                <c:pt idx="62">
                  <c:v>1</c:v>
                </c:pt>
                <c:pt idx="63">
                  <c:v>0</c:v>
                </c:pt>
                <c:pt idx="64">
                  <c:v>4.7</c:v>
                </c:pt>
                <c:pt idx="65">
                  <c:v>3.3</c:v>
                </c:pt>
                <c:pt idx="66">
                  <c:v>1.1000000000000001</c:v>
                </c:pt>
                <c:pt idx="67">
                  <c:v>2.4</c:v>
                </c:pt>
                <c:pt idx="68">
                  <c:v>1.2</c:v>
                </c:pt>
                <c:pt idx="69">
                  <c:v>0.7</c:v>
                </c:pt>
                <c:pt idx="70">
                  <c:v>1.9</c:v>
                </c:pt>
                <c:pt idx="71">
                  <c:v>4.9000000000000004</c:v>
                </c:pt>
                <c:pt idx="72">
                  <c:v>12.3</c:v>
                </c:pt>
                <c:pt idx="73">
                  <c:v>9.4</c:v>
                </c:pt>
                <c:pt idx="74">
                  <c:v>8</c:v>
                </c:pt>
                <c:pt idx="75">
                  <c:v>18.2</c:v>
                </c:pt>
                <c:pt idx="76">
                  <c:v>22.2</c:v>
                </c:pt>
                <c:pt idx="77">
                  <c:v>0</c:v>
                </c:pt>
                <c:pt idx="78">
                  <c:v>1.3</c:v>
                </c:pt>
                <c:pt idx="79">
                  <c:v>15.6</c:v>
                </c:pt>
                <c:pt idx="80">
                  <c:v>0.7</c:v>
                </c:pt>
                <c:pt idx="81">
                  <c:v>3.3</c:v>
                </c:pt>
                <c:pt idx="82">
                  <c:v>3.9</c:v>
                </c:pt>
                <c:pt idx="83">
                  <c:v>8.1</c:v>
                </c:pt>
                <c:pt idx="84">
                  <c:v>4.9000000000000004</c:v>
                </c:pt>
                <c:pt idx="85">
                  <c:v>-0.1</c:v>
                </c:pt>
                <c:pt idx="86">
                  <c:v>5.4</c:v>
                </c:pt>
                <c:pt idx="87">
                  <c:v>11.3</c:v>
                </c:pt>
                <c:pt idx="88">
                  <c:v>1.9</c:v>
                </c:pt>
                <c:pt idx="89">
                  <c:v>0</c:v>
                </c:pt>
                <c:pt idx="90">
                  <c:v>2.9</c:v>
                </c:pt>
                <c:pt idx="91">
                  <c:v>22.8</c:v>
                </c:pt>
                <c:pt idx="92">
                  <c:v>15.7</c:v>
                </c:pt>
                <c:pt idx="93">
                  <c:v>0</c:v>
                </c:pt>
                <c:pt idx="94">
                  <c:v>0.8</c:v>
                </c:pt>
                <c:pt idx="95">
                  <c:v>1.6</c:v>
                </c:pt>
                <c:pt idx="96">
                  <c:v>14.3</c:v>
                </c:pt>
                <c:pt idx="97">
                  <c:v>0.7</c:v>
                </c:pt>
                <c:pt idx="98">
                  <c:v>1.4</c:v>
                </c:pt>
                <c:pt idx="99">
                  <c:v>18.66</c:v>
                </c:pt>
                <c:pt idx="100">
                  <c:v>4.0999999999999996</c:v>
                </c:pt>
                <c:pt idx="101">
                  <c:v>9.2799999999999994</c:v>
                </c:pt>
                <c:pt idx="102">
                  <c:v>2.1</c:v>
                </c:pt>
                <c:pt idx="103">
                  <c:v>2.8</c:v>
                </c:pt>
                <c:pt idx="104">
                  <c:v>11.8</c:v>
                </c:pt>
                <c:pt idx="105">
                  <c:v>8.4</c:v>
                </c:pt>
                <c:pt idx="106">
                  <c:v>1.8</c:v>
                </c:pt>
                <c:pt idx="107">
                  <c:v>8</c:v>
                </c:pt>
                <c:pt idx="108">
                  <c:v>1.5</c:v>
                </c:pt>
                <c:pt idx="109">
                  <c:v>11.4</c:v>
                </c:pt>
                <c:pt idx="110">
                  <c:v>15.2</c:v>
                </c:pt>
                <c:pt idx="111">
                  <c:v>13.2</c:v>
                </c:pt>
                <c:pt idx="112">
                  <c:v>7</c:v>
                </c:pt>
                <c:pt idx="113">
                  <c:v>2.1</c:v>
                </c:pt>
                <c:pt idx="114">
                  <c:v>2.2000000000000002</c:v>
                </c:pt>
                <c:pt idx="115">
                  <c:v>2.1</c:v>
                </c:pt>
                <c:pt idx="116">
                  <c:v>2.7</c:v>
                </c:pt>
                <c:pt idx="117">
                  <c:v>4.5999999999999996</c:v>
                </c:pt>
                <c:pt idx="118">
                  <c:v>0.6</c:v>
                </c:pt>
                <c:pt idx="119">
                  <c:v>5.7</c:v>
                </c:pt>
                <c:pt idx="120">
                  <c:v>3.7</c:v>
                </c:pt>
                <c:pt idx="121">
                  <c:v>1.3</c:v>
                </c:pt>
                <c:pt idx="122">
                  <c:v>8.1</c:v>
                </c:pt>
                <c:pt idx="123">
                  <c:v>5</c:v>
                </c:pt>
                <c:pt idx="124">
                  <c:v>11.6</c:v>
                </c:pt>
                <c:pt idx="125">
                  <c:v>7.1</c:v>
                </c:pt>
                <c:pt idx="126">
                  <c:v>8.6</c:v>
                </c:pt>
                <c:pt idx="127">
                  <c:v>20</c:v>
                </c:pt>
                <c:pt idx="128">
                  <c:v>4.3</c:v>
                </c:pt>
                <c:pt idx="129">
                  <c:v>1.7</c:v>
                </c:pt>
                <c:pt idx="130">
                  <c:v>10.5</c:v>
                </c:pt>
                <c:pt idx="131">
                  <c:v>3</c:v>
                </c:pt>
                <c:pt idx="132">
                  <c:v>2.1</c:v>
                </c:pt>
                <c:pt idx="133">
                  <c:v>13.72</c:v>
                </c:pt>
                <c:pt idx="134">
                  <c:v>9.52</c:v>
                </c:pt>
                <c:pt idx="135">
                  <c:v>12.2</c:v>
                </c:pt>
                <c:pt idx="136">
                  <c:v>4.5</c:v>
                </c:pt>
                <c:pt idx="137">
                  <c:v>20.7</c:v>
                </c:pt>
                <c:pt idx="138">
                  <c:v>13.7</c:v>
                </c:pt>
                <c:pt idx="139">
                  <c:v>2.2999999999999998</c:v>
                </c:pt>
                <c:pt idx="140">
                  <c:v>1.2</c:v>
                </c:pt>
                <c:pt idx="141">
                  <c:v>12.9</c:v>
                </c:pt>
                <c:pt idx="142">
                  <c:v>-0.6</c:v>
                </c:pt>
                <c:pt idx="143">
                  <c:v>0.1</c:v>
                </c:pt>
                <c:pt idx="144">
                  <c:v>6.8</c:v>
                </c:pt>
                <c:pt idx="145">
                  <c:v>1.8</c:v>
                </c:pt>
                <c:pt idx="146">
                  <c:v>2.2999999999999998</c:v>
                </c:pt>
                <c:pt idx="147">
                  <c:v>7.8</c:v>
                </c:pt>
                <c:pt idx="148">
                  <c:v>1.6</c:v>
                </c:pt>
                <c:pt idx="149">
                  <c:v>6.7</c:v>
                </c:pt>
                <c:pt idx="150">
                  <c:v>11.3</c:v>
                </c:pt>
                <c:pt idx="151">
                  <c:v>11.1</c:v>
                </c:pt>
                <c:pt idx="152">
                  <c:v>11.7</c:v>
                </c:pt>
                <c:pt idx="153">
                  <c:v>4.0999999999999996</c:v>
                </c:pt>
                <c:pt idx="154">
                  <c:v>11.5</c:v>
                </c:pt>
                <c:pt idx="155">
                  <c:v>8.3000000000000007</c:v>
                </c:pt>
                <c:pt idx="156">
                  <c:v>9</c:v>
                </c:pt>
                <c:pt idx="157">
                  <c:v>25.9</c:v>
                </c:pt>
                <c:pt idx="158">
                  <c:v>3.1</c:v>
                </c:pt>
                <c:pt idx="159">
                  <c:v>13.1</c:v>
                </c:pt>
                <c:pt idx="160">
                  <c:v>1.2</c:v>
                </c:pt>
                <c:pt idx="161">
                  <c:v>13.4</c:v>
                </c:pt>
                <c:pt idx="162">
                  <c:v>5</c:v>
                </c:pt>
                <c:pt idx="163">
                  <c:v>8.6</c:v>
                </c:pt>
                <c:pt idx="164">
                  <c:v>2.1</c:v>
                </c:pt>
                <c:pt idx="165">
                  <c:v>6.6</c:v>
                </c:pt>
                <c:pt idx="166">
                  <c:v>9.9</c:v>
                </c:pt>
                <c:pt idx="167">
                  <c:v>23.4</c:v>
                </c:pt>
                <c:pt idx="168">
                  <c:v>2.2000000000000002</c:v>
                </c:pt>
                <c:pt idx="169">
                  <c:v>29</c:v>
                </c:pt>
                <c:pt idx="170">
                  <c:v>4</c:v>
                </c:pt>
                <c:pt idx="171">
                  <c:v>3.2</c:v>
                </c:pt>
                <c:pt idx="172">
                  <c:v>1.2</c:v>
                </c:pt>
                <c:pt idx="173">
                  <c:v>21.7</c:v>
                </c:pt>
                <c:pt idx="174">
                  <c:v>3.2</c:v>
                </c:pt>
                <c:pt idx="175">
                  <c:v>1.7</c:v>
                </c:pt>
                <c:pt idx="176">
                  <c:v>13.8</c:v>
                </c:pt>
                <c:pt idx="177">
                  <c:v>4.5</c:v>
                </c:pt>
                <c:pt idx="178">
                  <c:v>6.2</c:v>
                </c:pt>
                <c:pt idx="179">
                  <c:v>3.7</c:v>
                </c:pt>
                <c:pt idx="180">
                  <c:v>13.5</c:v>
                </c:pt>
                <c:pt idx="181">
                  <c:v>0</c:v>
                </c:pt>
                <c:pt idx="182">
                  <c:v>6.5</c:v>
                </c:pt>
                <c:pt idx="183">
                  <c:v>13.1</c:v>
                </c:pt>
                <c:pt idx="184">
                  <c:v>5.3</c:v>
                </c:pt>
                <c:pt idx="185">
                  <c:v>2.2999999999999998</c:v>
                </c:pt>
                <c:pt idx="186">
                  <c:v>0.9</c:v>
                </c:pt>
                <c:pt idx="187">
                  <c:v>3.3</c:v>
                </c:pt>
                <c:pt idx="188">
                  <c:v>1.9</c:v>
                </c:pt>
                <c:pt idx="189">
                  <c:v>0.8</c:v>
                </c:pt>
                <c:pt idx="190">
                  <c:v>10.1</c:v>
                </c:pt>
                <c:pt idx="191">
                  <c:v>0</c:v>
                </c:pt>
                <c:pt idx="192">
                  <c:v>11.9</c:v>
                </c:pt>
                <c:pt idx="193">
                  <c:v>7.3</c:v>
                </c:pt>
                <c:pt idx="194">
                  <c:v>23.9</c:v>
                </c:pt>
                <c:pt idx="195">
                  <c:v>1.3</c:v>
                </c:pt>
                <c:pt idx="196">
                  <c:v>-0.1</c:v>
                </c:pt>
                <c:pt idx="197">
                  <c:v>0.7</c:v>
                </c:pt>
                <c:pt idx="198">
                  <c:v>8.8000000000000007</c:v>
                </c:pt>
                <c:pt idx="199">
                  <c:v>11.6</c:v>
                </c:pt>
                <c:pt idx="200">
                  <c:v>16.5</c:v>
                </c:pt>
                <c:pt idx="201">
                  <c:v>11.06</c:v>
                </c:pt>
                <c:pt idx="202">
                  <c:v>11.3</c:v>
                </c:pt>
                <c:pt idx="203">
                  <c:v>1.5</c:v>
                </c:pt>
                <c:pt idx="204">
                  <c:v>11.8</c:v>
                </c:pt>
                <c:pt idx="205">
                  <c:v>6.62</c:v>
                </c:pt>
                <c:pt idx="206">
                  <c:v>25.22</c:v>
                </c:pt>
                <c:pt idx="207">
                  <c:v>7.5</c:v>
                </c:pt>
                <c:pt idx="208">
                  <c:v>2.5</c:v>
                </c:pt>
                <c:pt idx="209">
                  <c:v>23.12</c:v>
                </c:pt>
                <c:pt idx="210">
                  <c:v>11.7</c:v>
                </c:pt>
                <c:pt idx="211">
                  <c:v>9.5</c:v>
                </c:pt>
                <c:pt idx="212">
                  <c:v>5.0999999999999996</c:v>
                </c:pt>
                <c:pt idx="213">
                  <c:v>1.1000000000000001</c:v>
                </c:pt>
                <c:pt idx="214">
                  <c:v>0.3</c:v>
                </c:pt>
                <c:pt idx="215">
                  <c:v>4.8</c:v>
                </c:pt>
                <c:pt idx="216">
                  <c:v>9.5</c:v>
                </c:pt>
                <c:pt idx="217">
                  <c:v>0.1</c:v>
                </c:pt>
                <c:pt idx="218">
                  <c:v>0</c:v>
                </c:pt>
                <c:pt idx="219">
                  <c:v>3.1</c:v>
                </c:pt>
                <c:pt idx="220">
                  <c:v>1.1000000000000001</c:v>
                </c:pt>
                <c:pt idx="221">
                  <c:v>3.3</c:v>
                </c:pt>
                <c:pt idx="222">
                  <c:v>0</c:v>
                </c:pt>
                <c:pt idx="223">
                  <c:v>0</c:v>
                </c:pt>
                <c:pt idx="224">
                  <c:v>0.2</c:v>
                </c:pt>
                <c:pt idx="225">
                  <c:v>0.6</c:v>
                </c:pt>
                <c:pt idx="226">
                  <c:v>4.7</c:v>
                </c:pt>
                <c:pt idx="227">
                  <c:v>2.4</c:v>
                </c:pt>
                <c:pt idx="228">
                  <c:v>4</c:v>
                </c:pt>
                <c:pt idx="229">
                  <c:v>0</c:v>
                </c:pt>
                <c:pt idx="230">
                  <c:v>0</c:v>
                </c:pt>
                <c:pt idx="231">
                  <c:v>0.3</c:v>
                </c:pt>
                <c:pt idx="232">
                  <c:v>0.8</c:v>
                </c:pt>
                <c:pt idx="233">
                  <c:v>6.6</c:v>
                </c:pt>
                <c:pt idx="234">
                  <c:v>0</c:v>
                </c:pt>
                <c:pt idx="235">
                  <c:v>0.5</c:v>
                </c:pt>
                <c:pt idx="236">
                  <c:v>7.9</c:v>
                </c:pt>
                <c:pt idx="237">
                  <c:v>0.8</c:v>
                </c:pt>
                <c:pt idx="238">
                  <c:v>2.6</c:v>
                </c:pt>
                <c:pt idx="239">
                  <c:v>19.059999999999999</c:v>
                </c:pt>
                <c:pt idx="240">
                  <c:v>30.44</c:v>
                </c:pt>
                <c:pt idx="241">
                  <c:v>19.399999999999999</c:v>
                </c:pt>
                <c:pt idx="242">
                  <c:v>21.48</c:v>
                </c:pt>
                <c:pt idx="243">
                  <c:v>12.84</c:v>
                </c:pt>
                <c:pt idx="244">
                  <c:v>26.5</c:v>
                </c:pt>
                <c:pt idx="245">
                  <c:v>12.6</c:v>
                </c:pt>
                <c:pt idx="246">
                  <c:v>0.6</c:v>
                </c:pt>
                <c:pt idx="247">
                  <c:v>0.4</c:v>
                </c:pt>
                <c:pt idx="248">
                  <c:v>3.9</c:v>
                </c:pt>
                <c:pt idx="249">
                  <c:v>0.8</c:v>
                </c:pt>
                <c:pt idx="250">
                  <c:v>1.3</c:v>
                </c:pt>
                <c:pt idx="251">
                  <c:v>1.6</c:v>
                </c:pt>
                <c:pt idx="252">
                  <c:v>0</c:v>
                </c:pt>
                <c:pt idx="253">
                  <c:v>8.4</c:v>
                </c:pt>
                <c:pt idx="254">
                  <c:v>0</c:v>
                </c:pt>
                <c:pt idx="255">
                  <c:v>0.7</c:v>
                </c:pt>
                <c:pt idx="256">
                  <c:v>0</c:v>
                </c:pt>
                <c:pt idx="257">
                  <c:v>8.9</c:v>
                </c:pt>
                <c:pt idx="258">
                  <c:v>1.5</c:v>
                </c:pt>
                <c:pt idx="259">
                  <c:v>0</c:v>
                </c:pt>
                <c:pt idx="260">
                  <c:v>0.7</c:v>
                </c:pt>
                <c:pt idx="261">
                  <c:v>10.199999999999999</c:v>
                </c:pt>
                <c:pt idx="262">
                  <c:v>1.9</c:v>
                </c:pt>
                <c:pt idx="263">
                  <c:v>1.9</c:v>
                </c:pt>
                <c:pt idx="264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63168"/>
        <c:axId val="114265088"/>
      </c:scatterChart>
      <c:valAx>
        <c:axId val="114263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Week 1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27913444917536295"/>
              <c:y val="0.91738699811819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265088"/>
        <c:crosses val="autoZero"/>
        <c:crossBetween val="midCat"/>
      </c:valAx>
      <c:valAx>
        <c:axId val="1142650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Week 2 Offensive</a:t>
                </a:r>
                <a:r>
                  <a:rPr lang="en-US" sz="2000" baseline="0" dirty="0" smtClean="0"/>
                  <a:t> Fantasy Points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2550866408575976E-2"/>
              <c:y val="0.112299062280765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263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Sheet1!$A$1:$A$32</c:f>
              <c:numCache>
                <c:formatCode>General</c:formatCode>
                <c:ptCount val="32"/>
                <c:pt idx="0">
                  <c:v>24</c:v>
                </c:pt>
                <c:pt idx="1">
                  <c:v>12</c:v>
                </c:pt>
                <c:pt idx="2">
                  <c:v>19</c:v>
                </c:pt>
                <c:pt idx="3">
                  <c:v>12</c:v>
                </c:pt>
                <c:pt idx="4">
                  <c:v>23</c:v>
                </c:pt>
                <c:pt idx="5">
                  <c:v>36</c:v>
                </c:pt>
                <c:pt idx="6">
                  <c:v>15</c:v>
                </c:pt>
                <c:pt idx="7">
                  <c:v>24</c:v>
                </c:pt>
                <c:pt idx="8">
                  <c:v>21</c:v>
                </c:pt>
                <c:pt idx="9">
                  <c:v>19</c:v>
                </c:pt>
                <c:pt idx="10">
                  <c:v>27</c:v>
                </c:pt>
                <c:pt idx="11">
                  <c:v>16</c:v>
                </c:pt>
                <c:pt idx="12">
                  <c:v>25</c:v>
                </c:pt>
                <c:pt idx="13">
                  <c:v>22</c:v>
                </c:pt>
                <c:pt idx="14">
                  <c:v>33</c:v>
                </c:pt>
                <c:pt idx="15">
                  <c:v>22</c:v>
                </c:pt>
                <c:pt idx="16">
                  <c:v>22</c:v>
                </c:pt>
                <c:pt idx="17">
                  <c:v>20</c:v>
                </c:pt>
                <c:pt idx="18">
                  <c:v>17</c:v>
                </c:pt>
                <c:pt idx="19">
                  <c:v>14</c:v>
                </c:pt>
                <c:pt idx="20">
                  <c:v>24</c:v>
                </c:pt>
                <c:pt idx="21">
                  <c:v>21</c:v>
                </c:pt>
                <c:pt idx="22">
                  <c:v>23</c:v>
                </c:pt>
                <c:pt idx="23">
                  <c:v>21</c:v>
                </c:pt>
                <c:pt idx="24">
                  <c:v>23</c:v>
                </c:pt>
                <c:pt idx="25">
                  <c:v>25</c:v>
                </c:pt>
                <c:pt idx="26">
                  <c:v>14</c:v>
                </c:pt>
                <c:pt idx="27">
                  <c:v>16</c:v>
                </c:pt>
                <c:pt idx="28">
                  <c:v>15</c:v>
                </c:pt>
                <c:pt idx="29">
                  <c:v>31</c:v>
                </c:pt>
                <c:pt idx="30">
                  <c:v>28</c:v>
                </c:pt>
                <c:pt idx="31">
                  <c:v>14</c:v>
                </c:pt>
              </c:numCache>
            </c:numRef>
          </c:xVal>
          <c:yVal>
            <c:numRef>
              <c:f>Sheet1!$B$1:$B$32</c:f>
              <c:numCache>
                <c:formatCode>General</c:formatCode>
                <c:ptCount val="32"/>
                <c:pt idx="0">
                  <c:v>2170</c:v>
                </c:pt>
                <c:pt idx="1">
                  <c:v>1564</c:v>
                </c:pt>
                <c:pt idx="2">
                  <c:v>1976</c:v>
                </c:pt>
                <c:pt idx="3">
                  <c:v>1616</c:v>
                </c:pt>
                <c:pt idx="4">
                  <c:v>1900</c:v>
                </c:pt>
                <c:pt idx="5">
                  <c:v>2436</c:v>
                </c:pt>
                <c:pt idx="6">
                  <c:v>1656</c:v>
                </c:pt>
                <c:pt idx="7">
                  <c:v>2175</c:v>
                </c:pt>
                <c:pt idx="8">
                  <c:v>2123</c:v>
                </c:pt>
                <c:pt idx="9">
                  <c:v>1592</c:v>
                </c:pt>
                <c:pt idx="10">
                  <c:v>2552</c:v>
                </c:pt>
                <c:pt idx="11">
                  <c:v>1527</c:v>
                </c:pt>
                <c:pt idx="12">
                  <c:v>2174</c:v>
                </c:pt>
                <c:pt idx="13">
                  <c:v>1650</c:v>
                </c:pt>
                <c:pt idx="14">
                  <c:v>1863</c:v>
                </c:pt>
                <c:pt idx="15">
                  <c:v>2019</c:v>
                </c:pt>
                <c:pt idx="16">
                  <c:v>1430</c:v>
                </c:pt>
                <c:pt idx="17">
                  <c:v>2036</c:v>
                </c:pt>
                <c:pt idx="18">
                  <c:v>1624</c:v>
                </c:pt>
                <c:pt idx="19">
                  <c:v>1984</c:v>
                </c:pt>
                <c:pt idx="20">
                  <c:v>1700</c:v>
                </c:pt>
                <c:pt idx="21">
                  <c:v>1669</c:v>
                </c:pt>
                <c:pt idx="22">
                  <c:v>1944</c:v>
                </c:pt>
                <c:pt idx="23">
                  <c:v>1425</c:v>
                </c:pt>
                <c:pt idx="24">
                  <c:v>2013</c:v>
                </c:pt>
                <c:pt idx="25">
                  <c:v>2008</c:v>
                </c:pt>
                <c:pt idx="26">
                  <c:v>1561</c:v>
                </c:pt>
                <c:pt idx="27">
                  <c:v>2073</c:v>
                </c:pt>
                <c:pt idx="28">
                  <c:v>1426</c:v>
                </c:pt>
                <c:pt idx="29">
                  <c:v>1950</c:v>
                </c:pt>
                <c:pt idx="30">
                  <c:v>1737</c:v>
                </c:pt>
                <c:pt idx="31">
                  <c:v>1581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398720"/>
        <c:axId val="114400640"/>
      </c:scatterChart>
      <c:valAx>
        <c:axId val="114398720"/>
        <c:scaling>
          <c:orientation val="minMax"/>
          <c:max val="40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First Downs</a:t>
                </a:r>
              </a:p>
            </c:rich>
          </c:tx>
          <c:layout>
            <c:manualLayout>
              <c:xMode val="edge"/>
              <c:yMode val="edge"/>
              <c:x val="0.35531029740564335"/>
              <c:y val="0.91512098115047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400640"/>
        <c:crosses val="autoZero"/>
        <c:crossBetween val="midCat"/>
      </c:valAx>
      <c:valAx>
        <c:axId val="114400640"/>
        <c:scaling>
          <c:orientation val="minMax"/>
          <c:max val="2600"/>
          <c:min val="14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Possession Seconds</a:t>
                </a:r>
              </a:p>
            </c:rich>
          </c:tx>
          <c:layout>
            <c:manualLayout>
              <c:xMode val="edge"/>
              <c:yMode val="edge"/>
              <c:x val="8.2177704865135821E-3"/>
              <c:y val="0.211191008337481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4398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1584"/>
        <c:axId val="42294656"/>
      </c:scatterChart>
      <c:valAx>
        <c:axId val="42291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294656"/>
        <c:crosses val="autoZero"/>
        <c:crossBetween val="midCat"/>
      </c:valAx>
      <c:valAx>
        <c:axId val="42294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2915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83456"/>
        <c:axId val="49037312"/>
      </c:scatterChart>
      <c:valAx>
        <c:axId val="4408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9037312"/>
        <c:crosses val="autoZero"/>
        <c:crossBetween val="midCat"/>
      </c:valAx>
      <c:valAx>
        <c:axId val="49037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408345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27008"/>
        <c:axId val="83711104"/>
      </c:scatterChart>
      <c:valAx>
        <c:axId val="78027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3711104"/>
        <c:crosses val="autoZero"/>
        <c:crossBetween val="midCat"/>
      </c:valAx>
      <c:valAx>
        <c:axId val="83711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802700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9F5DD-68AD-45A1-9EF1-E7F4A320B8BD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FA94C-BF26-4E45-A3AA-6D1C71F5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could decide</a:t>
            </a:r>
            <a:r>
              <a:rPr lang="en-US" baseline="0" dirty="0" smtClean="0"/>
              <a:t> that you just prefer Torrey Smith, or dislike </a:t>
            </a:r>
            <a:r>
              <a:rPr lang="en-US" baseline="0" dirty="0" err="1" smtClean="0"/>
              <a:t>DeSean</a:t>
            </a:r>
            <a:r>
              <a:rPr lang="en-US" baseline="0" dirty="0" smtClean="0"/>
              <a:t> Jackson because of some gut instinct.  And that’s great.  And you’ll probably lose.</a:t>
            </a:r>
          </a:p>
          <a:p>
            <a:r>
              <a:rPr lang="en-US" baseline="0" dirty="0" smtClean="0"/>
              <a:t>There are very few people in the world whose “gut instincts” actually have some value in a particular arena.  </a:t>
            </a:r>
          </a:p>
          <a:p>
            <a:r>
              <a:rPr lang="en-US" baseline="0" dirty="0" smtClean="0"/>
              <a:t>---Those people know who they are, they’re probably rich, and they spent decades honing those instincts.</a:t>
            </a:r>
          </a:p>
          <a:p>
            <a:r>
              <a:rPr lang="en-US" baseline="0" dirty="0" smtClean="0"/>
              <a:t>Allow me to let you in on a secret: no one (except maybe your parents) cares about your opinions.</a:t>
            </a:r>
          </a:p>
          <a:p>
            <a:r>
              <a:rPr lang="en-US" baseline="0" dirty="0" smtClean="0"/>
              <a:t>---The sooner you realize that your opinions are totally worthless, the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34C-D181-4325-BD83-C0E1BC420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C6938-0402-4BC0-9359-202E147A8C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34C-D181-4325-BD83-C0E1BC420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that the data comes in pairs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Mathematically, this is the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</a:t>
            </a:r>
            <a:r>
              <a:rPr lang="en-US" sz="2400" dirty="0" smtClean="0"/>
              <a:t>17: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prediction</a:t>
            </a:r>
            <a:r>
              <a:rPr lang="en-US" sz="2400" dirty="0" smtClean="0"/>
              <a:t>, </a:t>
            </a:r>
            <a:r>
              <a:rPr lang="en-US" sz="2400" b="1" dirty="0" smtClean="0"/>
              <a:t>correlation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regression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</a:t>
            </a:r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3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another way…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recent points scored against opponent</a:t>
            </a:r>
          </a:p>
          <a:p>
            <a:r>
              <a:rPr lang="en-US" dirty="0" smtClean="0"/>
              <a:t>recent points scored by player</a:t>
            </a:r>
          </a:p>
          <a:p>
            <a:r>
              <a:rPr lang="en-US" dirty="0" smtClean="0"/>
              <a:t>past performance against opponent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11430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1752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4443" y="2354759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C00000"/>
                </a:solidFill>
              </a:rPr>
              <a:t>linear modeling</a:t>
            </a:r>
            <a:br>
              <a:rPr lang="en-US" sz="4800" b="1" dirty="0" smtClean="0">
                <a:solidFill>
                  <a:srgbClr val="C00000"/>
                </a:solidFill>
              </a:rPr>
            </a:br>
            <a:r>
              <a:rPr lang="en-US" sz="4800" b="1" dirty="0" smtClean="0"/>
              <a:t>aka </a:t>
            </a:r>
            <a:r>
              <a:rPr lang="en-US" sz="4800" b="1" dirty="0" smtClean="0">
                <a:solidFill>
                  <a:srgbClr val="C00000"/>
                </a:solidFill>
              </a:rPr>
              <a:t>regression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1447800" y="3352800"/>
            <a:ext cx="1371600" cy="762000"/>
          </a:xfrm>
          <a:prstGeom prst="bentConnector3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1800" y="38100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projection = [some baseline]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2374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523999"/>
            <a:ext cx="5334000" cy="2667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something</a:t>
            </a:r>
            <a:br>
              <a:rPr lang="en-US" dirty="0" smtClean="0"/>
            </a:br>
            <a:r>
              <a:rPr lang="en-US" dirty="0" err="1" smtClean="0"/>
              <a:t>something</a:t>
            </a:r>
            <a:r>
              <a:rPr lang="en-US" dirty="0" smtClean="0"/>
              <a:t> else</a:t>
            </a:r>
            <a:br>
              <a:rPr lang="en-US" dirty="0" smtClean="0"/>
            </a:br>
            <a:r>
              <a:rPr lang="en-US" dirty="0" smtClean="0"/>
              <a:t>another number</a:t>
            </a:r>
            <a:br>
              <a:rPr lang="en-US" dirty="0" smtClean="0"/>
            </a:br>
            <a:r>
              <a:rPr lang="en-US" dirty="0" smtClean="0"/>
              <a:t>something</a:t>
            </a:r>
            <a:br>
              <a:rPr lang="en-US" dirty="0" smtClean="0"/>
            </a:br>
            <a:r>
              <a:rPr lang="en-US" dirty="0" smtClean="0"/>
              <a:t>[baseline]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67000" y="4114800"/>
            <a:ext cx="388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3360003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0" y="4114800"/>
            <a:ext cx="5334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point projection</a:t>
            </a:r>
          </a:p>
        </p:txBody>
      </p:sp>
    </p:spTree>
    <p:extLst>
      <p:ext uri="{BB962C8B-B14F-4D97-AF65-F5344CB8AC3E}">
        <p14:creationId xmlns:p14="http://schemas.microsoft.com/office/powerpoint/2010/main" val="38394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45668"/>
            <a:ext cx="107663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1219200" y="76200"/>
            <a:ext cx="7391400" cy="5814270"/>
          </a:xfrm>
          <a:prstGeom prst="cloudCallout">
            <a:avLst>
              <a:gd name="adj1" fmla="val -49184"/>
              <a:gd name="adj2" fmla="val 4017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336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Dave Richard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6240" y="562886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mental models?</a:t>
            </a:r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2800" y="1523999"/>
            <a:ext cx="5334000" cy="2667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something</a:t>
            </a:r>
            <a:br>
              <a:rPr lang="en-US" dirty="0" smtClean="0"/>
            </a:br>
            <a:r>
              <a:rPr lang="en-US" dirty="0" err="1" smtClean="0"/>
              <a:t>something</a:t>
            </a:r>
            <a:r>
              <a:rPr lang="en-US" dirty="0" smtClean="0"/>
              <a:t> else</a:t>
            </a:r>
            <a:br>
              <a:rPr lang="en-US" dirty="0" smtClean="0"/>
            </a:br>
            <a:r>
              <a:rPr lang="en-US" dirty="0" smtClean="0"/>
              <a:t>another number</a:t>
            </a:r>
            <a:br>
              <a:rPr lang="en-US" dirty="0" smtClean="0"/>
            </a:br>
            <a:r>
              <a:rPr lang="en-US" dirty="0" smtClean="0"/>
              <a:t>something</a:t>
            </a:r>
            <a:br>
              <a:rPr lang="en-US" dirty="0" smtClean="0"/>
            </a:br>
            <a:r>
              <a:rPr lang="en-US" dirty="0" smtClean="0"/>
              <a:t>[baseline]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4114800"/>
            <a:ext cx="388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3360003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52800" y="4114800"/>
            <a:ext cx="5334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point projection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451467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 noise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29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rmAutofit/>
          </a:bodyPr>
          <a:lstStyle/>
          <a:p>
            <a:r>
              <a:rPr lang="en-US" dirty="0" smtClean="0"/>
              <a:t>to make a good model of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point projections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need to find variables</a:t>
            </a:r>
            <a:br>
              <a:rPr lang="en-US" dirty="0" smtClean="0"/>
            </a:br>
            <a:r>
              <a:rPr lang="en-US" dirty="0" smtClean="0"/>
              <a:t>that are </a:t>
            </a:r>
            <a:r>
              <a:rPr lang="en-US" b="1" dirty="0" smtClean="0">
                <a:solidFill>
                  <a:srgbClr val="C00000"/>
                </a:solidFill>
              </a:rPr>
              <a:t>related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 projections</a:t>
            </a:r>
          </a:p>
        </p:txBody>
      </p:sp>
    </p:spTree>
    <p:extLst>
      <p:ext uri="{BB962C8B-B14F-4D97-AF65-F5344CB8AC3E}">
        <p14:creationId xmlns:p14="http://schemas.microsoft.com/office/powerpoint/2010/main" val="3092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f</a:t>
            </a:r>
            <a:r>
              <a:rPr lang="en-US" sz="3600" dirty="0" smtClean="0"/>
              <a:t>inding relationships between variables…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way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 relationships </a:t>
            </a:r>
            <a:r>
              <a:rPr lang="en-US" dirty="0"/>
              <a:t>that you could </a:t>
            </a:r>
            <a:r>
              <a:rPr lang="en-US" dirty="0" smtClean="0"/>
              <a:t>not manipulate </a:t>
            </a:r>
            <a:r>
              <a:rPr lang="en-US" dirty="0"/>
              <a:t>experimentally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say:</a:t>
            </a:r>
          </a:p>
          <a:p>
            <a:pPr lvl="2"/>
            <a:r>
              <a:rPr lang="en-US" dirty="0" smtClean="0"/>
              <a:t>when one number goes up, another number goes up</a:t>
            </a:r>
          </a:p>
          <a:p>
            <a:r>
              <a:rPr lang="en-US" dirty="0" smtClean="0"/>
              <a:t>correlation is not causation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dirty="0" smtClean="0">
                <a:solidFill>
                  <a:srgbClr val="C00000"/>
                </a:solidFill>
              </a:rPr>
              <a:t>correlation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Work out the more likely chain of causation: </a:t>
            </a:r>
          </a:p>
          <a:p>
            <a:r>
              <a:rPr lang="en-US" sz="2200" dirty="0" smtClean="0"/>
              <a:t>whenever ice cream sales rise, so do shark attacks (eating ice cream makes you tastier?) </a:t>
            </a:r>
          </a:p>
          <a:p>
            <a:r>
              <a:rPr lang="en-US" sz="2200" dirty="0" smtClean="0"/>
              <a:t>as more economists are recruited to the treasury, inflation rises (economists cause inflation?) </a:t>
            </a:r>
          </a:p>
          <a:p>
            <a:r>
              <a:rPr lang="en-US" sz="2200" dirty="0" smtClean="0"/>
              <a:t>in </a:t>
            </a:r>
            <a:r>
              <a:rPr lang="en-US" sz="2200" dirty="0" err="1" smtClean="0"/>
              <a:t>scandinavia</a:t>
            </a:r>
            <a:r>
              <a:rPr lang="en-US" sz="2200" dirty="0" smtClean="0"/>
              <a:t>, storks appear more often on the rooftops of families with more babies (storks bring babies?) </a:t>
            </a:r>
          </a:p>
          <a:p>
            <a:r>
              <a:rPr lang="en-US" sz="2200" dirty="0" smtClean="0"/>
              <a:t>as vocabulary increases in infancy, so does appetite (words make you hungry?)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0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92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73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11" name="Picture 10" descr="SinScat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4114800"/>
            <a:ext cx="3413760" cy="2560320"/>
          </a:xfrm>
          <a:prstGeom prst="rect">
            <a:avLst/>
          </a:prstGeom>
        </p:spPr>
      </p:pic>
      <p:pic>
        <p:nvPicPr>
          <p:cNvPr id="9" name="Picture 8" descr="Line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600200"/>
            <a:ext cx="3413760" cy="2560320"/>
          </a:xfrm>
          <a:prstGeom prst="rect">
            <a:avLst/>
          </a:prstGeom>
        </p:spPr>
      </p:pic>
      <p:pic>
        <p:nvPicPr>
          <p:cNvPr id="10" name="Picture 9" descr="Curv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1600200"/>
            <a:ext cx="3413760" cy="2560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2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strength</a:t>
            </a:r>
            <a:endParaRPr lang="en-US" dirty="0"/>
          </a:p>
        </p:txBody>
      </p:sp>
      <p:pic>
        <p:nvPicPr>
          <p:cNvPr id="7" name="Picture 6" descr="HighC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1981200"/>
            <a:ext cx="2926080" cy="219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29" y="4648200"/>
            <a:ext cx="205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High</a:t>
            </a:r>
          </a:p>
          <a:p>
            <a:pPr algn="ctr"/>
            <a:r>
              <a:rPr lang="en-US" sz="3200" dirty="0" smtClean="0"/>
              <a:t>Correlation</a:t>
            </a:r>
          </a:p>
        </p:txBody>
      </p:sp>
      <p:pic>
        <p:nvPicPr>
          <p:cNvPr id="6" name="Picture 5" descr="ModC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1981200"/>
            <a:ext cx="2926080" cy="2194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329" y="4648200"/>
            <a:ext cx="205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Moderate</a:t>
            </a:r>
          </a:p>
          <a:p>
            <a:pPr algn="ctr"/>
            <a:r>
              <a:rPr lang="en-US" sz="3200" dirty="0" smtClean="0"/>
              <a:t>Correlation</a:t>
            </a:r>
          </a:p>
        </p:txBody>
      </p:sp>
      <p:pic>
        <p:nvPicPr>
          <p:cNvPr id="5" name="Picture 4" descr="LowCo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1981200"/>
            <a:ext cx="292608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4129" y="4648200"/>
            <a:ext cx="205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Low</a:t>
            </a:r>
          </a:p>
          <a:p>
            <a:pPr algn="ctr"/>
            <a:r>
              <a:rPr lang="en-US" sz="3200" dirty="0" smtClean="0"/>
              <a:t>Correlation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7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0" t="57375" r="43040" b="34375"/>
          <a:stretch/>
        </p:blipFill>
        <p:spPr bwMode="auto">
          <a:xfrm>
            <a:off x="2275696" y="2420814"/>
            <a:ext cx="4734704" cy="131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3733800"/>
            <a:ext cx="38100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438400" y="1981200"/>
            <a:ext cx="38100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1543194">
            <a:off x="4972150" y="3206870"/>
            <a:ext cx="372006" cy="389294"/>
          </a:xfrm>
          <a:prstGeom prst="hear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3962400"/>
            <a:ext cx="4572000" cy="118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no one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cares about </a:t>
            </a:r>
            <a:br>
              <a:rPr lang="en-US" sz="3200" dirty="0" smtClean="0"/>
            </a:br>
            <a:r>
              <a:rPr lang="en-US" sz="3200" dirty="0" smtClean="0"/>
              <a:t>your </a:t>
            </a:r>
            <a:r>
              <a:rPr lang="en-US" sz="3200" b="1" dirty="0" smtClean="0"/>
              <a:t>opinions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2" name="&quot;No&quot; Symbol 11"/>
          <p:cNvSpPr/>
          <p:nvPr/>
        </p:nvSpPr>
        <p:spPr>
          <a:xfrm>
            <a:off x="4953000" y="2438401"/>
            <a:ext cx="465314" cy="46264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11" name="Picture 10" descr="SinScat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4114800"/>
            <a:ext cx="3413760" cy="2560320"/>
          </a:xfrm>
          <a:prstGeom prst="rect">
            <a:avLst/>
          </a:prstGeom>
        </p:spPr>
      </p:pic>
      <p:pic>
        <p:nvPicPr>
          <p:cNvPr id="9" name="Picture 8" descr="Line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600200"/>
            <a:ext cx="3413760" cy="2560320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10" name="Picture 9" descr="Curv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1600200"/>
            <a:ext cx="341376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906" y="5105400"/>
            <a:ext cx="279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Linear Correlation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1167926" y="4673129"/>
            <a:ext cx="838198" cy="2634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1165" y="4913293"/>
            <a:ext cx="1983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Curvilinear</a:t>
            </a:r>
          </a:p>
          <a:p>
            <a:r>
              <a:rPr lang="en-US" sz="2800" dirty="0" smtClean="0"/>
              <a:t>Relationship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rot="5400000" flipH="1" flipV="1">
            <a:off x="7105945" y="4475439"/>
            <a:ext cx="874693" cy="101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11" idx="3"/>
          </p:cNvCxnSpPr>
          <p:nvPr/>
        </p:nvCxnSpPr>
        <p:spPr>
          <a:xfrm rot="10800000" flipV="1">
            <a:off x="6156961" y="5390346"/>
            <a:ext cx="394205" cy="46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01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direction</a:t>
            </a:r>
            <a:endParaRPr lang="en-US" dirty="0"/>
          </a:p>
        </p:txBody>
      </p:sp>
      <p:pic>
        <p:nvPicPr>
          <p:cNvPr id="7" name="Picture 6" descr="HighC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7526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2089" y="4713982"/>
            <a:ext cx="205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Positive</a:t>
            </a:r>
          </a:p>
          <a:p>
            <a:pPr algn="ctr"/>
            <a:r>
              <a:rPr lang="en-US" sz="3200" dirty="0" smtClean="0"/>
              <a:t>Correlation</a:t>
            </a:r>
          </a:p>
        </p:txBody>
      </p:sp>
      <p:pic>
        <p:nvPicPr>
          <p:cNvPr id="12" name="Picture 11" descr="NegC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752600"/>
            <a:ext cx="3657600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76889" y="4724400"/>
            <a:ext cx="205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Negative</a:t>
            </a:r>
          </a:p>
          <a:p>
            <a:pPr algn="ctr"/>
            <a:r>
              <a:rPr lang="en-US" sz="3200" dirty="0" smtClean="0"/>
              <a:t>Correlation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3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566481"/>
              </p:ext>
            </p:extLst>
          </p:nvPr>
        </p:nvGraphicFramePr>
        <p:xfrm>
          <a:off x="228600" y="685800"/>
          <a:ext cx="6272214" cy="5905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3810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3200" dirty="0" smtClean="0"/>
              <a:t>wouldn’t </a:t>
            </a:r>
            <a:r>
              <a:rPr lang="en-US" sz="3200" dirty="0"/>
              <a:t>it be great if there </a:t>
            </a:r>
            <a:r>
              <a:rPr lang="en-US" sz="3200" dirty="0" smtClean="0"/>
              <a:t>was some </a:t>
            </a:r>
            <a:br>
              <a:rPr lang="en-US" sz="3200" dirty="0" smtClean="0"/>
            </a:br>
            <a:r>
              <a:rPr lang="en-US" sz="3200" dirty="0" smtClean="0"/>
              <a:t>way to evaluate the </a:t>
            </a:r>
            <a:br>
              <a:rPr lang="en-US" sz="3200" dirty="0" smtClean="0"/>
            </a:br>
            <a:r>
              <a:rPr lang="en-US" sz="3200" dirty="0" smtClean="0"/>
              <a:t>strength </a:t>
            </a:r>
            <a:r>
              <a:rPr lang="en-US" sz="3200" dirty="0"/>
              <a:t>of </a:t>
            </a:r>
            <a:r>
              <a:rPr lang="en-US" sz="3200" dirty="0" smtClean="0"/>
              <a:t>a correlation</a:t>
            </a:r>
            <a:r>
              <a:rPr lang="en-US" sz="32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981200"/>
            <a:ext cx="175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</a:rPr>
              <a:t>r</a:t>
            </a:r>
            <a:endParaRPr lang="en-US" sz="11500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20000" y="3657600"/>
            <a:ext cx="0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3930" y="4724400"/>
            <a:ext cx="2362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correlation coefficient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pearson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correlation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288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0.39281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</a:t>
            </a:r>
            <a:r>
              <a:rPr lang="en-US" dirty="0" smtClean="0"/>
              <a:t>nterpreting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 r value of </a:t>
            </a:r>
            <a:r>
              <a:rPr lang="en-US" b="1" dirty="0" smtClean="0"/>
              <a:t>0</a:t>
            </a:r>
            <a:r>
              <a:rPr lang="en-US" dirty="0" smtClean="0"/>
              <a:t> means that there is </a:t>
            </a:r>
            <a:br>
              <a:rPr lang="en-US" dirty="0" smtClean="0"/>
            </a:br>
            <a:r>
              <a:rPr lang="en-US" b="1" dirty="0" smtClean="0"/>
              <a:t>no correlation</a:t>
            </a:r>
            <a:r>
              <a:rPr lang="en-US" dirty="0" smtClean="0"/>
              <a:t> between the two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sign of the r value indicates the direction of the correlation. </a:t>
            </a:r>
          </a:p>
          <a:p>
            <a:r>
              <a:rPr lang="en-US" dirty="0" smtClean="0"/>
              <a:t>if r is </a:t>
            </a:r>
            <a:r>
              <a:rPr lang="en-US" b="1" dirty="0" smtClean="0"/>
              <a:t>positive</a:t>
            </a:r>
            <a:r>
              <a:rPr lang="en-US" dirty="0" smtClean="0"/>
              <a:t>, then as x increases, y </a:t>
            </a:r>
            <a:r>
              <a:rPr lang="en-US" b="1" dirty="0" smtClean="0"/>
              <a:t>increases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r is </a:t>
            </a:r>
            <a:r>
              <a:rPr lang="en-US" b="1" dirty="0" smtClean="0"/>
              <a:t>negative</a:t>
            </a:r>
            <a:r>
              <a:rPr lang="en-US" dirty="0" smtClean="0"/>
              <a:t>, then as x increases, y </a:t>
            </a:r>
            <a:r>
              <a:rPr lang="en-US" b="1" dirty="0" smtClean="0"/>
              <a:t>decreases</a:t>
            </a:r>
            <a:r>
              <a:rPr lang="en-US" dirty="0" smtClean="0"/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10400" y="4114800"/>
            <a:ext cx="6858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10400" y="5181600"/>
            <a:ext cx="6858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922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closer an </a:t>
            </a:r>
            <a:r>
              <a:rPr lang="en-US" b="1" dirty="0" smtClean="0"/>
              <a:t>r</a:t>
            </a:r>
            <a:r>
              <a:rPr lang="en-US" dirty="0" smtClean="0"/>
              <a:t> value is to zero, the weaker the correlation (the noisier the data look)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b="1" dirty="0" smtClean="0"/>
              <a:t>r</a:t>
            </a:r>
            <a:r>
              <a:rPr lang="en-US" dirty="0" smtClean="0"/>
              <a:t> approaches </a:t>
            </a:r>
            <a:r>
              <a:rPr lang="en-US" dirty="0" smtClean="0">
                <a:latin typeface="Calibri"/>
                <a:cs typeface="Calibri"/>
                <a:sym typeface="Mathematica1"/>
              </a:rPr>
              <a:t>±</a:t>
            </a:r>
            <a:r>
              <a:rPr lang="en-US" dirty="0" smtClean="0">
                <a:sym typeface="Mathematica1"/>
              </a:rPr>
              <a:t>1, it indicates a stronger and stronger correlation. the data become more tightly bunched around a straight line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mtClean="0"/>
              <a:t>interpreting </a:t>
            </a:r>
            <a:r>
              <a:rPr lang="en-US" b="1" smtClean="0">
                <a:solidFill>
                  <a:srgbClr val="C00000"/>
                </a:solidFill>
              </a:rPr>
              <a:t>r</a:t>
            </a:r>
            <a:r>
              <a:rPr lang="en-US" smtClean="0"/>
              <a:t> values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2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b="1" dirty="0" smtClean="0">
                <a:solidFill>
                  <a:srgbClr val="C00000"/>
                </a:solidFill>
              </a:rPr>
              <a:t>strength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HighC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52600"/>
            <a:ext cx="2926080" cy="219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024" y="4267200"/>
            <a:ext cx="25120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If you know x</a:t>
            </a:r>
          </a:p>
          <a:p>
            <a:pPr algn="ctr"/>
            <a:r>
              <a:rPr lang="en-US" sz="3200" dirty="0" smtClean="0"/>
              <a:t>you can make</a:t>
            </a:r>
          </a:p>
          <a:p>
            <a:pPr algn="ctr"/>
            <a:r>
              <a:rPr lang="en-US" sz="3200" dirty="0" smtClean="0"/>
              <a:t>a pretty good </a:t>
            </a:r>
          </a:p>
          <a:p>
            <a:pPr algn="ctr"/>
            <a:r>
              <a:rPr lang="en-US" sz="3200" dirty="0" smtClean="0"/>
              <a:t>guess of y</a:t>
            </a:r>
          </a:p>
        </p:txBody>
      </p:sp>
      <p:pic>
        <p:nvPicPr>
          <p:cNvPr id="6" name="Picture 5" descr="ModCo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577" y="1752600"/>
            <a:ext cx="2926080" cy="2194560"/>
          </a:xfrm>
          <a:prstGeom prst="rect">
            <a:avLst/>
          </a:prstGeom>
        </p:spPr>
      </p:pic>
      <p:pic>
        <p:nvPicPr>
          <p:cNvPr id="5" name="Picture 4" descr="LowCo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41154" y="1752600"/>
            <a:ext cx="292608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6591" y="4267200"/>
            <a:ext cx="23952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If you know x</a:t>
            </a:r>
          </a:p>
          <a:p>
            <a:pPr algn="ctr"/>
            <a:r>
              <a:rPr lang="en-US" sz="3200" dirty="0" smtClean="0"/>
              <a:t>you have</a:t>
            </a:r>
          </a:p>
          <a:p>
            <a:pPr algn="ctr"/>
            <a:r>
              <a:rPr lang="en-US" sz="3200" dirty="0" smtClean="0"/>
              <a:t>almost no </a:t>
            </a:r>
          </a:p>
          <a:p>
            <a:pPr algn="ctr"/>
            <a:r>
              <a:rPr lang="en-US" sz="3200" dirty="0" smtClean="0"/>
              <a:t>idea what </a:t>
            </a:r>
          </a:p>
          <a:p>
            <a:pPr algn="ctr"/>
            <a:r>
              <a:rPr lang="en-US" sz="3200" dirty="0" smtClean="0"/>
              <a:t>y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1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b="1" dirty="0" smtClean="0">
                <a:solidFill>
                  <a:srgbClr val="C00000"/>
                </a:solidFill>
              </a:rPr>
              <a:t>strength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HighC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52600"/>
            <a:ext cx="2926080" cy="219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516" y="4267200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 = .9</a:t>
            </a:r>
          </a:p>
        </p:txBody>
      </p:sp>
      <p:pic>
        <p:nvPicPr>
          <p:cNvPr id="6" name="Picture 5" descr="ModCo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577" y="1752600"/>
            <a:ext cx="2926080" cy="2194560"/>
          </a:xfrm>
          <a:prstGeom prst="rect">
            <a:avLst/>
          </a:prstGeom>
        </p:spPr>
      </p:pic>
      <p:pic>
        <p:nvPicPr>
          <p:cNvPr id="5" name="Picture 4" descr="LowCo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41154" y="1752600"/>
            <a:ext cx="292608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8670" y="4267200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 = 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4349" y="4267200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 = 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0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76450" y="1600200"/>
            <a:ext cx="4991100" cy="1862048"/>
            <a:chOff x="2171700" y="1981200"/>
            <a:chExt cx="4991100" cy="1862048"/>
          </a:xfrm>
        </p:grpSpPr>
        <p:sp>
          <p:nvSpPr>
            <p:cNvPr id="2" name="TextBox 1"/>
            <p:cNvSpPr txBox="1"/>
            <p:nvPr/>
          </p:nvSpPr>
          <p:spPr>
            <a:xfrm>
              <a:off x="2171700" y="1981200"/>
              <a:ext cx="8763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 smtClean="0">
                  <a:solidFill>
                    <a:srgbClr val="C00000"/>
                  </a:solidFill>
                </a:rPr>
                <a:t>r</a:t>
              </a:r>
              <a:endParaRPr lang="en-US" sz="11500" b="1" dirty="0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43600" y="1981200"/>
              <a:ext cx="12192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 smtClean="0">
                  <a:solidFill>
                    <a:srgbClr val="C00000"/>
                  </a:solidFill>
                </a:rPr>
                <a:t>r</a:t>
              </a:r>
              <a:r>
                <a:rPr lang="en-US" sz="9600" b="1" baseline="30000" dirty="0" smtClean="0">
                  <a:solidFill>
                    <a:srgbClr val="C00000"/>
                  </a:solidFill>
                </a:rPr>
                <a:t>2</a:t>
              </a:r>
              <a:endParaRPr lang="en-US" sz="11500" b="1" baseline="30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43000" y="3200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correlation coefficient</a:t>
            </a:r>
            <a:br>
              <a:rPr lang="en-US" sz="2000" dirty="0" smtClean="0"/>
            </a:br>
            <a:r>
              <a:rPr lang="en-US" sz="2000" dirty="0" err="1" smtClean="0"/>
              <a:t>pearson</a:t>
            </a:r>
            <a:r>
              <a:rPr lang="en-US" sz="2000" dirty="0" smtClean="0"/>
              <a:t> correlation</a:t>
            </a:r>
            <a:br>
              <a:rPr lang="en-US" sz="2000" dirty="0" smtClean="0"/>
            </a:br>
            <a:r>
              <a:rPr lang="en-US" sz="2000" dirty="0" smtClean="0"/>
              <a:t>(max = 1, min = -1)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200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coefficient of</a:t>
            </a:r>
            <a:br>
              <a:rPr lang="en-US" sz="2000" dirty="0" smtClean="0"/>
            </a:br>
            <a:r>
              <a:rPr lang="en-US" sz="2000" dirty="0" smtClean="0"/>
              <a:t>determination</a:t>
            </a:r>
            <a:br>
              <a:rPr lang="en-US" sz="2000" dirty="0" smtClean="0"/>
            </a:br>
            <a:r>
              <a:rPr lang="en-US" sz="2000" dirty="0" smtClean="0"/>
              <a:t>(max = 1, min = 0)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26670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4648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800" dirty="0" smtClean="0"/>
              <a:t>f you </a:t>
            </a:r>
            <a:r>
              <a:rPr lang="en-US" sz="2800" b="1" dirty="0" smtClean="0"/>
              <a:t>square</a:t>
            </a:r>
            <a:r>
              <a:rPr lang="en-US" sz="2800" dirty="0" smtClean="0"/>
              <a:t> the correlation coefficient </a:t>
            </a:r>
            <a:br>
              <a:rPr lang="en-US" sz="2800" dirty="0" smtClean="0"/>
            </a:br>
            <a:r>
              <a:rPr lang="en-US" sz="2800" dirty="0" smtClean="0"/>
              <a:t>you’ll get the </a:t>
            </a:r>
            <a:r>
              <a:rPr lang="en-US" sz="2800" b="1" dirty="0" smtClean="0">
                <a:solidFill>
                  <a:srgbClr val="C00000"/>
                </a:solidFill>
              </a:rPr>
              <a:t>proportion of variability </a:t>
            </a:r>
            <a:r>
              <a:rPr lang="en-US" sz="2800" dirty="0" smtClean="0"/>
              <a:t>in one variable that’s accounted for by another variable.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526579"/>
              </p:ext>
            </p:extLst>
          </p:nvPr>
        </p:nvGraphicFramePr>
        <p:xfrm>
          <a:off x="228600" y="685800"/>
          <a:ext cx="6272214" cy="5905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9200" y="3288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0.39281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288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 r</a:t>
            </a:r>
            <a:r>
              <a:rPr lang="en-US" baseline="30000" dirty="0" smtClean="0"/>
              <a:t>2</a:t>
            </a:r>
            <a:r>
              <a:rPr lang="en-US" dirty="0" smtClean="0"/>
              <a:t> = 0.1543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604897"/>
            <a:ext cx="5029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/>
              <a:t>k</a:t>
            </a:r>
            <a:r>
              <a:rPr lang="en-US" sz="3200" dirty="0" smtClean="0"/>
              <a:t>nowing the week 1 fantasy points can tell you </a:t>
            </a:r>
            <a:br>
              <a:rPr lang="en-US" sz="3200" dirty="0" smtClean="0"/>
            </a:br>
            <a:r>
              <a:rPr lang="en-US" sz="3200" dirty="0" smtClean="0"/>
              <a:t>15% about the week 2</a:t>
            </a:r>
            <a:br>
              <a:rPr lang="en-US" sz="3200" dirty="0" smtClean="0"/>
            </a:br>
            <a:r>
              <a:rPr lang="en-US" sz="3200" dirty="0" smtClean="0"/>
              <a:t>fantasy points</a:t>
            </a:r>
            <a:endParaRPr lang="en-US" sz="3200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6966857" y="3309256"/>
            <a:ext cx="391886" cy="1219200"/>
          </a:xfrm>
          <a:prstGeom prst="rightBrace">
            <a:avLst>
              <a:gd name="adj1" fmla="val 33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267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value significantly different from 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8400" y="3288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→</a:t>
            </a:r>
            <a:r>
              <a:rPr lang="en-US" dirty="0" smtClean="0"/>
              <a:t>  r</a:t>
            </a:r>
            <a:r>
              <a:rPr lang="en-US" baseline="30000" dirty="0" smtClean="0"/>
              <a:t>2</a:t>
            </a:r>
            <a:r>
              <a:rPr lang="en-US" dirty="0" smtClean="0"/>
              <a:t> = 0.1543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6966857" y="3309256"/>
            <a:ext cx="391886" cy="1219200"/>
          </a:xfrm>
          <a:prstGeom prst="rightBrace">
            <a:avLst>
              <a:gd name="adj1" fmla="val 33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267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value significantly different from 0?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518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so…</a:t>
            </a:r>
          </a:p>
          <a:p>
            <a:r>
              <a:rPr lang="en-US" sz="3200" dirty="0"/>
              <a:t>then your </a:t>
            </a:r>
            <a:r>
              <a:rPr lang="en-US" sz="3200" b="1" dirty="0"/>
              <a:t>model</a:t>
            </a:r>
            <a:r>
              <a:rPr lang="en-US" sz="3200" dirty="0"/>
              <a:t> for week 2 points is reliably </a:t>
            </a:r>
            <a:r>
              <a:rPr lang="en-US" sz="3200" b="1" dirty="0">
                <a:solidFill>
                  <a:srgbClr val="C00000"/>
                </a:solidFill>
              </a:rPr>
              <a:t>better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when you take into account week 1 points.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693855"/>
            <a:ext cx="518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</a:t>
            </a:r>
            <a:r>
              <a:rPr lang="en-US" sz="3200" dirty="0" smtClean="0"/>
              <a:t>not…</a:t>
            </a:r>
            <a:endParaRPr lang="en-US" sz="3200" dirty="0"/>
          </a:p>
          <a:p>
            <a:r>
              <a:rPr lang="en-US" sz="3200" dirty="0"/>
              <a:t>then your </a:t>
            </a:r>
            <a:r>
              <a:rPr lang="en-US" sz="3200" b="1" dirty="0"/>
              <a:t>model</a:t>
            </a:r>
            <a:r>
              <a:rPr lang="en-US" sz="3200" dirty="0"/>
              <a:t> for week 2 points </a:t>
            </a:r>
            <a:r>
              <a:rPr lang="en-US" sz="3200" dirty="0" smtClean="0"/>
              <a:t>isn’t necessarily improved by taking into account week 1 points.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47800" y="1524000"/>
            <a:ext cx="1226621" cy="3322829"/>
            <a:chOff x="1299949" y="1447800"/>
            <a:chExt cx="1526872" cy="3932429"/>
          </a:xfrm>
        </p:grpSpPr>
        <p:sp>
          <p:nvSpPr>
            <p:cNvPr id="4" name="Freeform 3"/>
            <p:cNvSpPr/>
            <p:nvPr/>
          </p:nvSpPr>
          <p:spPr>
            <a:xfrm>
              <a:off x="1600200" y="1447800"/>
              <a:ext cx="668740" cy="627797"/>
            </a:xfrm>
            <a:custGeom>
              <a:avLst/>
              <a:gdLst>
                <a:gd name="connsiteX0" fmla="*/ 668740 w 668740"/>
                <a:gd name="connsiteY0" fmla="*/ 313898 h 627797"/>
                <a:gd name="connsiteX1" fmla="*/ 627797 w 668740"/>
                <a:gd name="connsiteY1" fmla="*/ 191068 h 627797"/>
                <a:gd name="connsiteX2" fmla="*/ 586854 w 668740"/>
                <a:gd name="connsiteY2" fmla="*/ 109182 h 627797"/>
                <a:gd name="connsiteX3" fmla="*/ 464024 w 668740"/>
                <a:gd name="connsiteY3" fmla="*/ 54591 h 627797"/>
                <a:gd name="connsiteX4" fmla="*/ 423081 w 668740"/>
                <a:gd name="connsiteY4" fmla="*/ 40943 h 627797"/>
                <a:gd name="connsiteX5" fmla="*/ 341194 w 668740"/>
                <a:gd name="connsiteY5" fmla="*/ 0 h 627797"/>
                <a:gd name="connsiteX6" fmla="*/ 122830 w 668740"/>
                <a:gd name="connsiteY6" fmla="*/ 27295 h 627797"/>
                <a:gd name="connsiteX7" fmla="*/ 81887 w 668740"/>
                <a:gd name="connsiteY7" fmla="*/ 40943 h 627797"/>
                <a:gd name="connsiteX8" fmla="*/ 27296 w 668740"/>
                <a:gd name="connsiteY8" fmla="*/ 122829 h 627797"/>
                <a:gd name="connsiteX9" fmla="*/ 0 w 668740"/>
                <a:gd name="connsiteY9" fmla="*/ 204716 h 627797"/>
                <a:gd name="connsiteX10" fmla="*/ 13648 w 668740"/>
                <a:gd name="connsiteY10" fmla="*/ 423080 h 627797"/>
                <a:gd name="connsiteX11" fmla="*/ 40943 w 668740"/>
                <a:gd name="connsiteY11" fmla="*/ 504967 h 627797"/>
                <a:gd name="connsiteX12" fmla="*/ 54591 w 668740"/>
                <a:gd name="connsiteY12" fmla="*/ 545910 h 627797"/>
                <a:gd name="connsiteX13" fmla="*/ 218364 w 668740"/>
                <a:gd name="connsiteY13" fmla="*/ 600501 h 627797"/>
                <a:gd name="connsiteX14" fmla="*/ 259308 w 668740"/>
                <a:gd name="connsiteY14" fmla="*/ 614149 h 627797"/>
                <a:gd name="connsiteX15" fmla="*/ 409433 w 668740"/>
                <a:gd name="connsiteY15" fmla="*/ 627797 h 627797"/>
                <a:gd name="connsiteX16" fmla="*/ 504967 w 668740"/>
                <a:gd name="connsiteY16" fmla="*/ 600501 h 627797"/>
                <a:gd name="connsiteX17" fmla="*/ 627797 w 668740"/>
                <a:gd name="connsiteY17" fmla="*/ 532262 h 627797"/>
                <a:gd name="connsiteX18" fmla="*/ 655093 w 668740"/>
                <a:gd name="connsiteY18" fmla="*/ 450376 h 627797"/>
                <a:gd name="connsiteX19" fmla="*/ 627797 w 668740"/>
                <a:gd name="connsiteY19" fmla="*/ 218364 h 627797"/>
                <a:gd name="connsiteX20" fmla="*/ 614149 w 668740"/>
                <a:gd name="connsiteY20" fmla="*/ 191068 h 62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8740" h="627797">
                  <a:moveTo>
                    <a:pt x="668740" y="313898"/>
                  </a:moveTo>
                  <a:lnTo>
                    <a:pt x="627797" y="191068"/>
                  </a:lnTo>
                  <a:cubicBezTo>
                    <a:pt x="616697" y="157769"/>
                    <a:pt x="613309" y="135638"/>
                    <a:pt x="586854" y="109182"/>
                  </a:cubicBezTo>
                  <a:cubicBezTo>
                    <a:pt x="554411" y="76739"/>
                    <a:pt x="504568" y="68106"/>
                    <a:pt x="464024" y="54591"/>
                  </a:cubicBezTo>
                  <a:cubicBezTo>
                    <a:pt x="450376" y="50042"/>
                    <a:pt x="435051" y="48923"/>
                    <a:pt x="423081" y="40943"/>
                  </a:cubicBezTo>
                  <a:cubicBezTo>
                    <a:pt x="370168" y="5667"/>
                    <a:pt x="397699" y="18834"/>
                    <a:pt x="341194" y="0"/>
                  </a:cubicBezTo>
                  <a:cubicBezTo>
                    <a:pt x="247966" y="8475"/>
                    <a:pt x="203410" y="7150"/>
                    <a:pt x="122830" y="27295"/>
                  </a:cubicBezTo>
                  <a:cubicBezTo>
                    <a:pt x="108874" y="30784"/>
                    <a:pt x="95535" y="36394"/>
                    <a:pt x="81887" y="40943"/>
                  </a:cubicBezTo>
                  <a:cubicBezTo>
                    <a:pt x="63690" y="68238"/>
                    <a:pt x="37670" y="91708"/>
                    <a:pt x="27296" y="122829"/>
                  </a:cubicBezTo>
                  <a:lnTo>
                    <a:pt x="0" y="204716"/>
                  </a:lnTo>
                  <a:cubicBezTo>
                    <a:pt x="4549" y="277504"/>
                    <a:pt x="3794" y="350819"/>
                    <a:pt x="13648" y="423080"/>
                  </a:cubicBezTo>
                  <a:cubicBezTo>
                    <a:pt x="17535" y="451588"/>
                    <a:pt x="31845" y="477671"/>
                    <a:pt x="40943" y="504967"/>
                  </a:cubicBezTo>
                  <a:cubicBezTo>
                    <a:pt x="45492" y="518615"/>
                    <a:pt x="40943" y="541361"/>
                    <a:pt x="54591" y="545910"/>
                  </a:cubicBezTo>
                  <a:lnTo>
                    <a:pt x="218364" y="600501"/>
                  </a:lnTo>
                  <a:cubicBezTo>
                    <a:pt x="232012" y="605050"/>
                    <a:pt x="244981" y="612847"/>
                    <a:pt x="259308" y="614149"/>
                  </a:cubicBezTo>
                  <a:lnTo>
                    <a:pt x="409433" y="627797"/>
                  </a:lnTo>
                  <a:cubicBezTo>
                    <a:pt x="422284" y="624584"/>
                    <a:pt x="488947" y="609401"/>
                    <a:pt x="504967" y="600501"/>
                  </a:cubicBezTo>
                  <a:cubicBezTo>
                    <a:pt x="645752" y="522287"/>
                    <a:pt x="535153" y="563144"/>
                    <a:pt x="627797" y="532262"/>
                  </a:cubicBezTo>
                  <a:cubicBezTo>
                    <a:pt x="636896" y="504967"/>
                    <a:pt x="657143" y="479075"/>
                    <a:pt x="655093" y="450376"/>
                  </a:cubicBezTo>
                  <a:cubicBezTo>
                    <a:pt x="646950" y="336377"/>
                    <a:pt x="660166" y="299285"/>
                    <a:pt x="627797" y="218364"/>
                  </a:cubicBezTo>
                  <a:cubicBezTo>
                    <a:pt x="624019" y="208919"/>
                    <a:pt x="618698" y="200167"/>
                    <a:pt x="614149" y="191068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859508" y="2089244"/>
              <a:ext cx="68238" cy="1282890"/>
            </a:xfrm>
            <a:custGeom>
              <a:avLst/>
              <a:gdLst>
                <a:gd name="connsiteX0" fmla="*/ 40943 w 68238"/>
                <a:gd name="connsiteY0" fmla="*/ 0 h 1282890"/>
                <a:gd name="connsiteX1" fmla="*/ 54591 w 68238"/>
                <a:gd name="connsiteY1" fmla="*/ 259308 h 1282890"/>
                <a:gd name="connsiteX2" fmla="*/ 68238 w 68238"/>
                <a:gd name="connsiteY2" fmla="*/ 368490 h 1282890"/>
                <a:gd name="connsiteX3" fmla="*/ 40943 w 68238"/>
                <a:gd name="connsiteY3" fmla="*/ 545911 h 1282890"/>
                <a:gd name="connsiteX4" fmla="*/ 27295 w 68238"/>
                <a:gd name="connsiteY4" fmla="*/ 1214651 h 1282890"/>
                <a:gd name="connsiteX5" fmla="*/ 13647 w 68238"/>
                <a:gd name="connsiteY5" fmla="*/ 1255594 h 1282890"/>
                <a:gd name="connsiteX6" fmla="*/ 0 w 68238"/>
                <a:gd name="connsiteY6" fmla="*/ 1282890 h 128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38" h="1282890">
                  <a:moveTo>
                    <a:pt x="40943" y="0"/>
                  </a:moveTo>
                  <a:cubicBezTo>
                    <a:pt x="45492" y="86436"/>
                    <a:pt x="48197" y="172989"/>
                    <a:pt x="54591" y="259308"/>
                  </a:cubicBezTo>
                  <a:cubicBezTo>
                    <a:pt x="57300" y="295885"/>
                    <a:pt x="68238" y="331813"/>
                    <a:pt x="68238" y="368490"/>
                  </a:cubicBezTo>
                  <a:cubicBezTo>
                    <a:pt x="68238" y="418071"/>
                    <a:pt x="51333" y="493960"/>
                    <a:pt x="40943" y="545911"/>
                  </a:cubicBezTo>
                  <a:cubicBezTo>
                    <a:pt x="36394" y="768824"/>
                    <a:pt x="35864" y="991856"/>
                    <a:pt x="27295" y="1214651"/>
                  </a:cubicBezTo>
                  <a:cubicBezTo>
                    <a:pt x="26742" y="1229026"/>
                    <a:pt x="18990" y="1242237"/>
                    <a:pt x="13647" y="1255594"/>
                  </a:cubicBezTo>
                  <a:cubicBezTo>
                    <a:pt x="9869" y="1265039"/>
                    <a:pt x="4549" y="1273791"/>
                    <a:pt x="0" y="1282890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927746" y="1788994"/>
              <a:ext cx="899075" cy="777922"/>
            </a:xfrm>
            <a:custGeom>
              <a:avLst/>
              <a:gdLst>
                <a:gd name="connsiteX0" fmla="*/ 0 w 899075"/>
                <a:gd name="connsiteY0" fmla="*/ 777922 h 777922"/>
                <a:gd name="connsiteX1" fmla="*/ 136478 w 899075"/>
                <a:gd name="connsiteY1" fmla="*/ 764274 h 777922"/>
                <a:gd name="connsiteX2" fmla="*/ 423081 w 899075"/>
                <a:gd name="connsiteY2" fmla="*/ 750626 h 777922"/>
                <a:gd name="connsiteX3" fmla="*/ 491320 w 899075"/>
                <a:gd name="connsiteY3" fmla="*/ 655092 h 777922"/>
                <a:gd name="connsiteX4" fmla="*/ 545911 w 899075"/>
                <a:gd name="connsiteY4" fmla="*/ 573206 h 777922"/>
                <a:gd name="connsiteX5" fmla="*/ 573206 w 899075"/>
                <a:gd name="connsiteY5" fmla="*/ 532262 h 777922"/>
                <a:gd name="connsiteX6" fmla="*/ 614150 w 899075"/>
                <a:gd name="connsiteY6" fmla="*/ 450376 h 777922"/>
                <a:gd name="connsiteX7" fmla="*/ 655093 w 899075"/>
                <a:gd name="connsiteY7" fmla="*/ 368489 h 777922"/>
                <a:gd name="connsiteX8" fmla="*/ 682389 w 899075"/>
                <a:gd name="connsiteY8" fmla="*/ 286603 h 777922"/>
                <a:gd name="connsiteX9" fmla="*/ 696036 w 899075"/>
                <a:gd name="connsiteY9" fmla="*/ 245659 h 777922"/>
                <a:gd name="connsiteX10" fmla="*/ 736980 w 899075"/>
                <a:gd name="connsiteY10" fmla="*/ 218364 h 777922"/>
                <a:gd name="connsiteX11" fmla="*/ 791571 w 899075"/>
                <a:gd name="connsiteY11" fmla="*/ 232012 h 777922"/>
                <a:gd name="connsiteX12" fmla="*/ 846162 w 899075"/>
                <a:gd name="connsiteY12" fmla="*/ 163773 h 777922"/>
                <a:gd name="connsiteX13" fmla="*/ 887105 w 899075"/>
                <a:gd name="connsiteY13" fmla="*/ 81886 h 777922"/>
                <a:gd name="connsiteX14" fmla="*/ 873457 w 899075"/>
                <a:gd name="connsiteY14" fmla="*/ 40943 h 777922"/>
                <a:gd name="connsiteX15" fmla="*/ 750627 w 899075"/>
                <a:gd name="connsiteY15" fmla="*/ 0 h 777922"/>
                <a:gd name="connsiteX16" fmla="*/ 709684 w 899075"/>
                <a:gd name="connsiteY16" fmla="*/ 40943 h 777922"/>
                <a:gd name="connsiteX17" fmla="*/ 709684 w 899075"/>
                <a:gd name="connsiteY17" fmla="*/ 150125 h 777922"/>
                <a:gd name="connsiteX18" fmla="*/ 736980 w 899075"/>
                <a:gd name="connsiteY18" fmla="*/ 204716 h 77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9075" h="777922">
                  <a:moveTo>
                    <a:pt x="0" y="777922"/>
                  </a:moveTo>
                  <a:cubicBezTo>
                    <a:pt x="45493" y="773373"/>
                    <a:pt x="90853" y="767218"/>
                    <a:pt x="136478" y="764274"/>
                  </a:cubicBezTo>
                  <a:cubicBezTo>
                    <a:pt x="231922" y="758116"/>
                    <a:pt x="328740" y="766350"/>
                    <a:pt x="423081" y="750626"/>
                  </a:cubicBezTo>
                  <a:cubicBezTo>
                    <a:pt x="455245" y="745265"/>
                    <a:pt x="479811" y="674274"/>
                    <a:pt x="491320" y="655092"/>
                  </a:cubicBezTo>
                  <a:cubicBezTo>
                    <a:pt x="508198" y="626962"/>
                    <a:pt x="527714" y="600501"/>
                    <a:pt x="545911" y="573206"/>
                  </a:cubicBezTo>
                  <a:cubicBezTo>
                    <a:pt x="555010" y="559558"/>
                    <a:pt x="568019" y="547823"/>
                    <a:pt x="573206" y="532262"/>
                  </a:cubicBezTo>
                  <a:cubicBezTo>
                    <a:pt x="592041" y="475758"/>
                    <a:pt x="578874" y="503289"/>
                    <a:pt x="614150" y="450376"/>
                  </a:cubicBezTo>
                  <a:cubicBezTo>
                    <a:pt x="663911" y="301082"/>
                    <a:pt x="584555" y="527197"/>
                    <a:pt x="655093" y="368489"/>
                  </a:cubicBezTo>
                  <a:cubicBezTo>
                    <a:pt x="666779" y="342197"/>
                    <a:pt x="673291" y="313898"/>
                    <a:pt x="682389" y="286603"/>
                  </a:cubicBezTo>
                  <a:cubicBezTo>
                    <a:pt x="686938" y="272955"/>
                    <a:pt x="684066" y="253639"/>
                    <a:pt x="696036" y="245659"/>
                  </a:cubicBezTo>
                  <a:lnTo>
                    <a:pt x="736980" y="218364"/>
                  </a:lnTo>
                  <a:cubicBezTo>
                    <a:pt x="755177" y="222913"/>
                    <a:pt x="773002" y="234665"/>
                    <a:pt x="791571" y="232012"/>
                  </a:cubicBezTo>
                  <a:cubicBezTo>
                    <a:pt x="841122" y="224933"/>
                    <a:pt x="830276" y="195546"/>
                    <a:pt x="846162" y="163773"/>
                  </a:cubicBezTo>
                  <a:cubicBezTo>
                    <a:pt x="899075" y="57946"/>
                    <a:pt x="852801" y="184797"/>
                    <a:pt x="887105" y="81886"/>
                  </a:cubicBezTo>
                  <a:cubicBezTo>
                    <a:pt x="882556" y="68238"/>
                    <a:pt x="882444" y="52177"/>
                    <a:pt x="873457" y="40943"/>
                  </a:cubicBezTo>
                  <a:cubicBezTo>
                    <a:pt x="843932" y="4037"/>
                    <a:pt x="790586" y="6659"/>
                    <a:pt x="750627" y="0"/>
                  </a:cubicBezTo>
                  <a:cubicBezTo>
                    <a:pt x="736979" y="13648"/>
                    <a:pt x="720390" y="24884"/>
                    <a:pt x="709684" y="40943"/>
                  </a:cubicBezTo>
                  <a:cubicBezTo>
                    <a:pt x="684835" y="78217"/>
                    <a:pt x="699448" y="109181"/>
                    <a:pt x="709684" y="150125"/>
                  </a:cubicBezTo>
                  <a:cubicBezTo>
                    <a:pt x="720139" y="191944"/>
                    <a:pt x="715498" y="183234"/>
                    <a:pt x="736980" y="204716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395484" y="2553268"/>
              <a:ext cx="518615" cy="767764"/>
            </a:xfrm>
            <a:custGeom>
              <a:avLst/>
              <a:gdLst>
                <a:gd name="connsiteX0" fmla="*/ 518615 w 518615"/>
                <a:gd name="connsiteY0" fmla="*/ 0 h 767764"/>
                <a:gd name="connsiteX1" fmla="*/ 436728 w 518615"/>
                <a:gd name="connsiteY1" fmla="*/ 27296 h 767764"/>
                <a:gd name="connsiteX2" fmla="*/ 191068 w 518615"/>
                <a:gd name="connsiteY2" fmla="*/ 54591 h 767764"/>
                <a:gd name="connsiteX3" fmla="*/ 136477 w 518615"/>
                <a:gd name="connsiteY3" fmla="*/ 68239 h 767764"/>
                <a:gd name="connsiteX4" fmla="*/ 122830 w 518615"/>
                <a:gd name="connsiteY4" fmla="*/ 109182 h 767764"/>
                <a:gd name="connsiteX5" fmla="*/ 109182 w 518615"/>
                <a:gd name="connsiteY5" fmla="*/ 204717 h 767764"/>
                <a:gd name="connsiteX6" fmla="*/ 81886 w 518615"/>
                <a:gd name="connsiteY6" fmla="*/ 368490 h 767764"/>
                <a:gd name="connsiteX7" fmla="*/ 54591 w 518615"/>
                <a:gd name="connsiteY7" fmla="*/ 450376 h 767764"/>
                <a:gd name="connsiteX8" fmla="*/ 40943 w 518615"/>
                <a:gd name="connsiteY8" fmla="*/ 491320 h 767764"/>
                <a:gd name="connsiteX9" fmla="*/ 0 w 518615"/>
                <a:gd name="connsiteY9" fmla="*/ 586854 h 767764"/>
                <a:gd name="connsiteX10" fmla="*/ 13648 w 518615"/>
                <a:gd name="connsiteY10" fmla="*/ 723332 h 767764"/>
                <a:gd name="connsiteX11" fmla="*/ 27295 w 518615"/>
                <a:gd name="connsiteY11" fmla="*/ 764275 h 767764"/>
                <a:gd name="connsiteX12" fmla="*/ 68239 w 518615"/>
                <a:gd name="connsiteY12" fmla="*/ 709684 h 767764"/>
                <a:gd name="connsiteX13" fmla="*/ 109182 w 518615"/>
                <a:gd name="connsiteY13" fmla="*/ 627797 h 767764"/>
                <a:gd name="connsiteX14" fmla="*/ 81886 w 518615"/>
                <a:gd name="connsiteY14" fmla="*/ 586854 h 767764"/>
                <a:gd name="connsiteX15" fmla="*/ 40943 w 518615"/>
                <a:gd name="connsiteY15" fmla="*/ 573206 h 76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8615" h="767764">
                  <a:moveTo>
                    <a:pt x="518615" y="0"/>
                  </a:moveTo>
                  <a:lnTo>
                    <a:pt x="436728" y="27296"/>
                  </a:lnTo>
                  <a:cubicBezTo>
                    <a:pt x="330903" y="62572"/>
                    <a:pt x="410144" y="39987"/>
                    <a:pt x="191068" y="54591"/>
                  </a:cubicBezTo>
                  <a:cubicBezTo>
                    <a:pt x="172871" y="59140"/>
                    <a:pt x="151124" y="56521"/>
                    <a:pt x="136477" y="68239"/>
                  </a:cubicBezTo>
                  <a:cubicBezTo>
                    <a:pt x="125244" y="77226"/>
                    <a:pt x="125651" y="95076"/>
                    <a:pt x="122830" y="109182"/>
                  </a:cubicBezTo>
                  <a:cubicBezTo>
                    <a:pt x="116521" y="140726"/>
                    <a:pt x="114199" y="172942"/>
                    <a:pt x="109182" y="204717"/>
                  </a:cubicBezTo>
                  <a:cubicBezTo>
                    <a:pt x="100550" y="259384"/>
                    <a:pt x="99387" y="315986"/>
                    <a:pt x="81886" y="368490"/>
                  </a:cubicBezTo>
                  <a:lnTo>
                    <a:pt x="54591" y="450376"/>
                  </a:lnTo>
                  <a:cubicBezTo>
                    <a:pt x="50042" y="464024"/>
                    <a:pt x="44432" y="477363"/>
                    <a:pt x="40943" y="491320"/>
                  </a:cubicBezTo>
                  <a:cubicBezTo>
                    <a:pt x="23317" y="561824"/>
                    <a:pt x="37699" y="530304"/>
                    <a:pt x="0" y="586854"/>
                  </a:cubicBezTo>
                  <a:cubicBezTo>
                    <a:pt x="4549" y="632347"/>
                    <a:pt x="6696" y="678144"/>
                    <a:pt x="13648" y="723332"/>
                  </a:cubicBezTo>
                  <a:cubicBezTo>
                    <a:pt x="15835" y="737551"/>
                    <a:pt x="13339" y="767764"/>
                    <a:pt x="27295" y="764275"/>
                  </a:cubicBezTo>
                  <a:cubicBezTo>
                    <a:pt x="49362" y="758758"/>
                    <a:pt x="55018" y="728193"/>
                    <a:pt x="68239" y="709684"/>
                  </a:cubicBezTo>
                  <a:cubicBezTo>
                    <a:pt x="101309" y="663387"/>
                    <a:pt x="92281" y="678499"/>
                    <a:pt x="109182" y="627797"/>
                  </a:cubicBezTo>
                  <a:cubicBezTo>
                    <a:pt x="100083" y="614149"/>
                    <a:pt x="94694" y="597101"/>
                    <a:pt x="81886" y="586854"/>
                  </a:cubicBezTo>
                  <a:cubicBezTo>
                    <a:pt x="70652" y="577867"/>
                    <a:pt x="40943" y="573206"/>
                    <a:pt x="40943" y="573206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299949" y="3399429"/>
              <a:ext cx="559559" cy="1801505"/>
            </a:xfrm>
            <a:custGeom>
              <a:avLst/>
              <a:gdLst>
                <a:gd name="connsiteX0" fmla="*/ 559559 w 559559"/>
                <a:gd name="connsiteY0" fmla="*/ 0 h 1801505"/>
                <a:gd name="connsiteX1" fmla="*/ 436729 w 559559"/>
                <a:gd name="connsiteY1" fmla="*/ 177421 h 1801505"/>
                <a:gd name="connsiteX2" fmla="*/ 395786 w 559559"/>
                <a:gd name="connsiteY2" fmla="*/ 232012 h 1801505"/>
                <a:gd name="connsiteX3" fmla="*/ 341194 w 559559"/>
                <a:gd name="connsiteY3" fmla="*/ 313899 h 1801505"/>
                <a:gd name="connsiteX4" fmla="*/ 313899 w 559559"/>
                <a:gd name="connsiteY4" fmla="*/ 354842 h 1801505"/>
                <a:gd name="connsiteX5" fmla="*/ 272956 w 559559"/>
                <a:gd name="connsiteY5" fmla="*/ 450377 h 1801505"/>
                <a:gd name="connsiteX6" fmla="*/ 218365 w 559559"/>
                <a:gd name="connsiteY6" fmla="*/ 573206 h 1801505"/>
                <a:gd name="connsiteX7" fmla="*/ 177421 w 559559"/>
                <a:gd name="connsiteY7" fmla="*/ 709684 h 1801505"/>
                <a:gd name="connsiteX8" fmla="*/ 150126 w 559559"/>
                <a:gd name="connsiteY8" fmla="*/ 750627 h 1801505"/>
                <a:gd name="connsiteX9" fmla="*/ 122830 w 559559"/>
                <a:gd name="connsiteY9" fmla="*/ 873457 h 1801505"/>
                <a:gd name="connsiteX10" fmla="*/ 81887 w 559559"/>
                <a:gd name="connsiteY10" fmla="*/ 996287 h 1801505"/>
                <a:gd name="connsiteX11" fmla="*/ 68239 w 559559"/>
                <a:gd name="connsiteY11" fmla="*/ 1037230 h 1801505"/>
                <a:gd name="connsiteX12" fmla="*/ 95535 w 559559"/>
                <a:gd name="connsiteY12" fmla="*/ 1173708 h 1801505"/>
                <a:gd name="connsiteX13" fmla="*/ 109183 w 559559"/>
                <a:gd name="connsiteY13" fmla="*/ 1214651 h 1801505"/>
                <a:gd name="connsiteX14" fmla="*/ 136478 w 559559"/>
                <a:gd name="connsiteY14" fmla="*/ 1310186 h 1801505"/>
                <a:gd name="connsiteX15" fmla="*/ 177421 w 559559"/>
                <a:gd name="connsiteY15" fmla="*/ 1651380 h 1801505"/>
                <a:gd name="connsiteX16" fmla="*/ 109183 w 559559"/>
                <a:gd name="connsiteY16" fmla="*/ 1719618 h 1801505"/>
                <a:gd name="connsiteX17" fmla="*/ 68239 w 559559"/>
                <a:gd name="connsiteY17" fmla="*/ 1760562 h 1801505"/>
                <a:gd name="connsiteX18" fmla="*/ 0 w 559559"/>
                <a:gd name="connsiteY18" fmla="*/ 1801505 h 180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9559" h="1801505">
                  <a:moveTo>
                    <a:pt x="559559" y="0"/>
                  </a:moveTo>
                  <a:cubicBezTo>
                    <a:pt x="518616" y="59140"/>
                    <a:pt x="478210" y="118656"/>
                    <a:pt x="436729" y="177421"/>
                  </a:cubicBezTo>
                  <a:cubicBezTo>
                    <a:pt x="423612" y="196004"/>
                    <a:pt x="408403" y="213086"/>
                    <a:pt x="395786" y="232012"/>
                  </a:cubicBezTo>
                  <a:lnTo>
                    <a:pt x="341194" y="313899"/>
                  </a:lnTo>
                  <a:lnTo>
                    <a:pt x="313899" y="354842"/>
                  </a:lnTo>
                  <a:cubicBezTo>
                    <a:pt x="277797" y="499247"/>
                    <a:pt x="326812" y="329201"/>
                    <a:pt x="272956" y="450377"/>
                  </a:cubicBezTo>
                  <a:cubicBezTo>
                    <a:pt x="207993" y="596545"/>
                    <a:pt x="280136" y="480548"/>
                    <a:pt x="218365" y="573206"/>
                  </a:cubicBezTo>
                  <a:cubicBezTo>
                    <a:pt x="210736" y="603723"/>
                    <a:pt x="190712" y="689747"/>
                    <a:pt x="177421" y="709684"/>
                  </a:cubicBezTo>
                  <a:cubicBezTo>
                    <a:pt x="168323" y="723332"/>
                    <a:pt x="157461" y="735956"/>
                    <a:pt x="150126" y="750627"/>
                  </a:cubicBezTo>
                  <a:cubicBezTo>
                    <a:pt x="130602" y="789675"/>
                    <a:pt x="133314" y="831522"/>
                    <a:pt x="122830" y="873457"/>
                  </a:cubicBezTo>
                  <a:cubicBezTo>
                    <a:pt x="122825" y="873476"/>
                    <a:pt x="88714" y="975806"/>
                    <a:pt x="81887" y="996287"/>
                  </a:cubicBezTo>
                  <a:lnTo>
                    <a:pt x="68239" y="1037230"/>
                  </a:lnTo>
                  <a:cubicBezTo>
                    <a:pt x="77338" y="1082723"/>
                    <a:pt x="80864" y="1129695"/>
                    <a:pt x="95535" y="1173708"/>
                  </a:cubicBezTo>
                  <a:cubicBezTo>
                    <a:pt x="100084" y="1187356"/>
                    <a:pt x="105231" y="1200819"/>
                    <a:pt x="109183" y="1214651"/>
                  </a:cubicBezTo>
                  <a:cubicBezTo>
                    <a:pt x="143459" y="1334618"/>
                    <a:pt x="103753" y="1212010"/>
                    <a:pt x="136478" y="1310186"/>
                  </a:cubicBezTo>
                  <a:cubicBezTo>
                    <a:pt x="165076" y="1624763"/>
                    <a:pt x="131996" y="1515096"/>
                    <a:pt x="177421" y="1651380"/>
                  </a:cubicBezTo>
                  <a:cubicBezTo>
                    <a:pt x="127380" y="1726443"/>
                    <a:pt x="177421" y="1662753"/>
                    <a:pt x="109183" y="1719618"/>
                  </a:cubicBezTo>
                  <a:cubicBezTo>
                    <a:pt x="94355" y="1731974"/>
                    <a:pt x="83067" y="1748206"/>
                    <a:pt x="68239" y="1760562"/>
                  </a:cubicBezTo>
                  <a:cubicBezTo>
                    <a:pt x="43536" y="1781147"/>
                    <a:pt x="26645" y="1788182"/>
                    <a:pt x="0" y="180150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73155" y="3385782"/>
              <a:ext cx="573206" cy="1994447"/>
            </a:xfrm>
            <a:custGeom>
              <a:avLst/>
              <a:gdLst>
                <a:gd name="connsiteX0" fmla="*/ 0 w 573206"/>
                <a:gd name="connsiteY0" fmla="*/ 0 h 1994447"/>
                <a:gd name="connsiteX1" fmla="*/ 68239 w 573206"/>
                <a:gd name="connsiteY1" fmla="*/ 191068 h 1994447"/>
                <a:gd name="connsiteX2" fmla="*/ 81887 w 573206"/>
                <a:gd name="connsiteY2" fmla="*/ 245659 h 1994447"/>
                <a:gd name="connsiteX3" fmla="*/ 109183 w 573206"/>
                <a:gd name="connsiteY3" fmla="*/ 327546 h 1994447"/>
                <a:gd name="connsiteX4" fmla="*/ 122830 w 573206"/>
                <a:gd name="connsiteY4" fmla="*/ 368489 h 1994447"/>
                <a:gd name="connsiteX5" fmla="*/ 136478 w 573206"/>
                <a:gd name="connsiteY5" fmla="*/ 409433 h 1994447"/>
                <a:gd name="connsiteX6" fmla="*/ 150126 w 573206"/>
                <a:gd name="connsiteY6" fmla="*/ 464024 h 1994447"/>
                <a:gd name="connsiteX7" fmla="*/ 163774 w 573206"/>
                <a:gd name="connsiteY7" fmla="*/ 504967 h 1994447"/>
                <a:gd name="connsiteX8" fmla="*/ 191069 w 573206"/>
                <a:gd name="connsiteY8" fmla="*/ 600501 h 1994447"/>
                <a:gd name="connsiteX9" fmla="*/ 204717 w 573206"/>
                <a:gd name="connsiteY9" fmla="*/ 655092 h 1994447"/>
                <a:gd name="connsiteX10" fmla="*/ 245660 w 573206"/>
                <a:gd name="connsiteY10" fmla="*/ 682388 h 1994447"/>
                <a:gd name="connsiteX11" fmla="*/ 313899 w 573206"/>
                <a:gd name="connsiteY11" fmla="*/ 764274 h 1994447"/>
                <a:gd name="connsiteX12" fmla="*/ 327547 w 573206"/>
                <a:gd name="connsiteY12" fmla="*/ 805218 h 1994447"/>
                <a:gd name="connsiteX13" fmla="*/ 382138 w 573206"/>
                <a:gd name="connsiteY13" fmla="*/ 873456 h 1994447"/>
                <a:gd name="connsiteX14" fmla="*/ 368490 w 573206"/>
                <a:gd name="connsiteY14" fmla="*/ 1255594 h 1994447"/>
                <a:gd name="connsiteX15" fmla="*/ 354842 w 573206"/>
                <a:gd name="connsiteY15" fmla="*/ 1296537 h 1994447"/>
                <a:gd name="connsiteX16" fmla="*/ 341194 w 573206"/>
                <a:gd name="connsiteY16" fmla="*/ 1460310 h 1994447"/>
                <a:gd name="connsiteX17" fmla="*/ 313899 w 573206"/>
                <a:gd name="connsiteY17" fmla="*/ 1596788 h 1994447"/>
                <a:gd name="connsiteX18" fmla="*/ 327547 w 573206"/>
                <a:gd name="connsiteY18" fmla="*/ 1774209 h 1994447"/>
                <a:gd name="connsiteX19" fmla="*/ 409433 w 573206"/>
                <a:gd name="connsiteY19" fmla="*/ 1828800 h 1994447"/>
                <a:gd name="connsiteX20" fmla="*/ 436729 w 573206"/>
                <a:gd name="connsiteY20" fmla="*/ 1869743 h 1994447"/>
                <a:gd name="connsiteX21" fmla="*/ 518615 w 573206"/>
                <a:gd name="connsiteY21" fmla="*/ 1937982 h 1994447"/>
                <a:gd name="connsiteX22" fmla="*/ 573206 w 573206"/>
                <a:gd name="connsiteY22" fmla="*/ 1992573 h 199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3206" h="1994447">
                  <a:moveTo>
                    <a:pt x="0" y="0"/>
                  </a:moveTo>
                  <a:cubicBezTo>
                    <a:pt x="22746" y="63689"/>
                    <a:pt x="51836" y="125458"/>
                    <a:pt x="68239" y="191068"/>
                  </a:cubicBezTo>
                  <a:cubicBezTo>
                    <a:pt x="72788" y="209265"/>
                    <a:pt x="76497" y="227693"/>
                    <a:pt x="81887" y="245659"/>
                  </a:cubicBezTo>
                  <a:cubicBezTo>
                    <a:pt x="90155" y="273218"/>
                    <a:pt x="100085" y="300250"/>
                    <a:pt x="109183" y="327546"/>
                  </a:cubicBezTo>
                  <a:lnTo>
                    <a:pt x="122830" y="368489"/>
                  </a:lnTo>
                  <a:cubicBezTo>
                    <a:pt x="127379" y="382137"/>
                    <a:pt x="132989" y="395476"/>
                    <a:pt x="136478" y="409433"/>
                  </a:cubicBezTo>
                  <a:cubicBezTo>
                    <a:pt x="141027" y="427630"/>
                    <a:pt x="144973" y="445989"/>
                    <a:pt x="150126" y="464024"/>
                  </a:cubicBezTo>
                  <a:cubicBezTo>
                    <a:pt x="154078" y="477856"/>
                    <a:pt x="159640" y="491188"/>
                    <a:pt x="163774" y="504967"/>
                  </a:cubicBezTo>
                  <a:cubicBezTo>
                    <a:pt x="173291" y="536689"/>
                    <a:pt x="182355" y="568549"/>
                    <a:pt x="191069" y="600501"/>
                  </a:cubicBezTo>
                  <a:cubicBezTo>
                    <a:pt x="196004" y="618597"/>
                    <a:pt x="194312" y="639485"/>
                    <a:pt x="204717" y="655092"/>
                  </a:cubicBezTo>
                  <a:cubicBezTo>
                    <a:pt x="213815" y="668740"/>
                    <a:pt x="233059" y="671887"/>
                    <a:pt x="245660" y="682388"/>
                  </a:cubicBezTo>
                  <a:cubicBezTo>
                    <a:pt x="285066" y="715226"/>
                    <a:pt x="287060" y="724016"/>
                    <a:pt x="313899" y="764274"/>
                  </a:cubicBezTo>
                  <a:cubicBezTo>
                    <a:pt x="318448" y="777922"/>
                    <a:pt x="318560" y="793984"/>
                    <a:pt x="327547" y="805218"/>
                  </a:cubicBezTo>
                  <a:cubicBezTo>
                    <a:pt x="398099" y="893408"/>
                    <a:pt x="347833" y="770542"/>
                    <a:pt x="382138" y="873456"/>
                  </a:cubicBezTo>
                  <a:cubicBezTo>
                    <a:pt x="377589" y="1000835"/>
                    <a:pt x="376696" y="1128398"/>
                    <a:pt x="368490" y="1255594"/>
                  </a:cubicBezTo>
                  <a:cubicBezTo>
                    <a:pt x="367564" y="1269950"/>
                    <a:pt x="356743" y="1282277"/>
                    <a:pt x="354842" y="1296537"/>
                  </a:cubicBezTo>
                  <a:cubicBezTo>
                    <a:pt x="347602" y="1350837"/>
                    <a:pt x="348595" y="1406032"/>
                    <a:pt x="341194" y="1460310"/>
                  </a:cubicBezTo>
                  <a:cubicBezTo>
                    <a:pt x="334926" y="1506278"/>
                    <a:pt x="313899" y="1596788"/>
                    <a:pt x="313899" y="1596788"/>
                  </a:cubicBezTo>
                  <a:cubicBezTo>
                    <a:pt x="318448" y="1655928"/>
                    <a:pt x="304963" y="1719362"/>
                    <a:pt x="327547" y="1774209"/>
                  </a:cubicBezTo>
                  <a:cubicBezTo>
                    <a:pt x="340037" y="1804543"/>
                    <a:pt x="409433" y="1828800"/>
                    <a:pt x="409433" y="1828800"/>
                  </a:cubicBezTo>
                  <a:cubicBezTo>
                    <a:pt x="418532" y="1842448"/>
                    <a:pt x="425131" y="1858145"/>
                    <a:pt x="436729" y="1869743"/>
                  </a:cubicBezTo>
                  <a:cubicBezTo>
                    <a:pt x="544083" y="1977096"/>
                    <a:pt x="406824" y="1803832"/>
                    <a:pt x="518615" y="1937982"/>
                  </a:cubicBezTo>
                  <a:cubicBezTo>
                    <a:pt x="565669" y="1994447"/>
                    <a:pt x="522487" y="1967212"/>
                    <a:pt x="573206" y="1992573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95400" y="5257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</a:t>
            </a:r>
            <a:endParaRPr lang="en-US" sz="24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81400" y="1143000"/>
            <a:ext cx="2133600" cy="4038600"/>
            <a:chOff x="3534770" y="914400"/>
            <a:chExt cx="2920621" cy="5609230"/>
          </a:xfrm>
        </p:grpSpPr>
        <p:sp>
          <p:nvSpPr>
            <p:cNvPr id="14" name="Freeform 13"/>
            <p:cNvSpPr/>
            <p:nvPr/>
          </p:nvSpPr>
          <p:spPr>
            <a:xfrm>
              <a:off x="4091751" y="1173707"/>
              <a:ext cx="1599365" cy="4372966"/>
            </a:xfrm>
            <a:custGeom>
              <a:avLst/>
              <a:gdLst>
                <a:gd name="connsiteX0" fmla="*/ 84464 w 1599365"/>
                <a:gd name="connsiteY0" fmla="*/ 232012 h 4372966"/>
                <a:gd name="connsiteX1" fmla="*/ 57168 w 1599365"/>
                <a:gd name="connsiteY1" fmla="*/ 1815153 h 4372966"/>
                <a:gd name="connsiteX2" fmla="*/ 43521 w 1599365"/>
                <a:gd name="connsiteY2" fmla="*/ 2101756 h 4372966"/>
                <a:gd name="connsiteX3" fmla="*/ 57168 w 1599365"/>
                <a:gd name="connsiteY3" fmla="*/ 3889612 h 4372966"/>
                <a:gd name="connsiteX4" fmla="*/ 98112 w 1599365"/>
                <a:gd name="connsiteY4" fmla="*/ 3916908 h 4372966"/>
                <a:gd name="connsiteX5" fmla="*/ 193646 w 1599365"/>
                <a:gd name="connsiteY5" fmla="*/ 3985147 h 4372966"/>
                <a:gd name="connsiteX6" fmla="*/ 275533 w 1599365"/>
                <a:gd name="connsiteY6" fmla="*/ 4012442 h 4372966"/>
                <a:gd name="connsiteX7" fmla="*/ 357419 w 1599365"/>
                <a:gd name="connsiteY7" fmla="*/ 4067033 h 4372966"/>
                <a:gd name="connsiteX8" fmla="*/ 398362 w 1599365"/>
                <a:gd name="connsiteY8" fmla="*/ 4107977 h 4372966"/>
                <a:gd name="connsiteX9" fmla="*/ 480249 w 1599365"/>
                <a:gd name="connsiteY9" fmla="*/ 4135272 h 4372966"/>
                <a:gd name="connsiteX10" fmla="*/ 507545 w 1599365"/>
                <a:gd name="connsiteY10" fmla="*/ 4176215 h 4372966"/>
                <a:gd name="connsiteX11" fmla="*/ 548488 w 1599365"/>
                <a:gd name="connsiteY11" fmla="*/ 4189863 h 4372966"/>
                <a:gd name="connsiteX12" fmla="*/ 589431 w 1599365"/>
                <a:gd name="connsiteY12" fmla="*/ 4217159 h 4372966"/>
                <a:gd name="connsiteX13" fmla="*/ 657670 w 1599365"/>
                <a:gd name="connsiteY13" fmla="*/ 4285397 h 4372966"/>
                <a:gd name="connsiteX14" fmla="*/ 739556 w 1599365"/>
                <a:gd name="connsiteY14" fmla="*/ 4353636 h 4372966"/>
                <a:gd name="connsiteX15" fmla="*/ 835091 w 1599365"/>
                <a:gd name="connsiteY15" fmla="*/ 4326341 h 4372966"/>
                <a:gd name="connsiteX16" fmla="*/ 930625 w 1599365"/>
                <a:gd name="connsiteY16" fmla="*/ 4312693 h 4372966"/>
                <a:gd name="connsiteX17" fmla="*/ 1012512 w 1599365"/>
                <a:gd name="connsiteY17" fmla="*/ 4285397 h 4372966"/>
                <a:gd name="connsiteX18" fmla="*/ 1080750 w 1599365"/>
                <a:gd name="connsiteY18" fmla="*/ 4271750 h 4372966"/>
                <a:gd name="connsiteX19" fmla="*/ 1121694 w 1599365"/>
                <a:gd name="connsiteY19" fmla="*/ 4258102 h 4372966"/>
                <a:gd name="connsiteX20" fmla="*/ 1203580 w 1599365"/>
                <a:gd name="connsiteY20" fmla="*/ 4244454 h 4372966"/>
                <a:gd name="connsiteX21" fmla="*/ 1285467 w 1599365"/>
                <a:gd name="connsiteY21" fmla="*/ 4217159 h 4372966"/>
                <a:gd name="connsiteX22" fmla="*/ 1367353 w 1599365"/>
                <a:gd name="connsiteY22" fmla="*/ 4189863 h 4372966"/>
                <a:gd name="connsiteX23" fmla="*/ 1449240 w 1599365"/>
                <a:gd name="connsiteY23" fmla="*/ 4162568 h 4372966"/>
                <a:gd name="connsiteX24" fmla="*/ 1544774 w 1599365"/>
                <a:gd name="connsiteY24" fmla="*/ 4135272 h 4372966"/>
                <a:gd name="connsiteX25" fmla="*/ 1558422 w 1599365"/>
                <a:gd name="connsiteY25" fmla="*/ 4012442 h 4372966"/>
                <a:gd name="connsiteX26" fmla="*/ 1572070 w 1599365"/>
                <a:gd name="connsiteY26" fmla="*/ 3971499 h 4372966"/>
                <a:gd name="connsiteX27" fmla="*/ 1599365 w 1599365"/>
                <a:gd name="connsiteY27" fmla="*/ 3848669 h 4372966"/>
                <a:gd name="connsiteX28" fmla="*/ 1585718 w 1599365"/>
                <a:gd name="connsiteY28" fmla="*/ 3002508 h 4372966"/>
                <a:gd name="connsiteX29" fmla="*/ 1572070 w 1599365"/>
                <a:gd name="connsiteY29" fmla="*/ 968992 h 4372966"/>
                <a:gd name="connsiteX30" fmla="*/ 1558422 w 1599365"/>
                <a:gd name="connsiteY30" fmla="*/ 518615 h 4372966"/>
                <a:gd name="connsiteX31" fmla="*/ 1544774 w 1599365"/>
                <a:gd name="connsiteY31" fmla="*/ 259308 h 4372966"/>
                <a:gd name="connsiteX32" fmla="*/ 1503831 w 1599365"/>
                <a:gd name="connsiteY32" fmla="*/ 232012 h 4372966"/>
                <a:gd name="connsiteX33" fmla="*/ 1408297 w 1599365"/>
                <a:gd name="connsiteY33" fmla="*/ 204717 h 4372966"/>
                <a:gd name="connsiteX34" fmla="*/ 1326410 w 1599365"/>
                <a:gd name="connsiteY34" fmla="*/ 177421 h 4372966"/>
                <a:gd name="connsiteX35" fmla="*/ 1285467 w 1599365"/>
                <a:gd name="connsiteY35" fmla="*/ 136478 h 4372966"/>
                <a:gd name="connsiteX36" fmla="*/ 1203580 w 1599365"/>
                <a:gd name="connsiteY36" fmla="*/ 109183 h 4372966"/>
                <a:gd name="connsiteX37" fmla="*/ 1162637 w 1599365"/>
                <a:gd name="connsiteY37" fmla="*/ 95535 h 4372966"/>
                <a:gd name="connsiteX38" fmla="*/ 1080750 w 1599365"/>
                <a:gd name="connsiteY38" fmla="*/ 68239 h 4372966"/>
                <a:gd name="connsiteX39" fmla="*/ 1039807 w 1599365"/>
                <a:gd name="connsiteY39" fmla="*/ 54592 h 4372966"/>
                <a:gd name="connsiteX40" fmla="*/ 944273 w 1599365"/>
                <a:gd name="connsiteY40" fmla="*/ 27296 h 4372966"/>
                <a:gd name="connsiteX41" fmla="*/ 821443 w 1599365"/>
                <a:gd name="connsiteY41" fmla="*/ 0 h 4372966"/>
                <a:gd name="connsiteX42" fmla="*/ 712261 w 1599365"/>
                <a:gd name="connsiteY42" fmla="*/ 27296 h 4372966"/>
                <a:gd name="connsiteX43" fmla="*/ 630374 w 1599365"/>
                <a:gd name="connsiteY43" fmla="*/ 68239 h 4372966"/>
                <a:gd name="connsiteX44" fmla="*/ 603079 w 1599365"/>
                <a:gd name="connsiteY44" fmla="*/ 109183 h 4372966"/>
                <a:gd name="connsiteX45" fmla="*/ 562136 w 1599365"/>
                <a:gd name="connsiteY45" fmla="*/ 122830 h 4372966"/>
                <a:gd name="connsiteX46" fmla="*/ 425658 w 1599365"/>
                <a:gd name="connsiteY46" fmla="*/ 150126 h 4372966"/>
                <a:gd name="connsiteX47" fmla="*/ 371067 w 1599365"/>
                <a:gd name="connsiteY47" fmla="*/ 163774 h 4372966"/>
                <a:gd name="connsiteX48" fmla="*/ 330124 w 1599365"/>
                <a:gd name="connsiteY48" fmla="*/ 177421 h 4372966"/>
                <a:gd name="connsiteX49" fmla="*/ 234589 w 1599365"/>
                <a:gd name="connsiteY49" fmla="*/ 191069 h 4372966"/>
                <a:gd name="connsiteX50" fmla="*/ 152703 w 1599365"/>
                <a:gd name="connsiteY50" fmla="*/ 218365 h 4372966"/>
                <a:gd name="connsiteX51" fmla="*/ 111759 w 1599365"/>
                <a:gd name="connsiteY51" fmla="*/ 245660 h 4372966"/>
                <a:gd name="connsiteX52" fmla="*/ 43521 w 1599365"/>
                <a:gd name="connsiteY52" fmla="*/ 272956 h 43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99365" h="4372966">
                  <a:moveTo>
                    <a:pt x="84464" y="232012"/>
                  </a:moveTo>
                  <a:cubicBezTo>
                    <a:pt x="0" y="823255"/>
                    <a:pt x="81688" y="221345"/>
                    <a:pt x="57168" y="1815153"/>
                  </a:cubicBezTo>
                  <a:cubicBezTo>
                    <a:pt x="55697" y="1910784"/>
                    <a:pt x="48070" y="2006222"/>
                    <a:pt x="43521" y="2101756"/>
                  </a:cubicBezTo>
                  <a:cubicBezTo>
                    <a:pt x="48070" y="2697708"/>
                    <a:pt x="39252" y="3293912"/>
                    <a:pt x="57168" y="3889612"/>
                  </a:cubicBezTo>
                  <a:cubicBezTo>
                    <a:pt x="57661" y="3906007"/>
                    <a:pt x="85511" y="3906407"/>
                    <a:pt x="98112" y="3916908"/>
                  </a:cubicBezTo>
                  <a:cubicBezTo>
                    <a:pt x="158989" y="3967639"/>
                    <a:pt x="115943" y="3954066"/>
                    <a:pt x="193646" y="3985147"/>
                  </a:cubicBezTo>
                  <a:cubicBezTo>
                    <a:pt x="220360" y="3995833"/>
                    <a:pt x="275533" y="4012442"/>
                    <a:pt x="275533" y="4012442"/>
                  </a:cubicBezTo>
                  <a:cubicBezTo>
                    <a:pt x="302828" y="4030639"/>
                    <a:pt x="334223" y="4043836"/>
                    <a:pt x="357419" y="4067033"/>
                  </a:cubicBezTo>
                  <a:cubicBezTo>
                    <a:pt x="371067" y="4080681"/>
                    <a:pt x="381490" y="4098604"/>
                    <a:pt x="398362" y="4107977"/>
                  </a:cubicBezTo>
                  <a:cubicBezTo>
                    <a:pt x="423513" y="4121950"/>
                    <a:pt x="480249" y="4135272"/>
                    <a:pt x="480249" y="4135272"/>
                  </a:cubicBezTo>
                  <a:cubicBezTo>
                    <a:pt x="489348" y="4148920"/>
                    <a:pt x="494737" y="4165968"/>
                    <a:pt x="507545" y="4176215"/>
                  </a:cubicBezTo>
                  <a:cubicBezTo>
                    <a:pt x="518779" y="4185202"/>
                    <a:pt x="535621" y="4183429"/>
                    <a:pt x="548488" y="4189863"/>
                  </a:cubicBezTo>
                  <a:cubicBezTo>
                    <a:pt x="563159" y="4197199"/>
                    <a:pt x="575783" y="4208060"/>
                    <a:pt x="589431" y="4217159"/>
                  </a:cubicBezTo>
                  <a:cubicBezTo>
                    <a:pt x="639476" y="4292224"/>
                    <a:pt x="589429" y="4228529"/>
                    <a:pt x="657670" y="4285397"/>
                  </a:cubicBezTo>
                  <a:cubicBezTo>
                    <a:pt x="762752" y="4372966"/>
                    <a:pt x="637903" y="4285868"/>
                    <a:pt x="739556" y="4353636"/>
                  </a:cubicBezTo>
                  <a:cubicBezTo>
                    <a:pt x="771401" y="4344538"/>
                    <a:pt x="802707" y="4333280"/>
                    <a:pt x="835091" y="4326341"/>
                  </a:cubicBezTo>
                  <a:cubicBezTo>
                    <a:pt x="866545" y="4319601"/>
                    <a:pt x="899281" y="4319926"/>
                    <a:pt x="930625" y="4312693"/>
                  </a:cubicBezTo>
                  <a:cubicBezTo>
                    <a:pt x="958660" y="4306223"/>
                    <a:pt x="984298" y="4291039"/>
                    <a:pt x="1012512" y="4285397"/>
                  </a:cubicBezTo>
                  <a:cubicBezTo>
                    <a:pt x="1035258" y="4280848"/>
                    <a:pt x="1058246" y="4277376"/>
                    <a:pt x="1080750" y="4271750"/>
                  </a:cubicBezTo>
                  <a:cubicBezTo>
                    <a:pt x="1094707" y="4268261"/>
                    <a:pt x="1107650" y="4261223"/>
                    <a:pt x="1121694" y="4258102"/>
                  </a:cubicBezTo>
                  <a:cubicBezTo>
                    <a:pt x="1148707" y="4252099"/>
                    <a:pt x="1176734" y="4251165"/>
                    <a:pt x="1203580" y="4244454"/>
                  </a:cubicBezTo>
                  <a:cubicBezTo>
                    <a:pt x="1231493" y="4237476"/>
                    <a:pt x="1258171" y="4226257"/>
                    <a:pt x="1285467" y="4217159"/>
                  </a:cubicBezTo>
                  <a:lnTo>
                    <a:pt x="1367353" y="4189863"/>
                  </a:lnTo>
                  <a:cubicBezTo>
                    <a:pt x="1367363" y="4189860"/>
                    <a:pt x="1449229" y="4162571"/>
                    <a:pt x="1449240" y="4162568"/>
                  </a:cubicBezTo>
                  <a:cubicBezTo>
                    <a:pt x="1517787" y="4145431"/>
                    <a:pt x="1486037" y="4154852"/>
                    <a:pt x="1544774" y="4135272"/>
                  </a:cubicBezTo>
                  <a:cubicBezTo>
                    <a:pt x="1549323" y="4094329"/>
                    <a:pt x="1551649" y="4053077"/>
                    <a:pt x="1558422" y="4012442"/>
                  </a:cubicBezTo>
                  <a:cubicBezTo>
                    <a:pt x="1560787" y="3998252"/>
                    <a:pt x="1568118" y="3985331"/>
                    <a:pt x="1572070" y="3971499"/>
                  </a:cubicBezTo>
                  <a:cubicBezTo>
                    <a:pt x="1584921" y="3926521"/>
                    <a:pt x="1589983" y="3895581"/>
                    <a:pt x="1599365" y="3848669"/>
                  </a:cubicBezTo>
                  <a:cubicBezTo>
                    <a:pt x="1594816" y="3566615"/>
                    <a:pt x="1588392" y="3284586"/>
                    <a:pt x="1585718" y="3002508"/>
                  </a:cubicBezTo>
                  <a:cubicBezTo>
                    <a:pt x="1579293" y="2324685"/>
                    <a:pt x="1579519" y="1646805"/>
                    <a:pt x="1572070" y="968992"/>
                  </a:cubicBezTo>
                  <a:cubicBezTo>
                    <a:pt x="1570420" y="818806"/>
                    <a:pt x="1564195" y="668699"/>
                    <a:pt x="1558422" y="518615"/>
                  </a:cubicBezTo>
                  <a:cubicBezTo>
                    <a:pt x="1555095" y="432124"/>
                    <a:pt x="1560970" y="344335"/>
                    <a:pt x="1544774" y="259308"/>
                  </a:cubicBezTo>
                  <a:cubicBezTo>
                    <a:pt x="1541705" y="243195"/>
                    <a:pt x="1518502" y="239347"/>
                    <a:pt x="1503831" y="232012"/>
                  </a:cubicBezTo>
                  <a:cubicBezTo>
                    <a:pt x="1480904" y="220548"/>
                    <a:pt x="1430153" y="211274"/>
                    <a:pt x="1408297" y="204717"/>
                  </a:cubicBezTo>
                  <a:cubicBezTo>
                    <a:pt x="1380738" y="196449"/>
                    <a:pt x="1326410" y="177421"/>
                    <a:pt x="1326410" y="177421"/>
                  </a:cubicBezTo>
                  <a:cubicBezTo>
                    <a:pt x="1312762" y="163773"/>
                    <a:pt x="1302339" y="145851"/>
                    <a:pt x="1285467" y="136478"/>
                  </a:cubicBezTo>
                  <a:cubicBezTo>
                    <a:pt x="1260316" y="122505"/>
                    <a:pt x="1230876" y="118281"/>
                    <a:pt x="1203580" y="109183"/>
                  </a:cubicBezTo>
                  <a:lnTo>
                    <a:pt x="1162637" y="95535"/>
                  </a:lnTo>
                  <a:lnTo>
                    <a:pt x="1080750" y="68239"/>
                  </a:lnTo>
                  <a:cubicBezTo>
                    <a:pt x="1067102" y="63690"/>
                    <a:pt x="1053763" y="58081"/>
                    <a:pt x="1039807" y="54592"/>
                  </a:cubicBezTo>
                  <a:cubicBezTo>
                    <a:pt x="869146" y="11926"/>
                    <a:pt x="1081328" y="66455"/>
                    <a:pt x="944273" y="27296"/>
                  </a:cubicBezTo>
                  <a:cubicBezTo>
                    <a:pt x="899301" y="14447"/>
                    <a:pt x="868348" y="9381"/>
                    <a:pt x="821443" y="0"/>
                  </a:cubicBezTo>
                  <a:cubicBezTo>
                    <a:pt x="795488" y="5191"/>
                    <a:pt x="740239" y="13307"/>
                    <a:pt x="712261" y="27296"/>
                  </a:cubicBezTo>
                  <a:cubicBezTo>
                    <a:pt x="606446" y="80205"/>
                    <a:pt x="733278" y="33940"/>
                    <a:pt x="630374" y="68239"/>
                  </a:cubicBezTo>
                  <a:cubicBezTo>
                    <a:pt x="621276" y="81887"/>
                    <a:pt x="615887" y="98936"/>
                    <a:pt x="603079" y="109183"/>
                  </a:cubicBezTo>
                  <a:cubicBezTo>
                    <a:pt x="591846" y="118170"/>
                    <a:pt x="576153" y="119595"/>
                    <a:pt x="562136" y="122830"/>
                  </a:cubicBezTo>
                  <a:cubicBezTo>
                    <a:pt x="516930" y="133262"/>
                    <a:pt x="470666" y="138874"/>
                    <a:pt x="425658" y="150126"/>
                  </a:cubicBezTo>
                  <a:cubicBezTo>
                    <a:pt x="407461" y="154675"/>
                    <a:pt x="389102" y="158621"/>
                    <a:pt x="371067" y="163774"/>
                  </a:cubicBezTo>
                  <a:cubicBezTo>
                    <a:pt x="357235" y="167726"/>
                    <a:pt x="344230" y="174600"/>
                    <a:pt x="330124" y="177421"/>
                  </a:cubicBezTo>
                  <a:cubicBezTo>
                    <a:pt x="298580" y="183730"/>
                    <a:pt x="266434" y="186520"/>
                    <a:pt x="234589" y="191069"/>
                  </a:cubicBezTo>
                  <a:cubicBezTo>
                    <a:pt x="207294" y="200168"/>
                    <a:pt x="176643" y="202406"/>
                    <a:pt x="152703" y="218365"/>
                  </a:cubicBezTo>
                  <a:cubicBezTo>
                    <a:pt x="139055" y="227463"/>
                    <a:pt x="126835" y="239199"/>
                    <a:pt x="111759" y="245660"/>
                  </a:cubicBezTo>
                  <a:cubicBezTo>
                    <a:pt x="31920" y="279876"/>
                    <a:pt x="76950" y="239525"/>
                    <a:pt x="43521" y="272956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01040" y="1201003"/>
              <a:ext cx="107997" cy="4312693"/>
            </a:xfrm>
            <a:custGeom>
              <a:avLst/>
              <a:gdLst>
                <a:gd name="connsiteX0" fmla="*/ 98506 w 107997"/>
                <a:gd name="connsiteY0" fmla="*/ 0 h 4312693"/>
                <a:gd name="connsiteX1" fmla="*/ 84859 w 107997"/>
                <a:gd name="connsiteY1" fmla="*/ 109182 h 4312693"/>
                <a:gd name="connsiteX2" fmla="*/ 57563 w 107997"/>
                <a:gd name="connsiteY2" fmla="*/ 586854 h 4312693"/>
                <a:gd name="connsiteX3" fmla="*/ 30267 w 107997"/>
                <a:gd name="connsiteY3" fmla="*/ 696036 h 4312693"/>
                <a:gd name="connsiteX4" fmla="*/ 16620 w 107997"/>
                <a:gd name="connsiteY4" fmla="*/ 2620370 h 4312693"/>
                <a:gd name="connsiteX5" fmla="*/ 2972 w 107997"/>
                <a:gd name="connsiteY5" fmla="*/ 3207224 h 4312693"/>
                <a:gd name="connsiteX6" fmla="*/ 2972 w 107997"/>
                <a:gd name="connsiteY6" fmla="*/ 4312693 h 431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7" h="4312693">
                  <a:moveTo>
                    <a:pt x="98506" y="0"/>
                  </a:moveTo>
                  <a:cubicBezTo>
                    <a:pt x="93957" y="36394"/>
                    <a:pt x="87412" y="72594"/>
                    <a:pt x="84859" y="109182"/>
                  </a:cubicBezTo>
                  <a:cubicBezTo>
                    <a:pt x="73759" y="268279"/>
                    <a:pt x="107997" y="435555"/>
                    <a:pt x="57563" y="586854"/>
                  </a:cubicBezTo>
                  <a:cubicBezTo>
                    <a:pt x="36579" y="649803"/>
                    <a:pt x="46736" y="613690"/>
                    <a:pt x="30267" y="696036"/>
                  </a:cubicBezTo>
                  <a:cubicBezTo>
                    <a:pt x="25718" y="1337481"/>
                    <a:pt x="23592" y="1978947"/>
                    <a:pt x="16620" y="2620370"/>
                  </a:cubicBezTo>
                  <a:cubicBezTo>
                    <a:pt x="14493" y="2816029"/>
                    <a:pt x="4550" y="3011559"/>
                    <a:pt x="2972" y="3207224"/>
                  </a:cubicBezTo>
                  <a:cubicBezTo>
                    <a:pt x="0" y="3575702"/>
                    <a:pt x="2972" y="3944203"/>
                    <a:pt x="2972" y="4312693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176215" y="915537"/>
              <a:ext cx="1462585" cy="532263"/>
            </a:xfrm>
            <a:custGeom>
              <a:avLst/>
              <a:gdLst>
                <a:gd name="connsiteX0" fmla="*/ 0 w 1542197"/>
                <a:gd name="connsiteY0" fmla="*/ 532263 h 532263"/>
                <a:gd name="connsiteX1" fmla="*/ 81886 w 1542197"/>
                <a:gd name="connsiteY1" fmla="*/ 423081 h 532263"/>
                <a:gd name="connsiteX2" fmla="*/ 122830 w 1542197"/>
                <a:gd name="connsiteY2" fmla="*/ 395785 h 532263"/>
                <a:gd name="connsiteX3" fmla="*/ 245660 w 1542197"/>
                <a:gd name="connsiteY3" fmla="*/ 300251 h 532263"/>
                <a:gd name="connsiteX4" fmla="*/ 354842 w 1542197"/>
                <a:gd name="connsiteY4" fmla="*/ 245660 h 532263"/>
                <a:gd name="connsiteX5" fmla="*/ 491319 w 1542197"/>
                <a:gd name="connsiteY5" fmla="*/ 163773 h 532263"/>
                <a:gd name="connsiteX6" fmla="*/ 532263 w 1542197"/>
                <a:gd name="connsiteY6" fmla="*/ 150126 h 532263"/>
                <a:gd name="connsiteX7" fmla="*/ 559558 w 1542197"/>
                <a:gd name="connsiteY7" fmla="*/ 109182 h 532263"/>
                <a:gd name="connsiteX8" fmla="*/ 600501 w 1542197"/>
                <a:gd name="connsiteY8" fmla="*/ 95535 h 532263"/>
                <a:gd name="connsiteX9" fmla="*/ 641445 w 1542197"/>
                <a:gd name="connsiteY9" fmla="*/ 68239 h 532263"/>
                <a:gd name="connsiteX10" fmla="*/ 682388 w 1542197"/>
                <a:gd name="connsiteY10" fmla="*/ 27296 h 532263"/>
                <a:gd name="connsiteX11" fmla="*/ 764275 w 1542197"/>
                <a:gd name="connsiteY11" fmla="*/ 0 h 532263"/>
                <a:gd name="connsiteX12" fmla="*/ 805218 w 1542197"/>
                <a:gd name="connsiteY12" fmla="*/ 27296 h 532263"/>
                <a:gd name="connsiteX13" fmla="*/ 887104 w 1542197"/>
                <a:gd name="connsiteY13" fmla="*/ 109182 h 532263"/>
                <a:gd name="connsiteX14" fmla="*/ 928048 w 1542197"/>
                <a:gd name="connsiteY14" fmla="*/ 136478 h 532263"/>
                <a:gd name="connsiteX15" fmla="*/ 968991 w 1542197"/>
                <a:gd name="connsiteY15" fmla="*/ 177421 h 532263"/>
                <a:gd name="connsiteX16" fmla="*/ 1050878 w 1542197"/>
                <a:gd name="connsiteY16" fmla="*/ 232012 h 532263"/>
                <a:gd name="connsiteX17" fmla="*/ 1091821 w 1542197"/>
                <a:gd name="connsiteY17" fmla="*/ 259308 h 532263"/>
                <a:gd name="connsiteX18" fmla="*/ 1146412 w 1542197"/>
                <a:gd name="connsiteY18" fmla="*/ 286603 h 532263"/>
                <a:gd name="connsiteX19" fmla="*/ 1228298 w 1542197"/>
                <a:gd name="connsiteY19" fmla="*/ 341194 h 532263"/>
                <a:gd name="connsiteX20" fmla="*/ 1282889 w 1542197"/>
                <a:gd name="connsiteY20" fmla="*/ 354842 h 532263"/>
                <a:gd name="connsiteX21" fmla="*/ 1378424 w 1542197"/>
                <a:gd name="connsiteY21" fmla="*/ 409433 h 532263"/>
                <a:gd name="connsiteX22" fmla="*/ 1419367 w 1542197"/>
                <a:gd name="connsiteY22" fmla="*/ 423081 h 532263"/>
                <a:gd name="connsiteX23" fmla="*/ 1501254 w 1542197"/>
                <a:gd name="connsiteY23" fmla="*/ 477672 h 532263"/>
                <a:gd name="connsiteX24" fmla="*/ 1542197 w 1542197"/>
                <a:gd name="connsiteY24" fmla="*/ 491320 h 53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2197" h="532263">
                  <a:moveTo>
                    <a:pt x="0" y="532263"/>
                  </a:moveTo>
                  <a:cubicBezTo>
                    <a:pt x="25199" y="494464"/>
                    <a:pt x="49467" y="455500"/>
                    <a:pt x="81886" y="423081"/>
                  </a:cubicBezTo>
                  <a:cubicBezTo>
                    <a:pt x="93485" y="411482"/>
                    <a:pt x="110229" y="406286"/>
                    <a:pt x="122830" y="395785"/>
                  </a:cubicBezTo>
                  <a:cubicBezTo>
                    <a:pt x="190228" y="339620"/>
                    <a:pt x="142176" y="351993"/>
                    <a:pt x="245660" y="300251"/>
                  </a:cubicBezTo>
                  <a:cubicBezTo>
                    <a:pt x="282054" y="282054"/>
                    <a:pt x="320986" y="268231"/>
                    <a:pt x="354842" y="245660"/>
                  </a:cubicBezTo>
                  <a:cubicBezTo>
                    <a:pt x="413048" y="206856"/>
                    <a:pt x="432570" y="188951"/>
                    <a:pt x="491319" y="163773"/>
                  </a:cubicBezTo>
                  <a:cubicBezTo>
                    <a:pt x="504542" y="158106"/>
                    <a:pt x="518615" y="154675"/>
                    <a:pt x="532263" y="150126"/>
                  </a:cubicBezTo>
                  <a:cubicBezTo>
                    <a:pt x="541361" y="136478"/>
                    <a:pt x="546750" y="119429"/>
                    <a:pt x="559558" y="109182"/>
                  </a:cubicBezTo>
                  <a:cubicBezTo>
                    <a:pt x="570791" y="100195"/>
                    <a:pt x="587634" y="101968"/>
                    <a:pt x="600501" y="95535"/>
                  </a:cubicBezTo>
                  <a:cubicBezTo>
                    <a:pt x="615172" y="88199"/>
                    <a:pt x="628844" y="78740"/>
                    <a:pt x="641445" y="68239"/>
                  </a:cubicBezTo>
                  <a:cubicBezTo>
                    <a:pt x="656272" y="55883"/>
                    <a:pt x="665516" y="36669"/>
                    <a:pt x="682388" y="27296"/>
                  </a:cubicBezTo>
                  <a:cubicBezTo>
                    <a:pt x="707539" y="13323"/>
                    <a:pt x="764275" y="0"/>
                    <a:pt x="764275" y="0"/>
                  </a:cubicBezTo>
                  <a:cubicBezTo>
                    <a:pt x="777923" y="9099"/>
                    <a:pt x="792959" y="16399"/>
                    <a:pt x="805218" y="27296"/>
                  </a:cubicBezTo>
                  <a:cubicBezTo>
                    <a:pt x="834069" y="52941"/>
                    <a:pt x="854986" y="87770"/>
                    <a:pt x="887104" y="109182"/>
                  </a:cubicBezTo>
                  <a:cubicBezTo>
                    <a:pt x="900752" y="118281"/>
                    <a:pt x="915447" y="125977"/>
                    <a:pt x="928048" y="136478"/>
                  </a:cubicBezTo>
                  <a:cubicBezTo>
                    <a:pt x="942875" y="148834"/>
                    <a:pt x="953756" y="165572"/>
                    <a:pt x="968991" y="177421"/>
                  </a:cubicBezTo>
                  <a:cubicBezTo>
                    <a:pt x="994886" y="197561"/>
                    <a:pt x="1023582" y="213815"/>
                    <a:pt x="1050878" y="232012"/>
                  </a:cubicBezTo>
                  <a:cubicBezTo>
                    <a:pt x="1064526" y="241111"/>
                    <a:pt x="1077150" y="251973"/>
                    <a:pt x="1091821" y="259308"/>
                  </a:cubicBezTo>
                  <a:cubicBezTo>
                    <a:pt x="1110018" y="268406"/>
                    <a:pt x="1128966" y="276136"/>
                    <a:pt x="1146412" y="286603"/>
                  </a:cubicBezTo>
                  <a:cubicBezTo>
                    <a:pt x="1174542" y="303481"/>
                    <a:pt x="1196473" y="333237"/>
                    <a:pt x="1228298" y="341194"/>
                  </a:cubicBezTo>
                  <a:cubicBezTo>
                    <a:pt x="1246495" y="345743"/>
                    <a:pt x="1265326" y="348256"/>
                    <a:pt x="1282889" y="354842"/>
                  </a:cubicBezTo>
                  <a:cubicBezTo>
                    <a:pt x="1378597" y="390733"/>
                    <a:pt x="1299232" y="369837"/>
                    <a:pt x="1378424" y="409433"/>
                  </a:cubicBezTo>
                  <a:cubicBezTo>
                    <a:pt x="1391291" y="415867"/>
                    <a:pt x="1406791" y="416095"/>
                    <a:pt x="1419367" y="423081"/>
                  </a:cubicBezTo>
                  <a:cubicBezTo>
                    <a:pt x="1448044" y="439013"/>
                    <a:pt x="1470132" y="467298"/>
                    <a:pt x="1501254" y="477672"/>
                  </a:cubicBezTo>
                  <a:lnTo>
                    <a:pt x="1542197" y="49132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85899" y="914400"/>
              <a:ext cx="28424" cy="290505"/>
            </a:xfrm>
            <a:custGeom>
              <a:avLst/>
              <a:gdLst>
                <a:gd name="connsiteX0" fmla="*/ 0 w 28424"/>
                <a:gd name="connsiteY0" fmla="*/ 0 h 290505"/>
                <a:gd name="connsiteX1" fmla="*/ 13647 w 28424"/>
                <a:gd name="connsiteY1" fmla="*/ 150125 h 290505"/>
                <a:gd name="connsiteX2" fmla="*/ 27295 w 28424"/>
                <a:gd name="connsiteY2" fmla="*/ 286603 h 29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24" h="290505">
                  <a:moveTo>
                    <a:pt x="0" y="0"/>
                  </a:moveTo>
                  <a:cubicBezTo>
                    <a:pt x="4549" y="50042"/>
                    <a:pt x="8387" y="100153"/>
                    <a:pt x="13647" y="150125"/>
                  </a:cubicBezTo>
                  <a:cubicBezTo>
                    <a:pt x="28424" y="290505"/>
                    <a:pt x="27295" y="217130"/>
                    <a:pt x="27295" y="286603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30099" y="4918480"/>
              <a:ext cx="2288564" cy="815169"/>
            </a:xfrm>
            <a:custGeom>
              <a:avLst/>
              <a:gdLst>
                <a:gd name="connsiteX0" fmla="*/ 77626 w 2288564"/>
                <a:gd name="connsiteY0" fmla="*/ 49305 h 815169"/>
                <a:gd name="connsiteX1" fmla="*/ 173161 w 2288564"/>
                <a:gd name="connsiteY1" fmla="*/ 103896 h 815169"/>
                <a:gd name="connsiteX2" fmla="*/ 255047 w 2288564"/>
                <a:gd name="connsiteY2" fmla="*/ 158487 h 815169"/>
                <a:gd name="connsiteX3" fmla="*/ 282343 w 2288564"/>
                <a:gd name="connsiteY3" fmla="*/ 199430 h 815169"/>
                <a:gd name="connsiteX4" fmla="*/ 295991 w 2288564"/>
                <a:gd name="connsiteY4" fmla="*/ 240374 h 815169"/>
                <a:gd name="connsiteX5" fmla="*/ 377877 w 2288564"/>
                <a:gd name="connsiteY5" fmla="*/ 281317 h 815169"/>
                <a:gd name="connsiteX6" fmla="*/ 418820 w 2288564"/>
                <a:gd name="connsiteY6" fmla="*/ 308613 h 815169"/>
                <a:gd name="connsiteX7" fmla="*/ 500707 w 2288564"/>
                <a:gd name="connsiteY7" fmla="*/ 335908 h 815169"/>
                <a:gd name="connsiteX8" fmla="*/ 541650 w 2288564"/>
                <a:gd name="connsiteY8" fmla="*/ 363204 h 815169"/>
                <a:gd name="connsiteX9" fmla="*/ 623537 w 2288564"/>
                <a:gd name="connsiteY9" fmla="*/ 431442 h 815169"/>
                <a:gd name="connsiteX10" fmla="*/ 664480 w 2288564"/>
                <a:gd name="connsiteY10" fmla="*/ 445090 h 815169"/>
                <a:gd name="connsiteX11" fmla="*/ 705423 w 2288564"/>
                <a:gd name="connsiteY11" fmla="*/ 486033 h 815169"/>
                <a:gd name="connsiteX12" fmla="*/ 746367 w 2288564"/>
                <a:gd name="connsiteY12" fmla="*/ 499681 h 815169"/>
                <a:gd name="connsiteX13" fmla="*/ 773662 w 2288564"/>
                <a:gd name="connsiteY13" fmla="*/ 540624 h 815169"/>
                <a:gd name="connsiteX14" fmla="*/ 855549 w 2288564"/>
                <a:gd name="connsiteY14" fmla="*/ 595216 h 815169"/>
                <a:gd name="connsiteX15" fmla="*/ 896492 w 2288564"/>
                <a:gd name="connsiteY15" fmla="*/ 622511 h 815169"/>
                <a:gd name="connsiteX16" fmla="*/ 923788 w 2288564"/>
                <a:gd name="connsiteY16" fmla="*/ 663454 h 815169"/>
                <a:gd name="connsiteX17" fmla="*/ 964731 w 2288564"/>
                <a:gd name="connsiteY17" fmla="*/ 677102 h 815169"/>
                <a:gd name="connsiteX18" fmla="*/ 978379 w 2288564"/>
                <a:gd name="connsiteY18" fmla="*/ 718045 h 815169"/>
                <a:gd name="connsiteX19" fmla="*/ 1019322 w 2288564"/>
                <a:gd name="connsiteY19" fmla="*/ 731693 h 815169"/>
                <a:gd name="connsiteX20" fmla="*/ 1060265 w 2288564"/>
                <a:gd name="connsiteY20" fmla="*/ 758989 h 815169"/>
                <a:gd name="connsiteX21" fmla="*/ 1087561 w 2288564"/>
                <a:gd name="connsiteY21" fmla="*/ 799932 h 815169"/>
                <a:gd name="connsiteX22" fmla="*/ 1128504 w 2288564"/>
                <a:gd name="connsiteY22" fmla="*/ 813580 h 815169"/>
                <a:gd name="connsiteX23" fmla="*/ 1264982 w 2288564"/>
                <a:gd name="connsiteY23" fmla="*/ 758989 h 815169"/>
                <a:gd name="connsiteX24" fmla="*/ 1442402 w 2288564"/>
                <a:gd name="connsiteY24" fmla="*/ 731693 h 815169"/>
                <a:gd name="connsiteX25" fmla="*/ 1537937 w 2288564"/>
                <a:gd name="connsiteY25" fmla="*/ 704398 h 815169"/>
                <a:gd name="connsiteX26" fmla="*/ 1578880 w 2288564"/>
                <a:gd name="connsiteY26" fmla="*/ 677102 h 815169"/>
                <a:gd name="connsiteX27" fmla="*/ 1660767 w 2288564"/>
                <a:gd name="connsiteY27" fmla="*/ 649807 h 815169"/>
                <a:gd name="connsiteX28" fmla="*/ 1783597 w 2288564"/>
                <a:gd name="connsiteY28" fmla="*/ 608863 h 815169"/>
                <a:gd name="connsiteX29" fmla="*/ 1865483 w 2288564"/>
                <a:gd name="connsiteY29" fmla="*/ 554272 h 815169"/>
                <a:gd name="connsiteX30" fmla="*/ 1920074 w 2288564"/>
                <a:gd name="connsiteY30" fmla="*/ 526977 h 815169"/>
                <a:gd name="connsiteX31" fmla="*/ 1961017 w 2288564"/>
                <a:gd name="connsiteY31" fmla="*/ 499681 h 815169"/>
                <a:gd name="connsiteX32" fmla="*/ 2083847 w 2288564"/>
                <a:gd name="connsiteY32" fmla="*/ 472386 h 815169"/>
                <a:gd name="connsiteX33" fmla="*/ 2124791 w 2288564"/>
                <a:gd name="connsiteY33" fmla="*/ 458738 h 815169"/>
                <a:gd name="connsiteX34" fmla="*/ 2179382 w 2288564"/>
                <a:gd name="connsiteY34" fmla="*/ 445090 h 815169"/>
                <a:gd name="connsiteX35" fmla="*/ 2288564 w 2288564"/>
                <a:gd name="connsiteY35" fmla="*/ 417795 h 81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88564" h="815169">
                  <a:moveTo>
                    <a:pt x="77626" y="49305"/>
                  </a:moveTo>
                  <a:cubicBezTo>
                    <a:pt x="219266" y="143732"/>
                    <a:pt x="0" y="0"/>
                    <a:pt x="173161" y="103896"/>
                  </a:cubicBezTo>
                  <a:cubicBezTo>
                    <a:pt x="201291" y="120774"/>
                    <a:pt x="255047" y="158487"/>
                    <a:pt x="255047" y="158487"/>
                  </a:cubicBezTo>
                  <a:cubicBezTo>
                    <a:pt x="264146" y="172135"/>
                    <a:pt x="275007" y="184759"/>
                    <a:pt x="282343" y="199430"/>
                  </a:cubicBezTo>
                  <a:cubicBezTo>
                    <a:pt x="288777" y="212297"/>
                    <a:pt x="287004" y="229140"/>
                    <a:pt x="295991" y="240374"/>
                  </a:cubicBezTo>
                  <a:cubicBezTo>
                    <a:pt x="322065" y="272967"/>
                    <a:pt x="344913" y="264834"/>
                    <a:pt x="377877" y="281317"/>
                  </a:cubicBezTo>
                  <a:cubicBezTo>
                    <a:pt x="392548" y="288653"/>
                    <a:pt x="403831" y="301951"/>
                    <a:pt x="418820" y="308613"/>
                  </a:cubicBezTo>
                  <a:cubicBezTo>
                    <a:pt x="445112" y="320298"/>
                    <a:pt x="476767" y="319948"/>
                    <a:pt x="500707" y="335908"/>
                  </a:cubicBezTo>
                  <a:cubicBezTo>
                    <a:pt x="514355" y="345007"/>
                    <a:pt x="529049" y="352703"/>
                    <a:pt x="541650" y="363204"/>
                  </a:cubicBezTo>
                  <a:cubicBezTo>
                    <a:pt x="586924" y="400932"/>
                    <a:pt x="572712" y="406029"/>
                    <a:pt x="623537" y="431442"/>
                  </a:cubicBezTo>
                  <a:cubicBezTo>
                    <a:pt x="636404" y="437876"/>
                    <a:pt x="650832" y="440541"/>
                    <a:pt x="664480" y="445090"/>
                  </a:cubicBezTo>
                  <a:cubicBezTo>
                    <a:pt x="678128" y="458738"/>
                    <a:pt x="689364" y="475327"/>
                    <a:pt x="705423" y="486033"/>
                  </a:cubicBezTo>
                  <a:cubicBezTo>
                    <a:pt x="717393" y="494013"/>
                    <a:pt x="735133" y="490694"/>
                    <a:pt x="746367" y="499681"/>
                  </a:cubicBezTo>
                  <a:cubicBezTo>
                    <a:pt x="759175" y="509927"/>
                    <a:pt x="761318" y="529823"/>
                    <a:pt x="773662" y="540624"/>
                  </a:cubicBezTo>
                  <a:cubicBezTo>
                    <a:pt x="798351" y="562227"/>
                    <a:pt x="828253" y="577019"/>
                    <a:pt x="855549" y="595216"/>
                  </a:cubicBezTo>
                  <a:lnTo>
                    <a:pt x="896492" y="622511"/>
                  </a:lnTo>
                  <a:cubicBezTo>
                    <a:pt x="905591" y="636159"/>
                    <a:pt x="910980" y="653207"/>
                    <a:pt x="923788" y="663454"/>
                  </a:cubicBezTo>
                  <a:cubicBezTo>
                    <a:pt x="935022" y="672441"/>
                    <a:pt x="954559" y="666930"/>
                    <a:pt x="964731" y="677102"/>
                  </a:cubicBezTo>
                  <a:cubicBezTo>
                    <a:pt x="974903" y="687274"/>
                    <a:pt x="968207" y="707873"/>
                    <a:pt x="978379" y="718045"/>
                  </a:cubicBezTo>
                  <a:cubicBezTo>
                    <a:pt x="988551" y="728217"/>
                    <a:pt x="1006455" y="725259"/>
                    <a:pt x="1019322" y="731693"/>
                  </a:cubicBezTo>
                  <a:cubicBezTo>
                    <a:pt x="1033993" y="739029"/>
                    <a:pt x="1046617" y="749890"/>
                    <a:pt x="1060265" y="758989"/>
                  </a:cubicBezTo>
                  <a:cubicBezTo>
                    <a:pt x="1069364" y="772637"/>
                    <a:pt x="1074753" y="789685"/>
                    <a:pt x="1087561" y="799932"/>
                  </a:cubicBezTo>
                  <a:cubicBezTo>
                    <a:pt x="1098795" y="808919"/>
                    <a:pt x="1114206" y="815169"/>
                    <a:pt x="1128504" y="813580"/>
                  </a:cubicBezTo>
                  <a:cubicBezTo>
                    <a:pt x="1230922" y="802200"/>
                    <a:pt x="1183786" y="783348"/>
                    <a:pt x="1264982" y="758989"/>
                  </a:cubicBezTo>
                  <a:cubicBezTo>
                    <a:pt x="1285279" y="752900"/>
                    <a:pt x="1427956" y="734320"/>
                    <a:pt x="1442402" y="731693"/>
                  </a:cubicBezTo>
                  <a:cubicBezTo>
                    <a:pt x="1480101" y="724839"/>
                    <a:pt x="1502859" y="716090"/>
                    <a:pt x="1537937" y="704398"/>
                  </a:cubicBezTo>
                  <a:cubicBezTo>
                    <a:pt x="1551585" y="695299"/>
                    <a:pt x="1563891" y="683764"/>
                    <a:pt x="1578880" y="677102"/>
                  </a:cubicBezTo>
                  <a:cubicBezTo>
                    <a:pt x="1605172" y="665417"/>
                    <a:pt x="1632854" y="656785"/>
                    <a:pt x="1660767" y="649807"/>
                  </a:cubicBezTo>
                  <a:cubicBezTo>
                    <a:pt x="1706840" y="638289"/>
                    <a:pt x="1740110" y="632583"/>
                    <a:pt x="1783597" y="608863"/>
                  </a:cubicBezTo>
                  <a:cubicBezTo>
                    <a:pt x="1812396" y="593154"/>
                    <a:pt x="1836141" y="568943"/>
                    <a:pt x="1865483" y="554272"/>
                  </a:cubicBezTo>
                  <a:cubicBezTo>
                    <a:pt x="1883680" y="545174"/>
                    <a:pt x="1902410" y="537071"/>
                    <a:pt x="1920074" y="526977"/>
                  </a:cubicBezTo>
                  <a:cubicBezTo>
                    <a:pt x="1934315" y="518839"/>
                    <a:pt x="1945941" y="506142"/>
                    <a:pt x="1961017" y="499681"/>
                  </a:cubicBezTo>
                  <a:cubicBezTo>
                    <a:pt x="1980636" y="491272"/>
                    <a:pt x="2068295" y="476274"/>
                    <a:pt x="2083847" y="472386"/>
                  </a:cubicBezTo>
                  <a:cubicBezTo>
                    <a:pt x="2097804" y="468897"/>
                    <a:pt x="2110958" y="462690"/>
                    <a:pt x="2124791" y="458738"/>
                  </a:cubicBezTo>
                  <a:cubicBezTo>
                    <a:pt x="2142826" y="453585"/>
                    <a:pt x="2161416" y="450480"/>
                    <a:pt x="2179382" y="445090"/>
                  </a:cubicBezTo>
                  <a:cubicBezTo>
                    <a:pt x="2279956" y="414918"/>
                    <a:pt x="2229316" y="417795"/>
                    <a:pt x="2288564" y="41779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34770" y="5363570"/>
              <a:ext cx="832514" cy="859809"/>
            </a:xfrm>
            <a:custGeom>
              <a:avLst/>
              <a:gdLst>
                <a:gd name="connsiteX0" fmla="*/ 0 w 832514"/>
                <a:gd name="connsiteY0" fmla="*/ 0 h 859809"/>
                <a:gd name="connsiteX1" fmla="*/ 27296 w 832514"/>
                <a:gd name="connsiteY1" fmla="*/ 54591 h 859809"/>
                <a:gd name="connsiteX2" fmla="*/ 232012 w 832514"/>
                <a:gd name="connsiteY2" fmla="*/ 204717 h 859809"/>
                <a:gd name="connsiteX3" fmla="*/ 286603 w 832514"/>
                <a:gd name="connsiteY3" fmla="*/ 232012 h 859809"/>
                <a:gd name="connsiteX4" fmla="*/ 464024 w 832514"/>
                <a:gd name="connsiteY4" fmla="*/ 341194 h 859809"/>
                <a:gd name="connsiteX5" fmla="*/ 504967 w 832514"/>
                <a:gd name="connsiteY5" fmla="*/ 382137 h 859809"/>
                <a:gd name="connsiteX6" fmla="*/ 600502 w 832514"/>
                <a:gd name="connsiteY6" fmla="*/ 436729 h 859809"/>
                <a:gd name="connsiteX7" fmla="*/ 668740 w 832514"/>
                <a:gd name="connsiteY7" fmla="*/ 504967 h 859809"/>
                <a:gd name="connsiteX8" fmla="*/ 750627 w 832514"/>
                <a:gd name="connsiteY8" fmla="*/ 573206 h 859809"/>
                <a:gd name="connsiteX9" fmla="*/ 791570 w 832514"/>
                <a:gd name="connsiteY9" fmla="*/ 627797 h 859809"/>
                <a:gd name="connsiteX10" fmla="*/ 832514 w 832514"/>
                <a:gd name="connsiteY10" fmla="*/ 655093 h 859809"/>
                <a:gd name="connsiteX11" fmla="*/ 750627 w 832514"/>
                <a:gd name="connsiteY11" fmla="*/ 709684 h 859809"/>
                <a:gd name="connsiteX12" fmla="*/ 709684 w 832514"/>
                <a:gd name="connsiteY12" fmla="*/ 736979 h 859809"/>
                <a:gd name="connsiteX13" fmla="*/ 627797 w 832514"/>
                <a:gd name="connsiteY13" fmla="*/ 764275 h 859809"/>
                <a:gd name="connsiteX14" fmla="*/ 504967 w 832514"/>
                <a:gd name="connsiteY14" fmla="*/ 818866 h 859809"/>
                <a:gd name="connsiteX15" fmla="*/ 423081 w 832514"/>
                <a:gd name="connsiteY15" fmla="*/ 846161 h 859809"/>
                <a:gd name="connsiteX16" fmla="*/ 382137 w 832514"/>
                <a:gd name="connsiteY16" fmla="*/ 859809 h 859809"/>
                <a:gd name="connsiteX17" fmla="*/ 327546 w 832514"/>
                <a:gd name="connsiteY17" fmla="*/ 859809 h 85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14" h="859809">
                  <a:moveTo>
                    <a:pt x="0" y="0"/>
                  </a:moveTo>
                  <a:cubicBezTo>
                    <a:pt x="9099" y="18197"/>
                    <a:pt x="12041" y="41130"/>
                    <a:pt x="27296" y="54591"/>
                  </a:cubicBezTo>
                  <a:cubicBezTo>
                    <a:pt x="90748" y="110578"/>
                    <a:pt x="156324" y="166874"/>
                    <a:pt x="232012" y="204717"/>
                  </a:cubicBezTo>
                  <a:cubicBezTo>
                    <a:pt x="250209" y="213815"/>
                    <a:pt x="269489" y="221010"/>
                    <a:pt x="286603" y="232012"/>
                  </a:cubicBezTo>
                  <a:cubicBezTo>
                    <a:pt x="462240" y="344920"/>
                    <a:pt x="363309" y="307621"/>
                    <a:pt x="464024" y="341194"/>
                  </a:cubicBezTo>
                  <a:cubicBezTo>
                    <a:pt x="477672" y="354842"/>
                    <a:pt x="490140" y="369781"/>
                    <a:pt x="504967" y="382137"/>
                  </a:cubicBezTo>
                  <a:cubicBezTo>
                    <a:pt x="533902" y="406250"/>
                    <a:pt x="567131" y="420043"/>
                    <a:pt x="600502" y="436729"/>
                  </a:cubicBezTo>
                  <a:cubicBezTo>
                    <a:pt x="650543" y="511792"/>
                    <a:pt x="600502" y="448102"/>
                    <a:pt x="668740" y="504967"/>
                  </a:cubicBezTo>
                  <a:cubicBezTo>
                    <a:pt x="773823" y="592536"/>
                    <a:pt x="648974" y="505438"/>
                    <a:pt x="750627" y="573206"/>
                  </a:cubicBezTo>
                  <a:cubicBezTo>
                    <a:pt x="764275" y="591403"/>
                    <a:pt x="775486" y="611713"/>
                    <a:pt x="791570" y="627797"/>
                  </a:cubicBezTo>
                  <a:cubicBezTo>
                    <a:pt x="803169" y="639396"/>
                    <a:pt x="832514" y="638690"/>
                    <a:pt x="832514" y="655093"/>
                  </a:cubicBezTo>
                  <a:cubicBezTo>
                    <a:pt x="832514" y="693899"/>
                    <a:pt x="771781" y="699107"/>
                    <a:pt x="750627" y="709684"/>
                  </a:cubicBezTo>
                  <a:cubicBezTo>
                    <a:pt x="735956" y="717019"/>
                    <a:pt x="724673" y="730317"/>
                    <a:pt x="709684" y="736979"/>
                  </a:cubicBezTo>
                  <a:cubicBezTo>
                    <a:pt x="683392" y="748664"/>
                    <a:pt x="651737" y="748315"/>
                    <a:pt x="627797" y="764275"/>
                  </a:cubicBezTo>
                  <a:cubicBezTo>
                    <a:pt x="562914" y="807530"/>
                    <a:pt x="602415" y="786383"/>
                    <a:pt x="504967" y="818866"/>
                  </a:cubicBezTo>
                  <a:lnTo>
                    <a:pt x="423081" y="846161"/>
                  </a:lnTo>
                  <a:cubicBezTo>
                    <a:pt x="409433" y="850710"/>
                    <a:pt x="396523" y="859809"/>
                    <a:pt x="382137" y="859809"/>
                  </a:cubicBezTo>
                  <a:lnTo>
                    <a:pt x="327546" y="859809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77706" y="5704764"/>
              <a:ext cx="1177685" cy="545911"/>
            </a:xfrm>
            <a:custGeom>
              <a:avLst/>
              <a:gdLst>
                <a:gd name="connsiteX0" fmla="*/ 1177685 w 1177685"/>
                <a:gd name="connsiteY0" fmla="*/ 0 h 545911"/>
                <a:gd name="connsiteX1" fmla="*/ 1041207 w 1177685"/>
                <a:gd name="connsiteY1" fmla="*/ 13648 h 545911"/>
                <a:gd name="connsiteX2" fmla="*/ 986616 w 1177685"/>
                <a:gd name="connsiteY2" fmla="*/ 27296 h 545911"/>
                <a:gd name="connsiteX3" fmla="*/ 904730 w 1177685"/>
                <a:gd name="connsiteY3" fmla="*/ 40943 h 545911"/>
                <a:gd name="connsiteX4" fmla="*/ 822843 w 1177685"/>
                <a:gd name="connsiteY4" fmla="*/ 68239 h 545911"/>
                <a:gd name="connsiteX5" fmla="*/ 781900 w 1177685"/>
                <a:gd name="connsiteY5" fmla="*/ 81887 h 545911"/>
                <a:gd name="connsiteX6" fmla="*/ 700013 w 1177685"/>
                <a:gd name="connsiteY6" fmla="*/ 95535 h 545911"/>
                <a:gd name="connsiteX7" fmla="*/ 631775 w 1177685"/>
                <a:gd name="connsiteY7" fmla="*/ 109182 h 545911"/>
                <a:gd name="connsiteX8" fmla="*/ 536240 w 1177685"/>
                <a:gd name="connsiteY8" fmla="*/ 122830 h 545911"/>
                <a:gd name="connsiteX9" fmla="*/ 372467 w 1177685"/>
                <a:gd name="connsiteY9" fmla="*/ 150126 h 545911"/>
                <a:gd name="connsiteX10" fmla="*/ 331524 w 1177685"/>
                <a:gd name="connsiteY10" fmla="*/ 163773 h 545911"/>
                <a:gd name="connsiteX11" fmla="*/ 235990 w 1177685"/>
                <a:gd name="connsiteY11" fmla="*/ 177421 h 545911"/>
                <a:gd name="connsiteX12" fmla="*/ 154103 w 1177685"/>
                <a:gd name="connsiteY12" fmla="*/ 218364 h 545911"/>
                <a:gd name="connsiteX13" fmla="*/ 113160 w 1177685"/>
                <a:gd name="connsiteY13" fmla="*/ 232012 h 545911"/>
                <a:gd name="connsiteX14" fmla="*/ 31273 w 1177685"/>
                <a:gd name="connsiteY14" fmla="*/ 272955 h 545911"/>
                <a:gd name="connsiteX15" fmla="*/ 3978 w 1177685"/>
                <a:gd name="connsiteY15" fmla="*/ 313899 h 545911"/>
                <a:gd name="connsiteX16" fmla="*/ 44921 w 1177685"/>
                <a:gd name="connsiteY16" fmla="*/ 327546 h 545911"/>
                <a:gd name="connsiteX17" fmla="*/ 85864 w 1177685"/>
                <a:gd name="connsiteY17" fmla="*/ 354842 h 545911"/>
                <a:gd name="connsiteX18" fmla="*/ 126807 w 1177685"/>
                <a:gd name="connsiteY18" fmla="*/ 368490 h 545911"/>
                <a:gd name="connsiteX19" fmla="*/ 167751 w 1177685"/>
                <a:gd name="connsiteY19" fmla="*/ 395785 h 545911"/>
                <a:gd name="connsiteX20" fmla="*/ 235990 w 1177685"/>
                <a:gd name="connsiteY20" fmla="*/ 409433 h 545911"/>
                <a:gd name="connsiteX21" fmla="*/ 276933 w 1177685"/>
                <a:gd name="connsiteY21" fmla="*/ 423081 h 545911"/>
                <a:gd name="connsiteX22" fmla="*/ 358819 w 1177685"/>
                <a:gd name="connsiteY22" fmla="*/ 436729 h 545911"/>
                <a:gd name="connsiteX23" fmla="*/ 454354 w 1177685"/>
                <a:gd name="connsiteY23" fmla="*/ 477672 h 545911"/>
                <a:gd name="connsiteX24" fmla="*/ 536240 w 1177685"/>
                <a:gd name="connsiteY24" fmla="*/ 545911 h 54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77685" h="545911">
                  <a:moveTo>
                    <a:pt x="1177685" y="0"/>
                  </a:moveTo>
                  <a:cubicBezTo>
                    <a:pt x="1132192" y="4549"/>
                    <a:pt x="1086467" y="7182"/>
                    <a:pt x="1041207" y="13648"/>
                  </a:cubicBezTo>
                  <a:cubicBezTo>
                    <a:pt x="1022638" y="16301"/>
                    <a:pt x="1005009" y="23617"/>
                    <a:pt x="986616" y="27296"/>
                  </a:cubicBezTo>
                  <a:cubicBezTo>
                    <a:pt x="959482" y="32723"/>
                    <a:pt x="932025" y="36394"/>
                    <a:pt x="904730" y="40943"/>
                  </a:cubicBezTo>
                  <a:lnTo>
                    <a:pt x="822843" y="68239"/>
                  </a:lnTo>
                  <a:cubicBezTo>
                    <a:pt x="809195" y="72788"/>
                    <a:pt x="796090" y="79522"/>
                    <a:pt x="781900" y="81887"/>
                  </a:cubicBezTo>
                  <a:lnTo>
                    <a:pt x="700013" y="95535"/>
                  </a:lnTo>
                  <a:cubicBezTo>
                    <a:pt x="677191" y="99684"/>
                    <a:pt x="654656" y="105369"/>
                    <a:pt x="631775" y="109182"/>
                  </a:cubicBezTo>
                  <a:cubicBezTo>
                    <a:pt x="600044" y="114470"/>
                    <a:pt x="568085" y="118281"/>
                    <a:pt x="536240" y="122830"/>
                  </a:cubicBezTo>
                  <a:cubicBezTo>
                    <a:pt x="440256" y="154825"/>
                    <a:pt x="555297" y="119655"/>
                    <a:pt x="372467" y="150126"/>
                  </a:cubicBezTo>
                  <a:cubicBezTo>
                    <a:pt x="358277" y="152491"/>
                    <a:pt x="345630" y="160952"/>
                    <a:pt x="331524" y="163773"/>
                  </a:cubicBezTo>
                  <a:cubicBezTo>
                    <a:pt x="299981" y="170082"/>
                    <a:pt x="267835" y="172872"/>
                    <a:pt x="235990" y="177421"/>
                  </a:cubicBezTo>
                  <a:cubicBezTo>
                    <a:pt x="133078" y="211725"/>
                    <a:pt x="259927" y="165452"/>
                    <a:pt x="154103" y="218364"/>
                  </a:cubicBezTo>
                  <a:cubicBezTo>
                    <a:pt x="141236" y="224798"/>
                    <a:pt x="126027" y="225578"/>
                    <a:pt x="113160" y="232012"/>
                  </a:cubicBezTo>
                  <a:cubicBezTo>
                    <a:pt x="7342" y="284922"/>
                    <a:pt x="134176" y="238656"/>
                    <a:pt x="31273" y="272955"/>
                  </a:cubicBezTo>
                  <a:cubicBezTo>
                    <a:pt x="22175" y="286603"/>
                    <a:pt x="0" y="297986"/>
                    <a:pt x="3978" y="313899"/>
                  </a:cubicBezTo>
                  <a:cubicBezTo>
                    <a:pt x="7467" y="327855"/>
                    <a:pt x="32054" y="321112"/>
                    <a:pt x="44921" y="327546"/>
                  </a:cubicBezTo>
                  <a:cubicBezTo>
                    <a:pt x="59592" y="334881"/>
                    <a:pt x="71193" y="347506"/>
                    <a:pt x="85864" y="354842"/>
                  </a:cubicBezTo>
                  <a:cubicBezTo>
                    <a:pt x="98731" y="361276"/>
                    <a:pt x="113940" y="362056"/>
                    <a:pt x="126807" y="368490"/>
                  </a:cubicBezTo>
                  <a:cubicBezTo>
                    <a:pt x="141478" y="375825"/>
                    <a:pt x="152393" y="390026"/>
                    <a:pt x="167751" y="395785"/>
                  </a:cubicBezTo>
                  <a:cubicBezTo>
                    <a:pt x="189471" y="403930"/>
                    <a:pt x="213486" y="403807"/>
                    <a:pt x="235990" y="409433"/>
                  </a:cubicBezTo>
                  <a:cubicBezTo>
                    <a:pt x="249946" y="412922"/>
                    <a:pt x="262890" y="419960"/>
                    <a:pt x="276933" y="423081"/>
                  </a:cubicBezTo>
                  <a:cubicBezTo>
                    <a:pt x="303946" y="429084"/>
                    <a:pt x="331806" y="430726"/>
                    <a:pt x="358819" y="436729"/>
                  </a:cubicBezTo>
                  <a:cubicBezTo>
                    <a:pt x="388723" y="443374"/>
                    <a:pt x="429804" y="462942"/>
                    <a:pt x="454354" y="477672"/>
                  </a:cubicBezTo>
                  <a:cubicBezTo>
                    <a:pt x="540025" y="529075"/>
                    <a:pt x="536240" y="500250"/>
                    <a:pt x="536240" y="5459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85397" y="6214080"/>
              <a:ext cx="887104" cy="309550"/>
            </a:xfrm>
            <a:custGeom>
              <a:avLst/>
              <a:gdLst>
                <a:gd name="connsiteX0" fmla="*/ 0 w 887104"/>
                <a:gd name="connsiteY0" fmla="*/ 227663 h 309550"/>
                <a:gd name="connsiteX1" fmla="*/ 54591 w 887104"/>
                <a:gd name="connsiteY1" fmla="*/ 214016 h 309550"/>
                <a:gd name="connsiteX2" fmla="*/ 163773 w 887104"/>
                <a:gd name="connsiteY2" fmla="*/ 145777 h 309550"/>
                <a:gd name="connsiteX3" fmla="*/ 245660 w 887104"/>
                <a:gd name="connsiteY3" fmla="*/ 104833 h 309550"/>
                <a:gd name="connsiteX4" fmla="*/ 395785 w 887104"/>
                <a:gd name="connsiteY4" fmla="*/ 63890 h 309550"/>
                <a:gd name="connsiteX5" fmla="*/ 436728 w 887104"/>
                <a:gd name="connsiteY5" fmla="*/ 36595 h 309550"/>
                <a:gd name="connsiteX6" fmla="*/ 518615 w 887104"/>
                <a:gd name="connsiteY6" fmla="*/ 9299 h 309550"/>
                <a:gd name="connsiteX7" fmla="*/ 627797 w 887104"/>
                <a:gd name="connsiteY7" fmla="*/ 132129 h 309550"/>
                <a:gd name="connsiteX8" fmla="*/ 682388 w 887104"/>
                <a:gd name="connsiteY8" fmla="*/ 173072 h 309550"/>
                <a:gd name="connsiteX9" fmla="*/ 736979 w 887104"/>
                <a:gd name="connsiteY9" fmla="*/ 241311 h 309550"/>
                <a:gd name="connsiteX10" fmla="*/ 805218 w 887104"/>
                <a:gd name="connsiteY10" fmla="*/ 268607 h 309550"/>
                <a:gd name="connsiteX11" fmla="*/ 846161 w 887104"/>
                <a:gd name="connsiteY11" fmla="*/ 295902 h 309550"/>
                <a:gd name="connsiteX12" fmla="*/ 887104 w 887104"/>
                <a:gd name="connsiteY12" fmla="*/ 309550 h 3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7104" h="309550">
                  <a:moveTo>
                    <a:pt x="0" y="227663"/>
                  </a:moveTo>
                  <a:cubicBezTo>
                    <a:pt x="18197" y="223114"/>
                    <a:pt x="38194" y="223125"/>
                    <a:pt x="54591" y="214016"/>
                  </a:cubicBezTo>
                  <a:cubicBezTo>
                    <a:pt x="221480" y="121300"/>
                    <a:pt x="52024" y="183025"/>
                    <a:pt x="163773" y="145777"/>
                  </a:cubicBezTo>
                  <a:cubicBezTo>
                    <a:pt x="203801" y="119091"/>
                    <a:pt x="200456" y="116134"/>
                    <a:pt x="245660" y="104833"/>
                  </a:cubicBezTo>
                  <a:cubicBezTo>
                    <a:pt x="286682" y="94578"/>
                    <a:pt x="360645" y="87316"/>
                    <a:pt x="395785" y="63890"/>
                  </a:cubicBezTo>
                  <a:cubicBezTo>
                    <a:pt x="409433" y="54792"/>
                    <a:pt x="421739" y="43257"/>
                    <a:pt x="436728" y="36595"/>
                  </a:cubicBezTo>
                  <a:cubicBezTo>
                    <a:pt x="463020" y="24910"/>
                    <a:pt x="518615" y="9299"/>
                    <a:pt x="518615" y="9299"/>
                  </a:cubicBezTo>
                  <a:cubicBezTo>
                    <a:pt x="611081" y="40122"/>
                    <a:pt x="519691" y="0"/>
                    <a:pt x="627797" y="132129"/>
                  </a:cubicBezTo>
                  <a:cubicBezTo>
                    <a:pt x="642201" y="149734"/>
                    <a:pt x="666304" y="156988"/>
                    <a:pt x="682388" y="173072"/>
                  </a:cubicBezTo>
                  <a:cubicBezTo>
                    <a:pt x="702986" y="193670"/>
                    <a:pt x="713986" y="223427"/>
                    <a:pt x="736979" y="241311"/>
                  </a:cubicBezTo>
                  <a:cubicBezTo>
                    <a:pt x="756317" y="256352"/>
                    <a:pt x="783306" y="257651"/>
                    <a:pt x="805218" y="268607"/>
                  </a:cubicBezTo>
                  <a:cubicBezTo>
                    <a:pt x="819889" y="275942"/>
                    <a:pt x="831490" y="288567"/>
                    <a:pt x="846161" y="295902"/>
                  </a:cubicBezTo>
                  <a:cubicBezTo>
                    <a:pt x="859028" y="302336"/>
                    <a:pt x="887104" y="309550"/>
                    <a:pt x="887104" y="30955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131558" y="5145206"/>
              <a:ext cx="232012" cy="286603"/>
            </a:xfrm>
            <a:custGeom>
              <a:avLst/>
              <a:gdLst>
                <a:gd name="connsiteX0" fmla="*/ 0 w 232012"/>
                <a:gd name="connsiteY0" fmla="*/ 286603 h 286603"/>
                <a:gd name="connsiteX1" fmla="*/ 13648 w 232012"/>
                <a:gd name="connsiteY1" fmla="*/ 68239 h 286603"/>
                <a:gd name="connsiteX2" fmla="*/ 27296 w 232012"/>
                <a:gd name="connsiteY2" fmla="*/ 27295 h 286603"/>
                <a:gd name="connsiteX3" fmla="*/ 68239 w 232012"/>
                <a:gd name="connsiteY3" fmla="*/ 0 h 286603"/>
                <a:gd name="connsiteX4" fmla="*/ 150126 w 232012"/>
                <a:gd name="connsiteY4" fmla="*/ 27295 h 286603"/>
                <a:gd name="connsiteX5" fmla="*/ 191069 w 232012"/>
                <a:gd name="connsiteY5" fmla="*/ 40943 h 286603"/>
                <a:gd name="connsiteX6" fmla="*/ 218364 w 232012"/>
                <a:gd name="connsiteY6" fmla="*/ 122830 h 286603"/>
                <a:gd name="connsiteX7" fmla="*/ 232012 w 232012"/>
                <a:gd name="connsiteY7" fmla="*/ 163773 h 286603"/>
                <a:gd name="connsiteX8" fmla="*/ 232012 w 232012"/>
                <a:gd name="connsiteY8" fmla="*/ 259307 h 28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012" h="286603">
                  <a:moveTo>
                    <a:pt x="0" y="286603"/>
                  </a:moveTo>
                  <a:cubicBezTo>
                    <a:pt x="4549" y="213815"/>
                    <a:pt x="6013" y="140768"/>
                    <a:pt x="13648" y="68239"/>
                  </a:cubicBezTo>
                  <a:cubicBezTo>
                    <a:pt x="15154" y="53932"/>
                    <a:pt x="18309" y="38529"/>
                    <a:pt x="27296" y="27295"/>
                  </a:cubicBezTo>
                  <a:cubicBezTo>
                    <a:pt x="37542" y="14487"/>
                    <a:pt x="54591" y="9098"/>
                    <a:pt x="68239" y="0"/>
                  </a:cubicBezTo>
                  <a:lnTo>
                    <a:pt x="150126" y="27295"/>
                  </a:lnTo>
                  <a:lnTo>
                    <a:pt x="191069" y="40943"/>
                  </a:lnTo>
                  <a:lnTo>
                    <a:pt x="218364" y="122830"/>
                  </a:lnTo>
                  <a:cubicBezTo>
                    <a:pt x="222913" y="136478"/>
                    <a:pt x="232012" y="149387"/>
                    <a:pt x="232012" y="163773"/>
                  </a:cubicBezTo>
                  <a:lnTo>
                    <a:pt x="232012" y="25930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94579" y="4981433"/>
              <a:ext cx="192041" cy="313898"/>
            </a:xfrm>
            <a:custGeom>
              <a:avLst/>
              <a:gdLst>
                <a:gd name="connsiteX0" fmla="*/ 0 w 192041"/>
                <a:gd name="connsiteY0" fmla="*/ 204716 h 313898"/>
                <a:gd name="connsiteX1" fmla="*/ 13648 w 192041"/>
                <a:gd name="connsiteY1" fmla="*/ 109182 h 313898"/>
                <a:gd name="connsiteX2" fmla="*/ 27296 w 192041"/>
                <a:gd name="connsiteY2" fmla="*/ 68239 h 313898"/>
                <a:gd name="connsiteX3" fmla="*/ 40943 w 192041"/>
                <a:gd name="connsiteY3" fmla="*/ 0 h 313898"/>
                <a:gd name="connsiteX4" fmla="*/ 122830 w 192041"/>
                <a:gd name="connsiteY4" fmla="*/ 27295 h 313898"/>
                <a:gd name="connsiteX5" fmla="*/ 163773 w 192041"/>
                <a:gd name="connsiteY5" fmla="*/ 40943 h 313898"/>
                <a:gd name="connsiteX6" fmla="*/ 177421 w 192041"/>
                <a:gd name="connsiteY6" fmla="*/ 81886 h 313898"/>
                <a:gd name="connsiteX7" fmla="*/ 191069 w 192041"/>
                <a:gd name="connsiteY7" fmla="*/ 313898 h 31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041" h="313898">
                  <a:moveTo>
                    <a:pt x="0" y="204716"/>
                  </a:moveTo>
                  <a:cubicBezTo>
                    <a:pt x="4549" y="172871"/>
                    <a:pt x="7339" y="140725"/>
                    <a:pt x="13648" y="109182"/>
                  </a:cubicBezTo>
                  <a:cubicBezTo>
                    <a:pt x="16469" y="95075"/>
                    <a:pt x="23807" y="82195"/>
                    <a:pt x="27296" y="68239"/>
                  </a:cubicBezTo>
                  <a:cubicBezTo>
                    <a:pt x="32922" y="45735"/>
                    <a:pt x="36394" y="22746"/>
                    <a:pt x="40943" y="0"/>
                  </a:cubicBezTo>
                  <a:lnTo>
                    <a:pt x="122830" y="27295"/>
                  </a:lnTo>
                  <a:lnTo>
                    <a:pt x="163773" y="40943"/>
                  </a:lnTo>
                  <a:cubicBezTo>
                    <a:pt x="168322" y="54591"/>
                    <a:pt x="175740" y="67599"/>
                    <a:pt x="177421" y="81886"/>
                  </a:cubicBezTo>
                  <a:cubicBezTo>
                    <a:pt x="192041" y="206157"/>
                    <a:pt x="191069" y="226290"/>
                    <a:pt x="191069" y="31389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238020" y="1596788"/>
              <a:ext cx="88320" cy="136478"/>
            </a:xfrm>
            <a:custGeom>
              <a:avLst/>
              <a:gdLst>
                <a:gd name="connsiteX0" fmla="*/ 6434 w 88320"/>
                <a:gd name="connsiteY0" fmla="*/ 0 h 136478"/>
                <a:gd name="connsiteX1" fmla="*/ 20081 w 88320"/>
                <a:gd name="connsiteY1" fmla="*/ 81887 h 136478"/>
                <a:gd name="connsiteX2" fmla="*/ 6434 w 88320"/>
                <a:gd name="connsiteY2" fmla="*/ 122830 h 136478"/>
                <a:gd name="connsiteX3" fmla="*/ 47377 w 88320"/>
                <a:gd name="connsiteY3" fmla="*/ 136478 h 136478"/>
                <a:gd name="connsiteX4" fmla="*/ 88320 w 88320"/>
                <a:gd name="connsiteY4" fmla="*/ 122830 h 13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20" h="136478">
                  <a:moveTo>
                    <a:pt x="6434" y="0"/>
                  </a:moveTo>
                  <a:cubicBezTo>
                    <a:pt x="10983" y="27296"/>
                    <a:pt x="20081" y="54215"/>
                    <a:pt x="20081" y="81887"/>
                  </a:cubicBezTo>
                  <a:cubicBezTo>
                    <a:pt x="20081" y="96273"/>
                    <a:pt x="0" y="109963"/>
                    <a:pt x="6434" y="122830"/>
                  </a:cubicBezTo>
                  <a:cubicBezTo>
                    <a:pt x="12868" y="135697"/>
                    <a:pt x="33729" y="131929"/>
                    <a:pt x="47377" y="136478"/>
                  </a:cubicBezTo>
                  <a:lnTo>
                    <a:pt x="88320" y="12283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360606" y="1551296"/>
              <a:ext cx="126282" cy="168322"/>
            </a:xfrm>
            <a:custGeom>
              <a:avLst/>
              <a:gdLst>
                <a:gd name="connsiteX0" fmla="*/ 47621 w 126282"/>
                <a:gd name="connsiteY0" fmla="*/ 18197 h 168322"/>
                <a:gd name="connsiteX1" fmla="*/ 33973 w 126282"/>
                <a:gd name="connsiteY1" fmla="*/ 154674 h 168322"/>
                <a:gd name="connsiteX2" fmla="*/ 74916 w 126282"/>
                <a:gd name="connsiteY2" fmla="*/ 168322 h 168322"/>
                <a:gd name="connsiteX3" fmla="*/ 88564 w 126282"/>
                <a:gd name="connsiteY3" fmla="*/ 45492 h 168322"/>
                <a:gd name="connsiteX4" fmla="*/ 47621 w 126282"/>
                <a:gd name="connsiteY4" fmla="*/ 18197 h 16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82" h="168322">
                  <a:moveTo>
                    <a:pt x="47621" y="18197"/>
                  </a:moveTo>
                  <a:cubicBezTo>
                    <a:pt x="38523" y="36394"/>
                    <a:pt x="0" y="112208"/>
                    <a:pt x="33973" y="154674"/>
                  </a:cubicBezTo>
                  <a:cubicBezTo>
                    <a:pt x="42960" y="165908"/>
                    <a:pt x="61268" y="163773"/>
                    <a:pt x="74916" y="168322"/>
                  </a:cubicBezTo>
                  <a:cubicBezTo>
                    <a:pt x="104893" y="123358"/>
                    <a:pt x="126282" y="111499"/>
                    <a:pt x="88564" y="45492"/>
                  </a:cubicBezTo>
                  <a:cubicBezTo>
                    <a:pt x="81427" y="33001"/>
                    <a:pt x="56720" y="0"/>
                    <a:pt x="47621" y="18197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17409" y="1528549"/>
              <a:ext cx="146548" cy="218364"/>
            </a:xfrm>
            <a:custGeom>
              <a:avLst/>
              <a:gdLst>
                <a:gd name="connsiteX0" fmla="*/ 122830 w 146548"/>
                <a:gd name="connsiteY0" fmla="*/ 13648 h 218364"/>
                <a:gd name="connsiteX1" fmla="*/ 81887 w 146548"/>
                <a:gd name="connsiteY1" fmla="*/ 0 h 218364"/>
                <a:gd name="connsiteX2" fmla="*/ 27295 w 146548"/>
                <a:gd name="connsiteY2" fmla="*/ 13648 h 218364"/>
                <a:gd name="connsiteX3" fmla="*/ 13648 w 146548"/>
                <a:gd name="connsiteY3" fmla="*/ 54591 h 218364"/>
                <a:gd name="connsiteX4" fmla="*/ 0 w 146548"/>
                <a:gd name="connsiteY4" fmla="*/ 122830 h 218364"/>
                <a:gd name="connsiteX5" fmla="*/ 13648 w 146548"/>
                <a:gd name="connsiteY5" fmla="*/ 163773 h 218364"/>
                <a:gd name="connsiteX6" fmla="*/ 95534 w 146548"/>
                <a:gd name="connsiteY6" fmla="*/ 163773 h 218364"/>
                <a:gd name="connsiteX7" fmla="*/ 68239 w 146548"/>
                <a:gd name="connsiteY7" fmla="*/ 109182 h 218364"/>
                <a:gd name="connsiteX8" fmla="*/ 81887 w 146548"/>
                <a:gd name="connsiteY8" fmla="*/ 68239 h 218364"/>
                <a:gd name="connsiteX9" fmla="*/ 122830 w 146548"/>
                <a:gd name="connsiteY9" fmla="*/ 81887 h 218364"/>
                <a:gd name="connsiteX10" fmla="*/ 136478 w 146548"/>
                <a:gd name="connsiteY10" fmla="*/ 218364 h 21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548" h="218364">
                  <a:moveTo>
                    <a:pt x="122830" y="13648"/>
                  </a:moveTo>
                  <a:cubicBezTo>
                    <a:pt x="109182" y="9099"/>
                    <a:pt x="96273" y="0"/>
                    <a:pt x="81887" y="0"/>
                  </a:cubicBezTo>
                  <a:cubicBezTo>
                    <a:pt x="63130" y="0"/>
                    <a:pt x="41942" y="1930"/>
                    <a:pt x="27295" y="13648"/>
                  </a:cubicBezTo>
                  <a:cubicBezTo>
                    <a:pt x="16062" y="22635"/>
                    <a:pt x="17137" y="40635"/>
                    <a:pt x="13648" y="54591"/>
                  </a:cubicBezTo>
                  <a:cubicBezTo>
                    <a:pt x="8022" y="77095"/>
                    <a:pt x="4549" y="100084"/>
                    <a:pt x="0" y="122830"/>
                  </a:cubicBezTo>
                  <a:cubicBezTo>
                    <a:pt x="4549" y="136478"/>
                    <a:pt x="3476" y="153601"/>
                    <a:pt x="13648" y="163773"/>
                  </a:cubicBezTo>
                  <a:cubicBezTo>
                    <a:pt x="40944" y="191069"/>
                    <a:pt x="68238" y="172872"/>
                    <a:pt x="95534" y="163773"/>
                  </a:cubicBezTo>
                  <a:cubicBezTo>
                    <a:pt x="131929" y="54592"/>
                    <a:pt x="104632" y="181970"/>
                    <a:pt x="68239" y="109182"/>
                  </a:cubicBezTo>
                  <a:cubicBezTo>
                    <a:pt x="61806" y="96315"/>
                    <a:pt x="77338" y="81887"/>
                    <a:pt x="81887" y="68239"/>
                  </a:cubicBezTo>
                  <a:cubicBezTo>
                    <a:pt x="95535" y="72788"/>
                    <a:pt x="112658" y="71715"/>
                    <a:pt x="122830" y="81887"/>
                  </a:cubicBezTo>
                  <a:cubicBezTo>
                    <a:pt x="146548" y="105605"/>
                    <a:pt x="136478" y="213446"/>
                    <a:pt x="136478" y="218364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06761" y="1480782"/>
              <a:ext cx="127199" cy="238938"/>
            </a:xfrm>
            <a:custGeom>
              <a:avLst/>
              <a:gdLst>
                <a:gd name="connsiteX0" fmla="*/ 56308 w 127199"/>
                <a:gd name="connsiteY0" fmla="*/ 20472 h 238938"/>
                <a:gd name="connsiteX1" fmla="*/ 42660 w 127199"/>
                <a:gd name="connsiteY1" fmla="*/ 225188 h 238938"/>
                <a:gd name="connsiteX2" fmla="*/ 83603 w 127199"/>
                <a:gd name="connsiteY2" fmla="*/ 238836 h 238938"/>
                <a:gd name="connsiteX3" fmla="*/ 97251 w 127199"/>
                <a:gd name="connsiteY3" fmla="*/ 197893 h 238938"/>
                <a:gd name="connsiteX4" fmla="*/ 124546 w 127199"/>
                <a:gd name="connsiteY4" fmla="*/ 156949 h 238938"/>
                <a:gd name="connsiteX5" fmla="*/ 110899 w 127199"/>
                <a:gd name="connsiteY5" fmla="*/ 102358 h 238938"/>
                <a:gd name="connsiteX6" fmla="*/ 56308 w 127199"/>
                <a:gd name="connsiteY6" fmla="*/ 20472 h 23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99" h="238938">
                  <a:moveTo>
                    <a:pt x="56308" y="20472"/>
                  </a:moveTo>
                  <a:cubicBezTo>
                    <a:pt x="44935" y="40944"/>
                    <a:pt x="0" y="86543"/>
                    <a:pt x="42660" y="225188"/>
                  </a:cubicBezTo>
                  <a:cubicBezTo>
                    <a:pt x="46891" y="238938"/>
                    <a:pt x="69955" y="234287"/>
                    <a:pt x="83603" y="238836"/>
                  </a:cubicBezTo>
                  <a:cubicBezTo>
                    <a:pt x="88152" y="225188"/>
                    <a:pt x="90817" y="210760"/>
                    <a:pt x="97251" y="197893"/>
                  </a:cubicBezTo>
                  <a:cubicBezTo>
                    <a:pt x="104586" y="183222"/>
                    <a:pt x="122226" y="173187"/>
                    <a:pt x="124546" y="156949"/>
                  </a:cubicBezTo>
                  <a:cubicBezTo>
                    <a:pt x="127199" y="138381"/>
                    <a:pt x="121304" y="117965"/>
                    <a:pt x="110899" y="102358"/>
                  </a:cubicBezTo>
                  <a:cubicBezTo>
                    <a:pt x="102666" y="90009"/>
                    <a:pt x="67681" y="0"/>
                    <a:pt x="56308" y="20472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81400" y="525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company</a:t>
            </a:r>
            <a:endParaRPr lang="en-US" sz="2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49788" y="2737346"/>
            <a:ext cx="1332175" cy="1206346"/>
            <a:chOff x="6778388" y="2737346"/>
            <a:chExt cx="1332175" cy="1206346"/>
          </a:xfrm>
        </p:grpSpPr>
        <p:sp>
          <p:nvSpPr>
            <p:cNvPr id="31" name="Freeform 30"/>
            <p:cNvSpPr/>
            <p:nvPr/>
          </p:nvSpPr>
          <p:spPr>
            <a:xfrm>
              <a:off x="7233313" y="3105836"/>
              <a:ext cx="354842" cy="300250"/>
            </a:xfrm>
            <a:custGeom>
              <a:avLst/>
              <a:gdLst>
                <a:gd name="connsiteX0" fmla="*/ 191069 w 354842"/>
                <a:gd name="connsiteY0" fmla="*/ 27295 h 300250"/>
                <a:gd name="connsiteX1" fmla="*/ 150126 w 354842"/>
                <a:gd name="connsiteY1" fmla="*/ 13647 h 300250"/>
                <a:gd name="connsiteX2" fmla="*/ 54591 w 354842"/>
                <a:gd name="connsiteY2" fmla="*/ 54591 h 300250"/>
                <a:gd name="connsiteX3" fmla="*/ 27296 w 354842"/>
                <a:gd name="connsiteY3" fmla="*/ 95534 h 300250"/>
                <a:gd name="connsiteX4" fmla="*/ 0 w 354842"/>
                <a:gd name="connsiteY4" fmla="*/ 177420 h 300250"/>
                <a:gd name="connsiteX5" fmla="*/ 95535 w 354842"/>
                <a:gd name="connsiteY5" fmla="*/ 272955 h 300250"/>
                <a:gd name="connsiteX6" fmla="*/ 177421 w 354842"/>
                <a:gd name="connsiteY6" fmla="*/ 300250 h 300250"/>
                <a:gd name="connsiteX7" fmla="*/ 259308 w 354842"/>
                <a:gd name="connsiteY7" fmla="*/ 286603 h 300250"/>
                <a:gd name="connsiteX8" fmla="*/ 327547 w 354842"/>
                <a:gd name="connsiteY8" fmla="*/ 272955 h 300250"/>
                <a:gd name="connsiteX9" fmla="*/ 341194 w 354842"/>
                <a:gd name="connsiteY9" fmla="*/ 232011 h 300250"/>
                <a:gd name="connsiteX10" fmla="*/ 354842 w 354842"/>
                <a:gd name="connsiteY10" fmla="*/ 150125 h 300250"/>
                <a:gd name="connsiteX11" fmla="*/ 327547 w 354842"/>
                <a:gd name="connsiteY11" fmla="*/ 68238 h 300250"/>
                <a:gd name="connsiteX12" fmla="*/ 245660 w 354842"/>
                <a:gd name="connsiteY12" fmla="*/ 0 h 3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842" h="300250">
                  <a:moveTo>
                    <a:pt x="191069" y="27295"/>
                  </a:moveTo>
                  <a:cubicBezTo>
                    <a:pt x="177421" y="22746"/>
                    <a:pt x="164512" y="13647"/>
                    <a:pt x="150126" y="13647"/>
                  </a:cubicBezTo>
                  <a:cubicBezTo>
                    <a:pt x="106061" y="13647"/>
                    <a:pt x="88021" y="32305"/>
                    <a:pt x="54591" y="54591"/>
                  </a:cubicBezTo>
                  <a:cubicBezTo>
                    <a:pt x="45493" y="68239"/>
                    <a:pt x="33958" y="80545"/>
                    <a:pt x="27296" y="95534"/>
                  </a:cubicBezTo>
                  <a:cubicBezTo>
                    <a:pt x="15611" y="121826"/>
                    <a:pt x="0" y="177420"/>
                    <a:pt x="0" y="177420"/>
                  </a:cubicBezTo>
                  <a:cubicBezTo>
                    <a:pt x="18877" y="234051"/>
                    <a:pt x="13410" y="245580"/>
                    <a:pt x="95535" y="272955"/>
                  </a:cubicBezTo>
                  <a:lnTo>
                    <a:pt x="177421" y="300250"/>
                  </a:lnTo>
                  <a:lnTo>
                    <a:pt x="259308" y="286603"/>
                  </a:lnTo>
                  <a:cubicBezTo>
                    <a:pt x="282131" y="282454"/>
                    <a:pt x="308246" y="285822"/>
                    <a:pt x="327547" y="272955"/>
                  </a:cubicBezTo>
                  <a:cubicBezTo>
                    <a:pt x="339517" y="264975"/>
                    <a:pt x="338073" y="246055"/>
                    <a:pt x="341194" y="232011"/>
                  </a:cubicBezTo>
                  <a:cubicBezTo>
                    <a:pt x="347197" y="204998"/>
                    <a:pt x="350293" y="177420"/>
                    <a:pt x="354842" y="150125"/>
                  </a:cubicBezTo>
                  <a:cubicBezTo>
                    <a:pt x="345744" y="122829"/>
                    <a:pt x="351487" y="84198"/>
                    <a:pt x="327547" y="68238"/>
                  </a:cubicBezTo>
                  <a:cubicBezTo>
                    <a:pt x="241875" y="11124"/>
                    <a:pt x="245660" y="46452"/>
                    <a:pt x="24566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778388" y="2737346"/>
              <a:ext cx="1332175" cy="1206346"/>
            </a:xfrm>
            <a:custGeom>
              <a:avLst/>
              <a:gdLst>
                <a:gd name="connsiteX0" fmla="*/ 837063 w 1332175"/>
                <a:gd name="connsiteY0" fmla="*/ 177421 h 1206346"/>
                <a:gd name="connsiteX1" fmla="*/ 878006 w 1332175"/>
                <a:gd name="connsiteY1" fmla="*/ 136478 h 1206346"/>
                <a:gd name="connsiteX2" fmla="*/ 932597 w 1332175"/>
                <a:gd name="connsiteY2" fmla="*/ 109182 h 1206346"/>
                <a:gd name="connsiteX3" fmla="*/ 1000836 w 1332175"/>
                <a:gd name="connsiteY3" fmla="*/ 54591 h 1206346"/>
                <a:gd name="connsiteX4" fmla="*/ 1069075 w 1332175"/>
                <a:gd name="connsiteY4" fmla="*/ 136478 h 1206346"/>
                <a:gd name="connsiteX5" fmla="*/ 1096370 w 1332175"/>
                <a:gd name="connsiteY5" fmla="*/ 177421 h 1206346"/>
                <a:gd name="connsiteX6" fmla="*/ 1137313 w 1332175"/>
                <a:gd name="connsiteY6" fmla="*/ 191069 h 1206346"/>
                <a:gd name="connsiteX7" fmla="*/ 1123666 w 1332175"/>
                <a:gd name="connsiteY7" fmla="*/ 232012 h 1206346"/>
                <a:gd name="connsiteX8" fmla="*/ 1041779 w 1332175"/>
                <a:gd name="connsiteY8" fmla="*/ 272955 h 1206346"/>
                <a:gd name="connsiteX9" fmla="*/ 1000836 w 1332175"/>
                <a:gd name="connsiteY9" fmla="*/ 300251 h 1206346"/>
                <a:gd name="connsiteX10" fmla="*/ 1028131 w 1332175"/>
                <a:gd name="connsiteY10" fmla="*/ 354842 h 1206346"/>
                <a:gd name="connsiteX11" fmla="*/ 1110018 w 1332175"/>
                <a:gd name="connsiteY11" fmla="*/ 409433 h 1206346"/>
                <a:gd name="connsiteX12" fmla="*/ 1137313 w 1332175"/>
                <a:gd name="connsiteY12" fmla="*/ 491319 h 1206346"/>
                <a:gd name="connsiteX13" fmla="*/ 1219200 w 1332175"/>
                <a:gd name="connsiteY13" fmla="*/ 518615 h 1206346"/>
                <a:gd name="connsiteX14" fmla="*/ 1260143 w 1332175"/>
                <a:gd name="connsiteY14" fmla="*/ 532263 h 1206346"/>
                <a:gd name="connsiteX15" fmla="*/ 1301087 w 1332175"/>
                <a:gd name="connsiteY15" fmla="*/ 518615 h 1206346"/>
                <a:gd name="connsiteX16" fmla="*/ 1328382 w 1332175"/>
                <a:gd name="connsiteY16" fmla="*/ 559558 h 1206346"/>
                <a:gd name="connsiteX17" fmla="*/ 1314734 w 1332175"/>
                <a:gd name="connsiteY17" fmla="*/ 764275 h 1206346"/>
                <a:gd name="connsiteX18" fmla="*/ 1273791 w 1332175"/>
                <a:gd name="connsiteY18" fmla="*/ 736979 h 1206346"/>
                <a:gd name="connsiteX19" fmla="*/ 1205552 w 1332175"/>
                <a:gd name="connsiteY19" fmla="*/ 723331 h 1206346"/>
                <a:gd name="connsiteX20" fmla="*/ 1110018 w 1332175"/>
                <a:gd name="connsiteY20" fmla="*/ 696036 h 1206346"/>
                <a:gd name="connsiteX21" fmla="*/ 1069075 w 1332175"/>
                <a:gd name="connsiteY21" fmla="*/ 709684 h 1206346"/>
                <a:gd name="connsiteX22" fmla="*/ 1041779 w 1332175"/>
                <a:gd name="connsiteY22" fmla="*/ 750627 h 1206346"/>
                <a:gd name="connsiteX23" fmla="*/ 1000836 w 1332175"/>
                <a:gd name="connsiteY23" fmla="*/ 777922 h 1206346"/>
                <a:gd name="connsiteX24" fmla="*/ 973540 w 1332175"/>
                <a:gd name="connsiteY24" fmla="*/ 818866 h 1206346"/>
                <a:gd name="connsiteX25" fmla="*/ 891654 w 1332175"/>
                <a:gd name="connsiteY25" fmla="*/ 887104 h 1206346"/>
                <a:gd name="connsiteX26" fmla="*/ 850711 w 1332175"/>
                <a:gd name="connsiteY26" fmla="*/ 900752 h 1206346"/>
                <a:gd name="connsiteX27" fmla="*/ 878006 w 1332175"/>
                <a:gd name="connsiteY27" fmla="*/ 941695 h 1206346"/>
                <a:gd name="connsiteX28" fmla="*/ 918949 w 1332175"/>
                <a:gd name="connsiteY28" fmla="*/ 955343 h 1206346"/>
                <a:gd name="connsiteX29" fmla="*/ 959893 w 1332175"/>
                <a:gd name="connsiteY29" fmla="*/ 982639 h 1206346"/>
                <a:gd name="connsiteX30" fmla="*/ 987188 w 1332175"/>
                <a:gd name="connsiteY30" fmla="*/ 1023582 h 1206346"/>
                <a:gd name="connsiteX31" fmla="*/ 1069075 w 1332175"/>
                <a:gd name="connsiteY31" fmla="*/ 1105469 h 1206346"/>
                <a:gd name="connsiteX32" fmla="*/ 987188 w 1332175"/>
                <a:gd name="connsiteY32" fmla="*/ 1146412 h 1206346"/>
                <a:gd name="connsiteX33" fmla="*/ 946245 w 1332175"/>
                <a:gd name="connsiteY33" fmla="*/ 1173707 h 1206346"/>
                <a:gd name="connsiteX34" fmla="*/ 864358 w 1332175"/>
                <a:gd name="connsiteY34" fmla="*/ 1187355 h 1206346"/>
                <a:gd name="connsiteX35" fmla="*/ 823415 w 1332175"/>
                <a:gd name="connsiteY35" fmla="*/ 1201003 h 1206346"/>
                <a:gd name="connsiteX36" fmla="*/ 782472 w 1332175"/>
                <a:gd name="connsiteY36" fmla="*/ 1078173 h 1206346"/>
                <a:gd name="connsiteX37" fmla="*/ 714233 w 1332175"/>
                <a:gd name="connsiteY37" fmla="*/ 1009934 h 1206346"/>
                <a:gd name="connsiteX38" fmla="*/ 686937 w 1332175"/>
                <a:gd name="connsiteY38" fmla="*/ 968991 h 1206346"/>
                <a:gd name="connsiteX39" fmla="*/ 645994 w 1332175"/>
                <a:gd name="connsiteY39" fmla="*/ 955343 h 1206346"/>
                <a:gd name="connsiteX40" fmla="*/ 509516 w 1332175"/>
                <a:gd name="connsiteY40" fmla="*/ 941695 h 1206346"/>
                <a:gd name="connsiteX41" fmla="*/ 400334 w 1332175"/>
                <a:gd name="connsiteY41" fmla="*/ 914400 h 1206346"/>
                <a:gd name="connsiteX42" fmla="*/ 345743 w 1332175"/>
                <a:gd name="connsiteY42" fmla="*/ 996287 h 1206346"/>
                <a:gd name="connsiteX43" fmla="*/ 318448 w 1332175"/>
                <a:gd name="connsiteY43" fmla="*/ 1037230 h 1206346"/>
                <a:gd name="connsiteX44" fmla="*/ 277505 w 1332175"/>
                <a:gd name="connsiteY44" fmla="*/ 1078173 h 1206346"/>
                <a:gd name="connsiteX45" fmla="*/ 250209 w 1332175"/>
                <a:gd name="connsiteY45" fmla="*/ 1037230 h 1206346"/>
                <a:gd name="connsiteX46" fmla="*/ 195618 w 1332175"/>
                <a:gd name="connsiteY46" fmla="*/ 1009934 h 1206346"/>
                <a:gd name="connsiteX47" fmla="*/ 154675 w 1332175"/>
                <a:gd name="connsiteY47" fmla="*/ 982639 h 1206346"/>
                <a:gd name="connsiteX48" fmla="*/ 100084 w 1332175"/>
                <a:gd name="connsiteY48" fmla="*/ 859809 h 1206346"/>
                <a:gd name="connsiteX49" fmla="*/ 86436 w 1332175"/>
                <a:gd name="connsiteY49" fmla="*/ 818866 h 1206346"/>
                <a:gd name="connsiteX50" fmla="*/ 209266 w 1332175"/>
                <a:gd name="connsiteY50" fmla="*/ 777922 h 1206346"/>
                <a:gd name="connsiteX51" fmla="*/ 250209 w 1332175"/>
                <a:gd name="connsiteY51" fmla="*/ 764275 h 1206346"/>
                <a:gd name="connsiteX52" fmla="*/ 291152 w 1332175"/>
                <a:gd name="connsiteY52" fmla="*/ 750627 h 1206346"/>
                <a:gd name="connsiteX53" fmla="*/ 263857 w 1332175"/>
                <a:gd name="connsiteY53" fmla="*/ 709684 h 1206346"/>
                <a:gd name="connsiteX54" fmla="*/ 236561 w 1332175"/>
                <a:gd name="connsiteY54" fmla="*/ 627797 h 1206346"/>
                <a:gd name="connsiteX55" fmla="*/ 222913 w 1332175"/>
                <a:gd name="connsiteY55" fmla="*/ 491319 h 1206346"/>
                <a:gd name="connsiteX56" fmla="*/ 141027 w 1332175"/>
                <a:gd name="connsiteY56" fmla="*/ 450376 h 1206346"/>
                <a:gd name="connsiteX57" fmla="*/ 100084 w 1332175"/>
                <a:gd name="connsiteY57" fmla="*/ 423081 h 1206346"/>
                <a:gd name="connsiteX58" fmla="*/ 18197 w 1332175"/>
                <a:gd name="connsiteY58" fmla="*/ 395785 h 1206346"/>
                <a:gd name="connsiteX59" fmla="*/ 4549 w 1332175"/>
                <a:gd name="connsiteY59" fmla="*/ 354842 h 1206346"/>
                <a:gd name="connsiteX60" fmla="*/ 45493 w 1332175"/>
                <a:gd name="connsiteY60" fmla="*/ 313898 h 1206346"/>
                <a:gd name="connsiteX61" fmla="*/ 72788 w 1332175"/>
                <a:gd name="connsiteY61" fmla="*/ 272955 h 1206346"/>
                <a:gd name="connsiteX62" fmla="*/ 86436 w 1332175"/>
                <a:gd name="connsiteY62" fmla="*/ 232012 h 1206346"/>
                <a:gd name="connsiteX63" fmla="*/ 127379 w 1332175"/>
                <a:gd name="connsiteY63" fmla="*/ 204716 h 1206346"/>
                <a:gd name="connsiteX64" fmla="*/ 250209 w 1332175"/>
                <a:gd name="connsiteY64" fmla="*/ 259307 h 1206346"/>
                <a:gd name="connsiteX65" fmla="*/ 291152 w 1332175"/>
                <a:gd name="connsiteY65" fmla="*/ 272955 h 1206346"/>
                <a:gd name="connsiteX66" fmla="*/ 318448 w 1332175"/>
                <a:gd name="connsiteY66" fmla="*/ 232012 h 1206346"/>
                <a:gd name="connsiteX67" fmla="*/ 400334 w 1332175"/>
                <a:gd name="connsiteY67" fmla="*/ 204716 h 1206346"/>
                <a:gd name="connsiteX68" fmla="*/ 413982 w 1332175"/>
                <a:gd name="connsiteY68" fmla="*/ 163773 h 1206346"/>
                <a:gd name="connsiteX69" fmla="*/ 400334 w 1332175"/>
                <a:gd name="connsiteY69" fmla="*/ 122830 h 1206346"/>
                <a:gd name="connsiteX70" fmla="*/ 359391 w 1332175"/>
                <a:gd name="connsiteY70" fmla="*/ 27295 h 1206346"/>
                <a:gd name="connsiteX71" fmla="*/ 536812 w 1332175"/>
                <a:gd name="connsiteY71" fmla="*/ 0 h 1206346"/>
                <a:gd name="connsiteX72" fmla="*/ 591403 w 1332175"/>
                <a:gd name="connsiteY72" fmla="*/ 13648 h 1206346"/>
                <a:gd name="connsiteX73" fmla="*/ 605051 w 1332175"/>
                <a:gd name="connsiteY73" fmla="*/ 54591 h 1206346"/>
                <a:gd name="connsiteX74" fmla="*/ 632346 w 1332175"/>
                <a:gd name="connsiteY74" fmla="*/ 95534 h 1206346"/>
                <a:gd name="connsiteX75" fmla="*/ 645994 w 1332175"/>
                <a:gd name="connsiteY75" fmla="*/ 150125 h 1206346"/>
                <a:gd name="connsiteX76" fmla="*/ 659642 w 1332175"/>
                <a:gd name="connsiteY76" fmla="*/ 191069 h 1206346"/>
                <a:gd name="connsiteX77" fmla="*/ 809767 w 1332175"/>
                <a:gd name="connsiteY77" fmla="*/ 177421 h 1206346"/>
                <a:gd name="connsiteX78" fmla="*/ 837063 w 1332175"/>
                <a:gd name="connsiteY78" fmla="*/ 177421 h 120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32175" h="1206346">
                  <a:moveTo>
                    <a:pt x="837063" y="177421"/>
                  </a:moveTo>
                  <a:cubicBezTo>
                    <a:pt x="848436" y="170597"/>
                    <a:pt x="862300" y="147696"/>
                    <a:pt x="878006" y="136478"/>
                  </a:cubicBezTo>
                  <a:cubicBezTo>
                    <a:pt x="894561" y="124653"/>
                    <a:pt x="916968" y="122206"/>
                    <a:pt x="932597" y="109182"/>
                  </a:cubicBezTo>
                  <a:cubicBezTo>
                    <a:pt x="1014906" y="40591"/>
                    <a:pt x="903082" y="87177"/>
                    <a:pt x="1000836" y="54591"/>
                  </a:cubicBezTo>
                  <a:cubicBezTo>
                    <a:pt x="1068604" y="156244"/>
                    <a:pt x="981506" y="31395"/>
                    <a:pt x="1069075" y="136478"/>
                  </a:cubicBezTo>
                  <a:cubicBezTo>
                    <a:pt x="1079576" y="149079"/>
                    <a:pt x="1083562" y="167174"/>
                    <a:pt x="1096370" y="177421"/>
                  </a:cubicBezTo>
                  <a:cubicBezTo>
                    <a:pt x="1107603" y="186408"/>
                    <a:pt x="1123665" y="186520"/>
                    <a:pt x="1137313" y="191069"/>
                  </a:cubicBezTo>
                  <a:cubicBezTo>
                    <a:pt x="1132764" y="204717"/>
                    <a:pt x="1132653" y="220779"/>
                    <a:pt x="1123666" y="232012"/>
                  </a:cubicBezTo>
                  <a:cubicBezTo>
                    <a:pt x="1097592" y="264604"/>
                    <a:pt x="1074743" y="256473"/>
                    <a:pt x="1041779" y="272955"/>
                  </a:cubicBezTo>
                  <a:cubicBezTo>
                    <a:pt x="1027108" y="280291"/>
                    <a:pt x="1014484" y="291152"/>
                    <a:pt x="1000836" y="300251"/>
                  </a:cubicBezTo>
                  <a:cubicBezTo>
                    <a:pt x="1009934" y="318448"/>
                    <a:pt x="1013745" y="340456"/>
                    <a:pt x="1028131" y="354842"/>
                  </a:cubicBezTo>
                  <a:cubicBezTo>
                    <a:pt x="1051328" y="378039"/>
                    <a:pt x="1110018" y="409433"/>
                    <a:pt x="1110018" y="409433"/>
                  </a:cubicBezTo>
                  <a:cubicBezTo>
                    <a:pt x="1119116" y="436728"/>
                    <a:pt x="1110018" y="482220"/>
                    <a:pt x="1137313" y="491319"/>
                  </a:cubicBezTo>
                  <a:lnTo>
                    <a:pt x="1219200" y="518615"/>
                  </a:lnTo>
                  <a:lnTo>
                    <a:pt x="1260143" y="532263"/>
                  </a:lnTo>
                  <a:cubicBezTo>
                    <a:pt x="1273791" y="527714"/>
                    <a:pt x="1287730" y="513272"/>
                    <a:pt x="1301087" y="518615"/>
                  </a:cubicBezTo>
                  <a:cubicBezTo>
                    <a:pt x="1316316" y="524707"/>
                    <a:pt x="1327472" y="543181"/>
                    <a:pt x="1328382" y="559558"/>
                  </a:cubicBezTo>
                  <a:cubicBezTo>
                    <a:pt x="1332175" y="627843"/>
                    <a:pt x="1319283" y="696036"/>
                    <a:pt x="1314734" y="764275"/>
                  </a:cubicBezTo>
                  <a:cubicBezTo>
                    <a:pt x="1301086" y="755176"/>
                    <a:pt x="1289149" y="742738"/>
                    <a:pt x="1273791" y="736979"/>
                  </a:cubicBezTo>
                  <a:cubicBezTo>
                    <a:pt x="1252071" y="728834"/>
                    <a:pt x="1228196" y="728363"/>
                    <a:pt x="1205552" y="723331"/>
                  </a:cubicBezTo>
                  <a:cubicBezTo>
                    <a:pt x="1154134" y="711905"/>
                    <a:pt x="1155618" y="711236"/>
                    <a:pt x="1110018" y="696036"/>
                  </a:cubicBezTo>
                  <a:cubicBezTo>
                    <a:pt x="1096370" y="700585"/>
                    <a:pt x="1080309" y="700697"/>
                    <a:pt x="1069075" y="709684"/>
                  </a:cubicBezTo>
                  <a:cubicBezTo>
                    <a:pt x="1056267" y="719931"/>
                    <a:pt x="1053377" y="739029"/>
                    <a:pt x="1041779" y="750627"/>
                  </a:cubicBezTo>
                  <a:cubicBezTo>
                    <a:pt x="1030181" y="762225"/>
                    <a:pt x="1014484" y="768824"/>
                    <a:pt x="1000836" y="777922"/>
                  </a:cubicBezTo>
                  <a:cubicBezTo>
                    <a:pt x="991737" y="791570"/>
                    <a:pt x="984041" y="806265"/>
                    <a:pt x="973540" y="818866"/>
                  </a:cubicBezTo>
                  <a:cubicBezTo>
                    <a:pt x="951980" y="844738"/>
                    <a:pt x="922327" y="871767"/>
                    <a:pt x="891654" y="887104"/>
                  </a:cubicBezTo>
                  <a:cubicBezTo>
                    <a:pt x="878787" y="893538"/>
                    <a:pt x="864359" y="896203"/>
                    <a:pt x="850711" y="900752"/>
                  </a:cubicBezTo>
                  <a:cubicBezTo>
                    <a:pt x="859809" y="914400"/>
                    <a:pt x="865198" y="931448"/>
                    <a:pt x="878006" y="941695"/>
                  </a:cubicBezTo>
                  <a:cubicBezTo>
                    <a:pt x="889239" y="950682"/>
                    <a:pt x="906082" y="948909"/>
                    <a:pt x="918949" y="955343"/>
                  </a:cubicBezTo>
                  <a:cubicBezTo>
                    <a:pt x="933620" y="962679"/>
                    <a:pt x="946245" y="973540"/>
                    <a:pt x="959893" y="982639"/>
                  </a:cubicBezTo>
                  <a:cubicBezTo>
                    <a:pt x="968991" y="996287"/>
                    <a:pt x="976291" y="1011323"/>
                    <a:pt x="987188" y="1023582"/>
                  </a:cubicBezTo>
                  <a:cubicBezTo>
                    <a:pt x="1012834" y="1052433"/>
                    <a:pt x="1069075" y="1105469"/>
                    <a:pt x="1069075" y="1105469"/>
                  </a:cubicBezTo>
                  <a:cubicBezTo>
                    <a:pt x="951730" y="1183696"/>
                    <a:pt x="1100201" y="1089905"/>
                    <a:pt x="987188" y="1146412"/>
                  </a:cubicBezTo>
                  <a:cubicBezTo>
                    <a:pt x="972517" y="1153747"/>
                    <a:pt x="961806" y="1168520"/>
                    <a:pt x="946245" y="1173707"/>
                  </a:cubicBezTo>
                  <a:cubicBezTo>
                    <a:pt x="919993" y="1182458"/>
                    <a:pt x="891654" y="1182806"/>
                    <a:pt x="864358" y="1187355"/>
                  </a:cubicBezTo>
                  <a:cubicBezTo>
                    <a:pt x="850710" y="1191904"/>
                    <a:pt x="836772" y="1206346"/>
                    <a:pt x="823415" y="1201003"/>
                  </a:cubicBezTo>
                  <a:cubicBezTo>
                    <a:pt x="787632" y="1186690"/>
                    <a:pt x="787237" y="1092469"/>
                    <a:pt x="782472" y="1078173"/>
                  </a:cubicBezTo>
                  <a:cubicBezTo>
                    <a:pt x="769475" y="1039181"/>
                    <a:pt x="745426" y="1030730"/>
                    <a:pt x="714233" y="1009934"/>
                  </a:cubicBezTo>
                  <a:cubicBezTo>
                    <a:pt x="705134" y="996286"/>
                    <a:pt x="699745" y="979238"/>
                    <a:pt x="686937" y="968991"/>
                  </a:cubicBezTo>
                  <a:cubicBezTo>
                    <a:pt x="675703" y="960004"/>
                    <a:pt x="660213" y="957531"/>
                    <a:pt x="645994" y="955343"/>
                  </a:cubicBezTo>
                  <a:cubicBezTo>
                    <a:pt x="600806" y="948391"/>
                    <a:pt x="555009" y="946244"/>
                    <a:pt x="509516" y="941695"/>
                  </a:cubicBezTo>
                  <a:cubicBezTo>
                    <a:pt x="473122" y="932597"/>
                    <a:pt x="421143" y="883186"/>
                    <a:pt x="400334" y="914400"/>
                  </a:cubicBezTo>
                  <a:lnTo>
                    <a:pt x="345743" y="996287"/>
                  </a:lnTo>
                  <a:cubicBezTo>
                    <a:pt x="336645" y="1009935"/>
                    <a:pt x="330046" y="1025632"/>
                    <a:pt x="318448" y="1037230"/>
                  </a:cubicBezTo>
                  <a:lnTo>
                    <a:pt x="277505" y="1078173"/>
                  </a:lnTo>
                  <a:cubicBezTo>
                    <a:pt x="268406" y="1064525"/>
                    <a:pt x="262810" y="1047731"/>
                    <a:pt x="250209" y="1037230"/>
                  </a:cubicBezTo>
                  <a:cubicBezTo>
                    <a:pt x="234580" y="1024206"/>
                    <a:pt x="213282" y="1020028"/>
                    <a:pt x="195618" y="1009934"/>
                  </a:cubicBezTo>
                  <a:cubicBezTo>
                    <a:pt x="181377" y="1001796"/>
                    <a:pt x="168323" y="991737"/>
                    <a:pt x="154675" y="982639"/>
                  </a:cubicBezTo>
                  <a:cubicBezTo>
                    <a:pt x="111419" y="917755"/>
                    <a:pt x="132567" y="957257"/>
                    <a:pt x="100084" y="859809"/>
                  </a:cubicBezTo>
                  <a:lnTo>
                    <a:pt x="86436" y="818866"/>
                  </a:lnTo>
                  <a:lnTo>
                    <a:pt x="209266" y="777922"/>
                  </a:lnTo>
                  <a:lnTo>
                    <a:pt x="250209" y="764275"/>
                  </a:lnTo>
                  <a:lnTo>
                    <a:pt x="291152" y="750627"/>
                  </a:lnTo>
                  <a:cubicBezTo>
                    <a:pt x="282054" y="736979"/>
                    <a:pt x="270519" y="724673"/>
                    <a:pt x="263857" y="709684"/>
                  </a:cubicBezTo>
                  <a:cubicBezTo>
                    <a:pt x="252172" y="683392"/>
                    <a:pt x="236561" y="627797"/>
                    <a:pt x="236561" y="627797"/>
                  </a:cubicBezTo>
                  <a:cubicBezTo>
                    <a:pt x="232012" y="582304"/>
                    <a:pt x="237371" y="534692"/>
                    <a:pt x="222913" y="491319"/>
                  </a:cubicBezTo>
                  <a:cubicBezTo>
                    <a:pt x="215091" y="467853"/>
                    <a:pt x="157983" y="458854"/>
                    <a:pt x="141027" y="450376"/>
                  </a:cubicBezTo>
                  <a:cubicBezTo>
                    <a:pt x="126356" y="443041"/>
                    <a:pt x="115073" y="429743"/>
                    <a:pt x="100084" y="423081"/>
                  </a:cubicBezTo>
                  <a:cubicBezTo>
                    <a:pt x="73792" y="411396"/>
                    <a:pt x="18197" y="395785"/>
                    <a:pt x="18197" y="395785"/>
                  </a:cubicBezTo>
                  <a:cubicBezTo>
                    <a:pt x="13648" y="382137"/>
                    <a:pt x="0" y="368490"/>
                    <a:pt x="4549" y="354842"/>
                  </a:cubicBezTo>
                  <a:cubicBezTo>
                    <a:pt x="10653" y="336531"/>
                    <a:pt x="33137" y="328726"/>
                    <a:pt x="45493" y="313898"/>
                  </a:cubicBezTo>
                  <a:cubicBezTo>
                    <a:pt x="55994" y="301297"/>
                    <a:pt x="65453" y="287626"/>
                    <a:pt x="72788" y="272955"/>
                  </a:cubicBezTo>
                  <a:cubicBezTo>
                    <a:pt x="79222" y="260088"/>
                    <a:pt x="77449" y="243246"/>
                    <a:pt x="86436" y="232012"/>
                  </a:cubicBezTo>
                  <a:cubicBezTo>
                    <a:pt x="96683" y="219204"/>
                    <a:pt x="113731" y="213815"/>
                    <a:pt x="127379" y="204716"/>
                  </a:cubicBezTo>
                  <a:cubicBezTo>
                    <a:pt x="192263" y="247973"/>
                    <a:pt x="152760" y="226824"/>
                    <a:pt x="250209" y="259307"/>
                  </a:cubicBezTo>
                  <a:lnTo>
                    <a:pt x="291152" y="272955"/>
                  </a:lnTo>
                  <a:cubicBezTo>
                    <a:pt x="300251" y="259307"/>
                    <a:pt x="304539" y="240705"/>
                    <a:pt x="318448" y="232012"/>
                  </a:cubicBezTo>
                  <a:cubicBezTo>
                    <a:pt x="342846" y="216763"/>
                    <a:pt x="400334" y="204716"/>
                    <a:pt x="400334" y="204716"/>
                  </a:cubicBezTo>
                  <a:cubicBezTo>
                    <a:pt x="404883" y="191068"/>
                    <a:pt x="413982" y="178159"/>
                    <a:pt x="413982" y="163773"/>
                  </a:cubicBezTo>
                  <a:cubicBezTo>
                    <a:pt x="413982" y="149387"/>
                    <a:pt x="404286" y="136662"/>
                    <a:pt x="400334" y="122830"/>
                  </a:cubicBezTo>
                  <a:cubicBezTo>
                    <a:pt x="378301" y="45714"/>
                    <a:pt x="400946" y="89627"/>
                    <a:pt x="359391" y="27295"/>
                  </a:cubicBezTo>
                  <a:cubicBezTo>
                    <a:pt x="429472" y="3936"/>
                    <a:pt x="431260" y="0"/>
                    <a:pt x="536812" y="0"/>
                  </a:cubicBezTo>
                  <a:cubicBezTo>
                    <a:pt x="555569" y="0"/>
                    <a:pt x="573206" y="9099"/>
                    <a:pt x="591403" y="13648"/>
                  </a:cubicBezTo>
                  <a:cubicBezTo>
                    <a:pt x="595952" y="27296"/>
                    <a:pt x="598617" y="41724"/>
                    <a:pt x="605051" y="54591"/>
                  </a:cubicBezTo>
                  <a:cubicBezTo>
                    <a:pt x="612386" y="69262"/>
                    <a:pt x="625885" y="80458"/>
                    <a:pt x="632346" y="95534"/>
                  </a:cubicBezTo>
                  <a:cubicBezTo>
                    <a:pt x="639735" y="112774"/>
                    <a:pt x="640841" y="132090"/>
                    <a:pt x="645994" y="150125"/>
                  </a:cubicBezTo>
                  <a:cubicBezTo>
                    <a:pt x="649946" y="163958"/>
                    <a:pt x="655093" y="177421"/>
                    <a:pt x="659642" y="191069"/>
                  </a:cubicBezTo>
                  <a:cubicBezTo>
                    <a:pt x="727646" y="168400"/>
                    <a:pt x="742249" y="148485"/>
                    <a:pt x="809767" y="177421"/>
                  </a:cubicBezTo>
                  <a:cubicBezTo>
                    <a:pt x="821594" y="182490"/>
                    <a:pt x="825690" y="184245"/>
                    <a:pt x="837063" y="17742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248400" y="414534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</a:t>
            </a:r>
            <a:br>
              <a:rPr lang="en-US" sz="2400" b="1" dirty="0" smtClean="0"/>
            </a:br>
            <a:r>
              <a:rPr lang="en-US" sz="2400" b="1" dirty="0" smtClean="0"/>
              <a:t>company’s</a:t>
            </a:r>
          </a:p>
          <a:p>
            <a:pPr algn="ctr"/>
            <a:r>
              <a:rPr lang="en-US" sz="2400" b="1" dirty="0" smtClean="0"/>
              <a:t>new</a:t>
            </a:r>
            <a:br>
              <a:rPr lang="en-US" sz="2400" b="1" dirty="0" smtClean="0"/>
            </a:br>
            <a:r>
              <a:rPr lang="en-US" sz="2400" b="1" dirty="0" smtClean="0"/>
              <a:t>product</a:t>
            </a:r>
            <a:endParaRPr lang="en-US" sz="2400" b="1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5791200" y="228600"/>
            <a:ext cx="3048000" cy="2057400"/>
          </a:xfrm>
          <a:prstGeom prst="wedgeRoundRectCallout">
            <a:avLst>
              <a:gd name="adj1" fmla="val -234070"/>
              <a:gd name="adj2" fmla="val 22518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Impatient boss voice: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“Find out how many sprockets we should make next month!”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statistical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876800"/>
          </a:xfrm>
        </p:spPr>
        <p:txBody>
          <a:bodyPr/>
          <a:lstStyle/>
          <a:p>
            <a:r>
              <a:rPr lang="en-US" dirty="0" smtClean="0"/>
              <a:t>perhaps the r</a:t>
            </a:r>
            <a:r>
              <a:rPr lang="en-US" baseline="30000" dirty="0" smtClean="0"/>
              <a:t>2</a:t>
            </a:r>
            <a:r>
              <a:rPr lang="en-US" dirty="0" smtClean="0"/>
              <a:t> value that you got was just due to random chance…</a:t>
            </a:r>
          </a:p>
          <a:p>
            <a:pPr lvl="1"/>
            <a:r>
              <a:rPr lang="en-US" dirty="0" smtClean="0"/>
              <a:t>maybe the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 smtClean="0"/>
              <a:t>between the 3</a:t>
            </a:r>
            <a:r>
              <a:rPr lang="en-US" baseline="30000" dirty="0" smtClean="0"/>
              <a:t>rd</a:t>
            </a:r>
            <a:r>
              <a:rPr lang="en-US" dirty="0" smtClean="0"/>
              <a:t> digit of a player’s mobile phone number and his week 2 points is 0.1542?</a:t>
            </a:r>
          </a:p>
          <a:p>
            <a:r>
              <a:rPr lang="en-US" dirty="0" smtClean="0"/>
              <a:t>what’s the likelihood that you could’ve observed this correlation due to chance?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 value</a:t>
            </a:r>
          </a:p>
          <a:p>
            <a:pPr lvl="1"/>
            <a:r>
              <a:rPr lang="en-US" b="1" dirty="0" smtClean="0"/>
              <a:t>if a </a:t>
            </a:r>
            <a:r>
              <a:rPr lang="en-US" b="1" i="1" dirty="0" smtClean="0"/>
              <a:t>p</a:t>
            </a:r>
            <a:r>
              <a:rPr lang="en-US" b="1" dirty="0" smtClean="0"/>
              <a:t>-value is less than 0.05 (5%), then we’ll assume that the correlation is significantly different from 0.</a:t>
            </a:r>
          </a:p>
        </p:txBody>
      </p:sp>
    </p:spTree>
    <p:extLst>
      <p:ext uri="{BB962C8B-B14F-4D97-AF65-F5344CB8AC3E}">
        <p14:creationId xmlns:p14="http://schemas.microsoft.com/office/powerpoint/2010/main" val="17742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651148"/>
              </p:ext>
            </p:extLst>
          </p:nvPr>
        </p:nvGraphicFramePr>
        <p:xfrm>
          <a:off x="228600" y="685800"/>
          <a:ext cx="6272214" cy="5905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9200" y="3288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0.39281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288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 r</a:t>
            </a:r>
            <a:r>
              <a:rPr lang="en-US" baseline="30000" dirty="0" smtClean="0"/>
              <a:t>2</a:t>
            </a:r>
            <a:r>
              <a:rPr lang="en-US" dirty="0" smtClean="0"/>
              <a:t> = 0.1543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6966857" y="3309256"/>
            <a:ext cx="391886" cy="1219200"/>
          </a:xfrm>
          <a:prstGeom prst="rightBrace">
            <a:avLst>
              <a:gd name="adj1" fmla="val 33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267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value significantly different from 0?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525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0.000000003825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significant</a:t>
            </a:r>
            <a:br>
              <a:rPr lang="en-US" dirty="0" smtClean="0"/>
            </a:br>
            <a:r>
              <a:rPr lang="en-US" dirty="0" smtClean="0"/>
              <a:t>correlation between week 1 and week 2 </a:t>
            </a:r>
            <a:r>
              <a:rPr lang="en-US" dirty="0" err="1" smtClean="0"/>
              <a:t>f.p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9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a series of x and y data points, we can use correlation to tell us if there is a relationship between the points.</a:t>
            </a:r>
          </a:p>
          <a:p>
            <a:pPr marL="0" indent="0" algn="ctr"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"/>
          <a:stretch/>
        </p:blipFill>
        <p:spPr bwMode="auto">
          <a:xfrm>
            <a:off x="2686050" y="3505200"/>
            <a:ext cx="3638550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4725" y="6019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correlation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4384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4290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2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397493" y="2714324"/>
            <a:ext cx="635267" cy="798897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87867" y="3465068"/>
            <a:ext cx="452388" cy="144406"/>
          </a:xfrm>
          <a:custGeom>
            <a:avLst/>
            <a:gdLst>
              <a:gd name="connsiteX0" fmla="*/ 0 w 452388"/>
              <a:gd name="connsiteY0" fmla="*/ 144406 h 144406"/>
              <a:gd name="connsiteX1" fmla="*/ 269508 w 452388"/>
              <a:gd name="connsiteY1" fmla="*/ 27 h 144406"/>
              <a:gd name="connsiteX2" fmla="*/ 452388 w 452388"/>
              <a:gd name="connsiteY2" fmla="*/ 134780 h 14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8" h="144406">
                <a:moveTo>
                  <a:pt x="0" y="144406"/>
                </a:moveTo>
                <a:cubicBezTo>
                  <a:pt x="97055" y="73018"/>
                  <a:pt x="194110" y="1631"/>
                  <a:pt x="269508" y="27"/>
                </a:cubicBezTo>
                <a:cubicBezTo>
                  <a:pt x="344906" y="-1577"/>
                  <a:pt x="398647" y="66601"/>
                  <a:pt x="452388" y="13478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12042" y="3676851"/>
            <a:ext cx="1156534" cy="818147"/>
          </a:xfrm>
          <a:custGeom>
            <a:avLst/>
            <a:gdLst>
              <a:gd name="connsiteX0" fmla="*/ 0 w 1156534"/>
              <a:gd name="connsiteY0" fmla="*/ 818147 h 818147"/>
              <a:gd name="connsiteX1" fmla="*/ 972152 w 1156534"/>
              <a:gd name="connsiteY1" fmla="*/ 221381 h 818147"/>
              <a:gd name="connsiteX2" fmla="*/ 1155032 w 1156534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534" h="818147">
                <a:moveTo>
                  <a:pt x="0" y="818147"/>
                </a:moveTo>
                <a:cubicBezTo>
                  <a:pt x="389823" y="587943"/>
                  <a:pt x="779647" y="357739"/>
                  <a:pt x="972152" y="221381"/>
                </a:cubicBezTo>
                <a:cubicBezTo>
                  <a:pt x="1164657" y="85023"/>
                  <a:pt x="1159844" y="42511"/>
                  <a:pt x="1155032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1981200"/>
            <a:ext cx="990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</a:rPr>
              <a:t>r</a:t>
            </a: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_Neg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4267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874455"/>
            <a:ext cx="556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of the following </a:t>
            </a:r>
            <a:r>
              <a:rPr lang="en-US" sz="3200" dirty="0" err="1" smtClean="0"/>
              <a:t>r-values</a:t>
            </a:r>
            <a:r>
              <a:rPr lang="en-US" sz="3200" dirty="0" smtClean="0"/>
              <a:t> would describe the data in the scatterplot?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-0.9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9186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00" y="874455"/>
            <a:ext cx="556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of the following </a:t>
            </a:r>
            <a:r>
              <a:rPr lang="en-US" sz="3200" dirty="0" err="1" smtClean="0"/>
              <a:t>r-values</a:t>
            </a:r>
            <a:r>
              <a:rPr lang="en-US" sz="3200" dirty="0" smtClean="0"/>
              <a:t> would describe the data in the scatterplot?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-0.9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0.9</a:t>
            </a:r>
          </a:p>
        </p:txBody>
      </p:sp>
      <p:pic>
        <p:nvPicPr>
          <p:cNvPr id="6" name="Picture 5" descr="Mod_Neg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900" y="874455"/>
            <a:ext cx="556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of the following </a:t>
            </a:r>
            <a:r>
              <a:rPr lang="en-US" sz="3200" dirty="0" err="1" smtClean="0"/>
              <a:t>r-values</a:t>
            </a:r>
            <a:r>
              <a:rPr lang="en-US" sz="3200" dirty="0" smtClean="0"/>
              <a:t> would describe the data in the scatterplot?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-0.9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-0.4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0.9</a:t>
            </a:r>
          </a:p>
        </p:txBody>
      </p:sp>
      <p:pic>
        <p:nvPicPr>
          <p:cNvPr id="4" name="Picture 3" descr="Mod_Neg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</a:t>
            </a:r>
            <a:r>
              <a:rPr lang="en-US" sz="6600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direction of the correlation</a:t>
            </a:r>
          </a:p>
          <a:p>
            <a:r>
              <a:rPr lang="en-US" dirty="0" smtClean="0"/>
              <a:t>the strength of the correlation</a:t>
            </a:r>
          </a:p>
          <a:p>
            <a:pPr lvl="1"/>
            <a:r>
              <a:rPr lang="en-US" dirty="0" smtClean="0"/>
              <a:t>and if you square it, it tells you …</a:t>
            </a:r>
            <a:br>
              <a:rPr lang="en-US" dirty="0" smtClean="0"/>
            </a:br>
            <a:r>
              <a:rPr lang="en-US" dirty="0" smtClean="0"/>
              <a:t>…the proportion of variability in one variable that’s accounted for by another 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276600"/>
            <a:ext cx="7162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3"/>
          <a:stretch/>
        </p:blipFill>
        <p:spPr bwMode="auto">
          <a:xfrm>
            <a:off x="-12700" y="-1"/>
            <a:ext cx="9156700" cy="7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3"/>
          <a:stretch/>
        </p:blipFill>
        <p:spPr bwMode="auto">
          <a:xfrm>
            <a:off x="-12700" y="-1"/>
            <a:ext cx="9156700" cy="7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7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282788"/>
              </p:ext>
            </p:extLst>
          </p:nvPr>
        </p:nvGraphicFramePr>
        <p:xfrm>
          <a:off x="1659731" y="1771650"/>
          <a:ext cx="4636294" cy="396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6974" y="17811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0.55712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180859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9906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r>
              <a:rPr lang="en-US" dirty="0" smtClean="0"/>
              <a:t>0.741604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48200" y="1524000"/>
            <a:ext cx="2133600" cy="3962400"/>
            <a:chOff x="4173166" y="685800"/>
            <a:chExt cx="2636209" cy="5235101"/>
          </a:xfrm>
        </p:grpSpPr>
        <p:sp>
          <p:nvSpPr>
            <p:cNvPr id="5" name="Freeform 4"/>
            <p:cNvSpPr/>
            <p:nvPr/>
          </p:nvSpPr>
          <p:spPr>
            <a:xfrm>
              <a:off x="5486400" y="685800"/>
              <a:ext cx="846306" cy="894945"/>
            </a:xfrm>
            <a:custGeom>
              <a:avLst/>
              <a:gdLst>
                <a:gd name="connsiteX0" fmla="*/ 846306 w 1157591"/>
                <a:gd name="connsiteY0" fmla="*/ 175098 h 894945"/>
                <a:gd name="connsiteX1" fmla="*/ 787940 w 1157591"/>
                <a:gd name="connsiteY1" fmla="*/ 136187 h 894945"/>
                <a:gd name="connsiteX2" fmla="*/ 749030 w 1157591"/>
                <a:gd name="connsiteY2" fmla="*/ 116732 h 894945"/>
                <a:gd name="connsiteX3" fmla="*/ 690664 w 1157591"/>
                <a:gd name="connsiteY3" fmla="*/ 77821 h 894945"/>
                <a:gd name="connsiteX4" fmla="*/ 632298 w 1157591"/>
                <a:gd name="connsiteY4" fmla="*/ 48638 h 894945"/>
                <a:gd name="connsiteX5" fmla="*/ 573932 w 1157591"/>
                <a:gd name="connsiteY5" fmla="*/ 29183 h 894945"/>
                <a:gd name="connsiteX6" fmla="*/ 544749 w 1157591"/>
                <a:gd name="connsiteY6" fmla="*/ 19455 h 894945"/>
                <a:gd name="connsiteX7" fmla="*/ 515566 w 1157591"/>
                <a:gd name="connsiteY7" fmla="*/ 0 h 894945"/>
                <a:gd name="connsiteX8" fmla="*/ 340468 w 1157591"/>
                <a:gd name="connsiteY8" fmla="*/ 9728 h 894945"/>
                <a:gd name="connsiteX9" fmla="*/ 311285 w 1157591"/>
                <a:gd name="connsiteY9" fmla="*/ 19455 h 894945"/>
                <a:gd name="connsiteX10" fmla="*/ 252919 w 1157591"/>
                <a:gd name="connsiteY10" fmla="*/ 29183 h 894945"/>
                <a:gd name="connsiteX11" fmla="*/ 194553 w 1157591"/>
                <a:gd name="connsiteY11" fmla="*/ 48638 h 894945"/>
                <a:gd name="connsiteX12" fmla="*/ 165370 w 1157591"/>
                <a:gd name="connsiteY12" fmla="*/ 58366 h 894945"/>
                <a:gd name="connsiteX13" fmla="*/ 107004 w 1157591"/>
                <a:gd name="connsiteY13" fmla="*/ 97276 h 894945"/>
                <a:gd name="connsiteX14" fmla="*/ 87549 w 1157591"/>
                <a:gd name="connsiteY14" fmla="*/ 126459 h 894945"/>
                <a:gd name="connsiteX15" fmla="*/ 77821 w 1157591"/>
                <a:gd name="connsiteY15" fmla="*/ 155642 h 894945"/>
                <a:gd name="connsiteX16" fmla="*/ 48638 w 1157591"/>
                <a:gd name="connsiteY16" fmla="*/ 194553 h 894945"/>
                <a:gd name="connsiteX17" fmla="*/ 0 w 1157591"/>
                <a:gd name="connsiteY17" fmla="*/ 272374 h 894945"/>
                <a:gd name="connsiteX18" fmla="*/ 9728 w 1157591"/>
                <a:gd name="connsiteY18" fmla="*/ 379379 h 894945"/>
                <a:gd name="connsiteX19" fmla="*/ 68094 w 1157591"/>
                <a:gd name="connsiteY19" fmla="*/ 437745 h 894945"/>
                <a:gd name="connsiteX20" fmla="*/ 97276 w 1157591"/>
                <a:gd name="connsiteY20" fmla="*/ 466928 h 894945"/>
                <a:gd name="connsiteX21" fmla="*/ 107004 w 1157591"/>
                <a:gd name="connsiteY21" fmla="*/ 496111 h 894945"/>
                <a:gd name="connsiteX22" fmla="*/ 155642 w 1157591"/>
                <a:gd name="connsiteY22" fmla="*/ 564204 h 894945"/>
                <a:gd name="connsiteX23" fmla="*/ 184825 w 1157591"/>
                <a:gd name="connsiteY23" fmla="*/ 573932 h 894945"/>
                <a:gd name="connsiteX24" fmla="*/ 243191 w 1157591"/>
                <a:gd name="connsiteY24" fmla="*/ 612842 h 894945"/>
                <a:gd name="connsiteX25" fmla="*/ 243191 w 1157591"/>
                <a:gd name="connsiteY25" fmla="*/ 612842 h 894945"/>
                <a:gd name="connsiteX26" fmla="*/ 262647 w 1157591"/>
                <a:gd name="connsiteY26" fmla="*/ 632298 h 894945"/>
                <a:gd name="connsiteX27" fmla="*/ 282102 w 1157591"/>
                <a:gd name="connsiteY27" fmla="*/ 661481 h 894945"/>
                <a:gd name="connsiteX28" fmla="*/ 311285 w 1157591"/>
                <a:gd name="connsiteY28" fmla="*/ 680936 h 894945"/>
                <a:gd name="connsiteX29" fmla="*/ 350196 w 1157591"/>
                <a:gd name="connsiteY29" fmla="*/ 729574 h 894945"/>
                <a:gd name="connsiteX30" fmla="*/ 369651 w 1157591"/>
                <a:gd name="connsiteY30" fmla="*/ 758757 h 894945"/>
                <a:gd name="connsiteX31" fmla="*/ 398834 w 1157591"/>
                <a:gd name="connsiteY31" fmla="*/ 778213 h 894945"/>
                <a:gd name="connsiteX32" fmla="*/ 457200 w 1157591"/>
                <a:gd name="connsiteY32" fmla="*/ 826851 h 894945"/>
                <a:gd name="connsiteX33" fmla="*/ 525294 w 1157591"/>
                <a:gd name="connsiteY33" fmla="*/ 875489 h 894945"/>
                <a:gd name="connsiteX34" fmla="*/ 583659 w 1157591"/>
                <a:gd name="connsiteY34" fmla="*/ 894945 h 894945"/>
                <a:gd name="connsiteX35" fmla="*/ 719847 w 1157591"/>
                <a:gd name="connsiteY35" fmla="*/ 885217 h 894945"/>
                <a:gd name="connsiteX36" fmla="*/ 749030 w 1157591"/>
                <a:gd name="connsiteY36" fmla="*/ 875489 h 894945"/>
                <a:gd name="connsiteX37" fmla="*/ 817123 w 1157591"/>
                <a:gd name="connsiteY37" fmla="*/ 856034 h 894945"/>
                <a:gd name="connsiteX38" fmla="*/ 846306 w 1157591"/>
                <a:gd name="connsiteY38" fmla="*/ 836579 h 894945"/>
                <a:gd name="connsiteX39" fmla="*/ 904672 w 1157591"/>
                <a:gd name="connsiteY39" fmla="*/ 817123 h 894945"/>
                <a:gd name="connsiteX40" fmla="*/ 982494 w 1157591"/>
                <a:gd name="connsiteY40" fmla="*/ 749030 h 894945"/>
                <a:gd name="connsiteX41" fmla="*/ 1011676 w 1157591"/>
                <a:gd name="connsiteY41" fmla="*/ 719847 h 894945"/>
                <a:gd name="connsiteX42" fmla="*/ 1040859 w 1157591"/>
                <a:gd name="connsiteY42" fmla="*/ 690664 h 894945"/>
                <a:gd name="connsiteX43" fmla="*/ 1060315 w 1157591"/>
                <a:gd name="connsiteY43" fmla="*/ 651753 h 894945"/>
                <a:gd name="connsiteX44" fmla="*/ 1070042 w 1157591"/>
                <a:gd name="connsiteY44" fmla="*/ 612842 h 894945"/>
                <a:gd name="connsiteX45" fmla="*/ 1118681 w 1157591"/>
                <a:gd name="connsiteY45" fmla="*/ 525293 h 894945"/>
                <a:gd name="connsiteX46" fmla="*/ 1147864 w 1157591"/>
                <a:gd name="connsiteY46" fmla="*/ 447472 h 894945"/>
                <a:gd name="connsiteX47" fmla="*/ 1157591 w 1157591"/>
                <a:gd name="connsiteY47" fmla="*/ 408562 h 894945"/>
                <a:gd name="connsiteX48" fmla="*/ 1147864 w 1157591"/>
                <a:gd name="connsiteY48" fmla="*/ 321013 h 894945"/>
                <a:gd name="connsiteX49" fmla="*/ 1070042 w 1157591"/>
                <a:gd name="connsiteY49" fmla="*/ 262647 h 894945"/>
                <a:gd name="connsiteX50" fmla="*/ 1011676 w 1157591"/>
                <a:gd name="connsiteY50" fmla="*/ 223736 h 894945"/>
                <a:gd name="connsiteX51" fmla="*/ 982494 w 1157591"/>
                <a:gd name="connsiteY51" fmla="*/ 204281 h 894945"/>
                <a:gd name="connsiteX52" fmla="*/ 933855 w 1157591"/>
                <a:gd name="connsiteY52" fmla="*/ 175098 h 894945"/>
                <a:gd name="connsiteX53" fmla="*/ 914400 w 1157591"/>
                <a:gd name="connsiteY53" fmla="*/ 155642 h 894945"/>
                <a:gd name="connsiteX54" fmla="*/ 846306 w 1157591"/>
                <a:gd name="connsiteY54" fmla="*/ 126459 h 894945"/>
                <a:gd name="connsiteX55" fmla="*/ 807396 w 1157591"/>
                <a:gd name="connsiteY55" fmla="*/ 116732 h 894945"/>
                <a:gd name="connsiteX56" fmla="*/ 768485 w 1157591"/>
                <a:gd name="connsiteY56" fmla="*/ 107004 h 89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157591" h="894945">
                  <a:moveTo>
                    <a:pt x="846306" y="175098"/>
                  </a:moveTo>
                  <a:cubicBezTo>
                    <a:pt x="826851" y="162128"/>
                    <a:pt x="807990" y="148217"/>
                    <a:pt x="787940" y="136187"/>
                  </a:cubicBezTo>
                  <a:cubicBezTo>
                    <a:pt x="775506" y="128726"/>
                    <a:pt x="760830" y="125160"/>
                    <a:pt x="749030" y="116732"/>
                  </a:cubicBezTo>
                  <a:cubicBezTo>
                    <a:pt x="685271" y="71190"/>
                    <a:pt x="753265" y="98689"/>
                    <a:pt x="690664" y="77821"/>
                  </a:cubicBezTo>
                  <a:cubicBezTo>
                    <a:pt x="659412" y="46571"/>
                    <a:pt x="683520" y="64005"/>
                    <a:pt x="632298" y="48638"/>
                  </a:cubicBezTo>
                  <a:cubicBezTo>
                    <a:pt x="612655" y="42745"/>
                    <a:pt x="593387" y="35668"/>
                    <a:pt x="573932" y="29183"/>
                  </a:cubicBezTo>
                  <a:cubicBezTo>
                    <a:pt x="564204" y="25940"/>
                    <a:pt x="553281" y="25143"/>
                    <a:pt x="544749" y="19455"/>
                  </a:cubicBezTo>
                  <a:lnTo>
                    <a:pt x="515566" y="0"/>
                  </a:lnTo>
                  <a:cubicBezTo>
                    <a:pt x="457200" y="3243"/>
                    <a:pt x="398661" y="4186"/>
                    <a:pt x="340468" y="9728"/>
                  </a:cubicBezTo>
                  <a:cubicBezTo>
                    <a:pt x="330260" y="10700"/>
                    <a:pt x="321295" y="17231"/>
                    <a:pt x="311285" y="19455"/>
                  </a:cubicBezTo>
                  <a:cubicBezTo>
                    <a:pt x="292031" y="23734"/>
                    <a:pt x="272054" y="24399"/>
                    <a:pt x="252919" y="29183"/>
                  </a:cubicBezTo>
                  <a:cubicBezTo>
                    <a:pt x="233024" y="34157"/>
                    <a:pt x="214008" y="42153"/>
                    <a:pt x="194553" y="48638"/>
                  </a:cubicBezTo>
                  <a:cubicBezTo>
                    <a:pt x="184825" y="51881"/>
                    <a:pt x="173902" y="52678"/>
                    <a:pt x="165370" y="58366"/>
                  </a:cubicBezTo>
                  <a:lnTo>
                    <a:pt x="107004" y="97276"/>
                  </a:lnTo>
                  <a:cubicBezTo>
                    <a:pt x="100519" y="107004"/>
                    <a:pt x="92777" y="116002"/>
                    <a:pt x="87549" y="126459"/>
                  </a:cubicBezTo>
                  <a:cubicBezTo>
                    <a:pt x="82963" y="135630"/>
                    <a:pt x="82908" y="146739"/>
                    <a:pt x="77821" y="155642"/>
                  </a:cubicBezTo>
                  <a:cubicBezTo>
                    <a:pt x="69777" y="169719"/>
                    <a:pt x="57231" y="180804"/>
                    <a:pt x="48638" y="194553"/>
                  </a:cubicBezTo>
                  <a:cubicBezTo>
                    <a:pt x="-18121" y="301369"/>
                    <a:pt x="82664" y="162157"/>
                    <a:pt x="0" y="272374"/>
                  </a:cubicBezTo>
                  <a:cubicBezTo>
                    <a:pt x="3243" y="308042"/>
                    <a:pt x="2224" y="344359"/>
                    <a:pt x="9728" y="379379"/>
                  </a:cubicBezTo>
                  <a:cubicBezTo>
                    <a:pt x="15508" y="406351"/>
                    <a:pt x="51266" y="423321"/>
                    <a:pt x="68094" y="437745"/>
                  </a:cubicBezTo>
                  <a:cubicBezTo>
                    <a:pt x="78539" y="446698"/>
                    <a:pt x="87549" y="457200"/>
                    <a:pt x="97276" y="466928"/>
                  </a:cubicBezTo>
                  <a:cubicBezTo>
                    <a:pt x="100519" y="476656"/>
                    <a:pt x="102965" y="486686"/>
                    <a:pt x="107004" y="496111"/>
                  </a:cubicBezTo>
                  <a:cubicBezTo>
                    <a:pt x="119176" y="524513"/>
                    <a:pt x="128951" y="546410"/>
                    <a:pt x="155642" y="564204"/>
                  </a:cubicBezTo>
                  <a:cubicBezTo>
                    <a:pt x="164174" y="569892"/>
                    <a:pt x="175861" y="568952"/>
                    <a:pt x="184825" y="573932"/>
                  </a:cubicBezTo>
                  <a:cubicBezTo>
                    <a:pt x="205265" y="585287"/>
                    <a:pt x="223736" y="599872"/>
                    <a:pt x="243191" y="612842"/>
                  </a:cubicBezTo>
                  <a:lnTo>
                    <a:pt x="243191" y="612842"/>
                  </a:lnTo>
                  <a:cubicBezTo>
                    <a:pt x="249676" y="619327"/>
                    <a:pt x="256918" y="625136"/>
                    <a:pt x="262647" y="632298"/>
                  </a:cubicBezTo>
                  <a:cubicBezTo>
                    <a:pt x="269950" y="641427"/>
                    <a:pt x="273835" y="653214"/>
                    <a:pt x="282102" y="661481"/>
                  </a:cubicBezTo>
                  <a:cubicBezTo>
                    <a:pt x="290369" y="669748"/>
                    <a:pt x="301557" y="674451"/>
                    <a:pt x="311285" y="680936"/>
                  </a:cubicBezTo>
                  <a:cubicBezTo>
                    <a:pt x="371165" y="770758"/>
                    <a:pt x="294751" y="660269"/>
                    <a:pt x="350196" y="729574"/>
                  </a:cubicBezTo>
                  <a:cubicBezTo>
                    <a:pt x="357499" y="738703"/>
                    <a:pt x="361384" y="750490"/>
                    <a:pt x="369651" y="758757"/>
                  </a:cubicBezTo>
                  <a:cubicBezTo>
                    <a:pt x="377918" y="767024"/>
                    <a:pt x="390567" y="769946"/>
                    <a:pt x="398834" y="778213"/>
                  </a:cubicBezTo>
                  <a:cubicBezTo>
                    <a:pt x="451836" y="831215"/>
                    <a:pt x="401463" y="808271"/>
                    <a:pt x="457200" y="826851"/>
                  </a:cubicBezTo>
                  <a:cubicBezTo>
                    <a:pt x="462428" y="830772"/>
                    <a:pt x="513655" y="870316"/>
                    <a:pt x="525294" y="875489"/>
                  </a:cubicBezTo>
                  <a:cubicBezTo>
                    <a:pt x="544034" y="883818"/>
                    <a:pt x="583659" y="894945"/>
                    <a:pt x="583659" y="894945"/>
                  </a:cubicBezTo>
                  <a:cubicBezTo>
                    <a:pt x="629055" y="891702"/>
                    <a:pt x="674647" y="890535"/>
                    <a:pt x="719847" y="885217"/>
                  </a:cubicBezTo>
                  <a:cubicBezTo>
                    <a:pt x="730031" y="884019"/>
                    <a:pt x="739171" y="878306"/>
                    <a:pt x="749030" y="875489"/>
                  </a:cubicBezTo>
                  <a:cubicBezTo>
                    <a:pt x="763581" y="871332"/>
                    <a:pt x="801570" y="863811"/>
                    <a:pt x="817123" y="856034"/>
                  </a:cubicBezTo>
                  <a:cubicBezTo>
                    <a:pt x="827580" y="850806"/>
                    <a:pt x="835623" y="841327"/>
                    <a:pt x="846306" y="836579"/>
                  </a:cubicBezTo>
                  <a:cubicBezTo>
                    <a:pt x="865046" y="828250"/>
                    <a:pt x="887608" y="828499"/>
                    <a:pt x="904672" y="817123"/>
                  </a:cubicBezTo>
                  <a:cubicBezTo>
                    <a:pt x="952931" y="784951"/>
                    <a:pt x="925592" y="805932"/>
                    <a:pt x="982494" y="749030"/>
                  </a:cubicBezTo>
                  <a:lnTo>
                    <a:pt x="1011676" y="719847"/>
                  </a:lnTo>
                  <a:cubicBezTo>
                    <a:pt x="1021404" y="710119"/>
                    <a:pt x="1034707" y="702969"/>
                    <a:pt x="1040859" y="690664"/>
                  </a:cubicBezTo>
                  <a:lnTo>
                    <a:pt x="1060315" y="651753"/>
                  </a:lnTo>
                  <a:cubicBezTo>
                    <a:pt x="1063557" y="638783"/>
                    <a:pt x="1065348" y="625360"/>
                    <a:pt x="1070042" y="612842"/>
                  </a:cubicBezTo>
                  <a:cubicBezTo>
                    <a:pt x="1084089" y="575382"/>
                    <a:pt x="1100115" y="562426"/>
                    <a:pt x="1118681" y="525293"/>
                  </a:cubicBezTo>
                  <a:cubicBezTo>
                    <a:pt x="1125531" y="511593"/>
                    <a:pt x="1142252" y="467113"/>
                    <a:pt x="1147864" y="447472"/>
                  </a:cubicBezTo>
                  <a:cubicBezTo>
                    <a:pt x="1151537" y="434617"/>
                    <a:pt x="1154349" y="421532"/>
                    <a:pt x="1157591" y="408562"/>
                  </a:cubicBezTo>
                  <a:cubicBezTo>
                    <a:pt x="1154349" y="379379"/>
                    <a:pt x="1159430" y="348001"/>
                    <a:pt x="1147864" y="321013"/>
                  </a:cubicBezTo>
                  <a:cubicBezTo>
                    <a:pt x="1129234" y="277542"/>
                    <a:pt x="1104315" y="274070"/>
                    <a:pt x="1070042" y="262647"/>
                  </a:cubicBezTo>
                  <a:lnTo>
                    <a:pt x="1011676" y="223736"/>
                  </a:lnTo>
                  <a:cubicBezTo>
                    <a:pt x="1001949" y="217251"/>
                    <a:pt x="990761" y="212548"/>
                    <a:pt x="982494" y="204281"/>
                  </a:cubicBezTo>
                  <a:cubicBezTo>
                    <a:pt x="955787" y="177574"/>
                    <a:pt x="971739" y="187725"/>
                    <a:pt x="933855" y="175098"/>
                  </a:cubicBezTo>
                  <a:cubicBezTo>
                    <a:pt x="927370" y="168613"/>
                    <a:pt x="922031" y="160729"/>
                    <a:pt x="914400" y="155642"/>
                  </a:cubicBezTo>
                  <a:cubicBezTo>
                    <a:pt x="894948" y="142674"/>
                    <a:pt x="869001" y="132943"/>
                    <a:pt x="846306" y="126459"/>
                  </a:cubicBezTo>
                  <a:cubicBezTo>
                    <a:pt x="833451" y="122786"/>
                    <a:pt x="820251" y="120405"/>
                    <a:pt x="807396" y="116732"/>
                  </a:cubicBezTo>
                  <a:cubicBezTo>
                    <a:pt x="769759" y="105979"/>
                    <a:pt x="790168" y="107004"/>
                    <a:pt x="768485" y="107004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914417" y="1561288"/>
              <a:ext cx="457200" cy="4359613"/>
            </a:xfrm>
            <a:custGeom>
              <a:avLst/>
              <a:gdLst>
                <a:gd name="connsiteX0" fmla="*/ 0 w 457200"/>
                <a:gd name="connsiteY0" fmla="*/ 0 h 3463048"/>
                <a:gd name="connsiteX1" fmla="*/ 19455 w 457200"/>
                <a:gd name="connsiteY1" fmla="*/ 291830 h 3463048"/>
                <a:gd name="connsiteX2" fmla="*/ 48638 w 457200"/>
                <a:gd name="connsiteY2" fmla="*/ 379379 h 3463048"/>
                <a:gd name="connsiteX3" fmla="*/ 58366 w 457200"/>
                <a:gd name="connsiteY3" fmla="*/ 408562 h 3463048"/>
                <a:gd name="connsiteX4" fmla="*/ 77821 w 457200"/>
                <a:gd name="connsiteY4" fmla="*/ 447473 h 3463048"/>
                <a:gd name="connsiteX5" fmla="*/ 97277 w 457200"/>
                <a:gd name="connsiteY5" fmla="*/ 525294 h 3463048"/>
                <a:gd name="connsiteX6" fmla="*/ 116732 w 457200"/>
                <a:gd name="connsiteY6" fmla="*/ 622570 h 3463048"/>
                <a:gd name="connsiteX7" fmla="*/ 126460 w 457200"/>
                <a:gd name="connsiteY7" fmla="*/ 661481 h 3463048"/>
                <a:gd name="connsiteX8" fmla="*/ 136187 w 457200"/>
                <a:gd name="connsiteY8" fmla="*/ 719847 h 3463048"/>
                <a:gd name="connsiteX9" fmla="*/ 155643 w 457200"/>
                <a:gd name="connsiteY9" fmla="*/ 778213 h 3463048"/>
                <a:gd name="connsiteX10" fmla="*/ 165370 w 457200"/>
                <a:gd name="connsiteY10" fmla="*/ 807396 h 3463048"/>
                <a:gd name="connsiteX11" fmla="*/ 175098 w 457200"/>
                <a:gd name="connsiteY11" fmla="*/ 885217 h 3463048"/>
                <a:gd name="connsiteX12" fmla="*/ 184826 w 457200"/>
                <a:gd name="connsiteY12" fmla="*/ 914400 h 3463048"/>
                <a:gd name="connsiteX13" fmla="*/ 194553 w 457200"/>
                <a:gd name="connsiteY13" fmla="*/ 1011677 h 3463048"/>
                <a:gd name="connsiteX14" fmla="*/ 204281 w 457200"/>
                <a:gd name="connsiteY14" fmla="*/ 1040860 h 3463048"/>
                <a:gd name="connsiteX15" fmla="*/ 214009 w 457200"/>
                <a:gd name="connsiteY15" fmla="*/ 1079770 h 3463048"/>
                <a:gd name="connsiteX16" fmla="*/ 233464 w 457200"/>
                <a:gd name="connsiteY16" fmla="*/ 1118681 h 3463048"/>
                <a:gd name="connsiteX17" fmla="*/ 243192 w 457200"/>
                <a:gd name="connsiteY17" fmla="*/ 1147864 h 3463048"/>
                <a:gd name="connsiteX18" fmla="*/ 262647 w 457200"/>
                <a:gd name="connsiteY18" fmla="*/ 1186775 h 3463048"/>
                <a:gd name="connsiteX19" fmla="*/ 272374 w 457200"/>
                <a:gd name="connsiteY19" fmla="*/ 1215958 h 3463048"/>
                <a:gd name="connsiteX20" fmla="*/ 311285 w 457200"/>
                <a:gd name="connsiteY20" fmla="*/ 1274324 h 3463048"/>
                <a:gd name="connsiteX21" fmla="*/ 340468 w 457200"/>
                <a:gd name="connsiteY21" fmla="*/ 1322962 h 3463048"/>
                <a:gd name="connsiteX22" fmla="*/ 379379 w 457200"/>
                <a:gd name="connsiteY22" fmla="*/ 1391056 h 3463048"/>
                <a:gd name="connsiteX23" fmla="*/ 398834 w 457200"/>
                <a:gd name="connsiteY23" fmla="*/ 1449422 h 3463048"/>
                <a:gd name="connsiteX24" fmla="*/ 418289 w 457200"/>
                <a:gd name="connsiteY24" fmla="*/ 1478604 h 3463048"/>
                <a:gd name="connsiteX25" fmla="*/ 457200 w 457200"/>
                <a:gd name="connsiteY25" fmla="*/ 1556426 h 3463048"/>
                <a:gd name="connsiteX26" fmla="*/ 437745 w 457200"/>
                <a:gd name="connsiteY26" fmla="*/ 2198451 h 3463048"/>
                <a:gd name="connsiteX27" fmla="*/ 408562 w 457200"/>
                <a:gd name="connsiteY27" fmla="*/ 2383277 h 3463048"/>
                <a:gd name="connsiteX28" fmla="*/ 389106 w 457200"/>
                <a:gd name="connsiteY28" fmla="*/ 2558375 h 3463048"/>
                <a:gd name="connsiteX29" fmla="*/ 369651 w 457200"/>
                <a:gd name="connsiteY29" fmla="*/ 2636196 h 3463048"/>
                <a:gd name="connsiteX30" fmla="*/ 350196 w 457200"/>
                <a:gd name="connsiteY30" fmla="*/ 2772383 h 3463048"/>
                <a:gd name="connsiteX31" fmla="*/ 330740 w 457200"/>
                <a:gd name="connsiteY31" fmla="*/ 2908570 h 3463048"/>
                <a:gd name="connsiteX32" fmla="*/ 321013 w 457200"/>
                <a:gd name="connsiteY32" fmla="*/ 3025302 h 3463048"/>
                <a:gd name="connsiteX33" fmla="*/ 301557 w 457200"/>
                <a:gd name="connsiteY33" fmla="*/ 3132307 h 3463048"/>
                <a:gd name="connsiteX34" fmla="*/ 291830 w 457200"/>
                <a:gd name="connsiteY34" fmla="*/ 3200400 h 3463048"/>
                <a:gd name="connsiteX35" fmla="*/ 272374 w 457200"/>
                <a:gd name="connsiteY35" fmla="*/ 3287949 h 3463048"/>
                <a:gd name="connsiteX36" fmla="*/ 262647 w 457200"/>
                <a:gd name="connsiteY36" fmla="*/ 3336587 h 3463048"/>
                <a:gd name="connsiteX37" fmla="*/ 233464 w 457200"/>
                <a:gd name="connsiteY37" fmla="*/ 3433864 h 3463048"/>
                <a:gd name="connsiteX38" fmla="*/ 204281 w 457200"/>
                <a:gd name="connsiteY38" fmla="*/ 3453319 h 346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7200" h="3463048">
                  <a:moveTo>
                    <a:pt x="0" y="0"/>
                  </a:moveTo>
                  <a:cubicBezTo>
                    <a:pt x="305" y="5787"/>
                    <a:pt x="10706" y="248085"/>
                    <a:pt x="19455" y="291830"/>
                  </a:cubicBezTo>
                  <a:cubicBezTo>
                    <a:pt x="25488" y="321994"/>
                    <a:pt x="38910" y="350196"/>
                    <a:pt x="48638" y="379379"/>
                  </a:cubicBezTo>
                  <a:cubicBezTo>
                    <a:pt x="51881" y="389107"/>
                    <a:pt x="53780" y="399391"/>
                    <a:pt x="58366" y="408562"/>
                  </a:cubicBezTo>
                  <a:cubicBezTo>
                    <a:pt x="64851" y="421532"/>
                    <a:pt x="73235" y="433716"/>
                    <a:pt x="77821" y="447473"/>
                  </a:cubicBezTo>
                  <a:cubicBezTo>
                    <a:pt x="86277" y="472840"/>
                    <a:pt x="91476" y="499192"/>
                    <a:pt x="97277" y="525294"/>
                  </a:cubicBezTo>
                  <a:cubicBezTo>
                    <a:pt x="104450" y="557574"/>
                    <a:pt x="108712" y="590490"/>
                    <a:pt x="116732" y="622570"/>
                  </a:cubicBezTo>
                  <a:cubicBezTo>
                    <a:pt x="119975" y="635540"/>
                    <a:pt x="123838" y="648371"/>
                    <a:pt x="126460" y="661481"/>
                  </a:cubicBezTo>
                  <a:cubicBezTo>
                    <a:pt x="130328" y="680822"/>
                    <a:pt x="131403" y="700712"/>
                    <a:pt x="136187" y="719847"/>
                  </a:cubicBezTo>
                  <a:cubicBezTo>
                    <a:pt x="141161" y="739742"/>
                    <a:pt x="149158" y="758758"/>
                    <a:pt x="155643" y="778213"/>
                  </a:cubicBezTo>
                  <a:lnTo>
                    <a:pt x="165370" y="807396"/>
                  </a:lnTo>
                  <a:cubicBezTo>
                    <a:pt x="168613" y="833336"/>
                    <a:pt x="170421" y="859496"/>
                    <a:pt x="175098" y="885217"/>
                  </a:cubicBezTo>
                  <a:cubicBezTo>
                    <a:pt x="176932" y="895305"/>
                    <a:pt x="183267" y="904265"/>
                    <a:pt x="184826" y="914400"/>
                  </a:cubicBezTo>
                  <a:cubicBezTo>
                    <a:pt x="189781" y="946608"/>
                    <a:pt x="189598" y="979469"/>
                    <a:pt x="194553" y="1011677"/>
                  </a:cubicBezTo>
                  <a:cubicBezTo>
                    <a:pt x="196112" y="1021812"/>
                    <a:pt x="201464" y="1031001"/>
                    <a:pt x="204281" y="1040860"/>
                  </a:cubicBezTo>
                  <a:cubicBezTo>
                    <a:pt x="207954" y="1053715"/>
                    <a:pt x="209315" y="1067252"/>
                    <a:pt x="214009" y="1079770"/>
                  </a:cubicBezTo>
                  <a:cubicBezTo>
                    <a:pt x="219101" y="1093348"/>
                    <a:pt x="227752" y="1105352"/>
                    <a:pt x="233464" y="1118681"/>
                  </a:cubicBezTo>
                  <a:cubicBezTo>
                    <a:pt x="237503" y="1128106"/>
                    <a:pt x="239153" y="1138439"/>
                    <a:pt x="243192" y="1147864"/>
                  </a:cubicBezTo>
                  <a:cubicBezTo>
                    <a:pt x="248904" y="1161193"/>
                    <a:pt x="256935" y="1173446"/>
                    <a:pt x="262647" y="1186775"/>
                  </a:cubicBezTo>
                  <a:cubicBezTo>
                    <a:pt x="266686" y="1196200"/>
                    <a:pt x="267394" y="1206995"/>
                    <a:pt x="272374" y="1215958"/>
                  </a:cubicBezTo>
                  <a:cubicBezTo>
                    <a:pt x="283729" y="1236398"/>
                    <a:pt x="299255" y="1254274"/>
                    <a:pt x="311285" y="1274324"/>
                  </a:cubicBezTo>
                  <a:cubicBezTo>
                    <a:pt x="321013" y="1290537"/>
                    <a:pt x="331286" y="1306434"/>
                    <a:pt x="340468" y="1322962"/>
                  </a:cubicBezTo>
                  <a:cubicBezTo>
                    <a:pt x="381607" y="1397012"/>
                    <a:pt x="338612" y="1329908"/>
                    <a:pt x="379379" y="1391056"/>
                  </a:cubicBezTo>
                  <a:cubicBezTo>
                    <a:pt x="385864" y="1410511"/>
                    <a:pt x="387458" y="1432359"/>
                    <a:pt x="398834" y="1449422"/>
                  </a:cubicBezTo>
                  <a:cubicBezTo>
                    <a:pt x="405319" y="1459149"/>
                    <a:pt x="413541" y="1467921"/>
                    <a:pt x="418289" y="1478604"/>
                  </a:cubicBezTo>
                  <a:cubicBezTo>
                    <a:pt x="454059" y="1559085"/>
                    <a:pt x="417245" y="1516469"/>
                    <a:pt x="457200" y="1556426"/>
                  </a:cubicBezTo>
                  <a:cubicBezTo>
                    <a:pt x="456973" y="1565494"/>
                    <a:pt x="444908" y="2117861"/>
                    <a:pt x="437745" y="2198451"/>
                  </a:cubicBezTo>
                  <a:cubicBezTo>
                    <a:pt x="432223" y="2260578"/>
                    <a:pt x="413742" y="2321121"/>
                    <a:pt x="408562" y="2383277"/>
                  </a:cubicBezTo>
                  <a:cubicBezTo>
                    <a:pt x="403007" y="2449930"/>
                    <a:pt x="402318" y="2496721"/>
                    <a:pt x="389106" y="2558375"/>
                  </a:cubicBezTo>
                  <a:cubicBezTo>
                    <a:pt x="383503" y="2584520"/>
                    <a:pt x="374047" y="2609821"/>
                    <a:pt x="369651" y="2636196"/>
                  </a:cubicBezTo>
                  <a:cubicBezTo>
                    <a:pt x="358685" y="2701989"/>
                    <a:pt x="358313" y="2699325"/>
                    <a:pt x="350196" y="2772383"/>
                  </a:cubicBezTo>
                  <a:cubicBezTo>
                    <a:pt x="336927" y="2891804"/>
                    <a:pt x="349279" y="2834418"/>
                    <a:pt x="330740" y="2908570"/>
                  </a:cubicBezTo>
                  <a:cubicBezTo>
                    <a:pt x="327498" y="2947481"/>
                    <a:pt x="325100" y="2986471"/>
                    <a:pt x="321013" y="3025302"/>
                  </a:cubicBezTo>
                  <a:cubicBezTo>
                    <a:pt x="306823" y="3160107"/>
                    <a:pt x="318345" y="3039971"/>
                    <a:pt x="301557" y="3132307"/>
                  </a:cubicBezTo>
                  <a:cubicBezTo>
                    <a:pt x="297456" y="3154865"/>
                    <a:pt x="295599" y="3177784"/>
                    <a:pt x="291830" y="3200400"/>
                  </a:cubicBezTo>
                  <a:cubicBezTo>
                    <a:pt x="282049" y="3259088"/>
                    <a:pt x="284035" y="3235473"/>
                    <a:pt x="272374" y="3287949"/>
                  </a:cubicBezTo>
                  <a:cubicBezTo>
                    <a:pt x="268787" y="3304089"/>
                    <a:pt x="266234" y="3320447"/>
                    <a:pt x="262647" y="3336587"/>
                  </a:cubicBezTo>
                  <a:cubicBezTo>
                    <a:pt x="252848" y="3380684"/>
                    <a:pt x="249626" y="3385377"/>
                    <a:pt x="233464" y="3433864"/>
                  </a:cubicBezTo>
                  <a:cubicBezTo>
                    <a:pt x="221443" y="3469926"/>
                    <a:pt x="232907" y="3467633"/>
                    <a:pt x="204281" y="345331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6381345" y="3497093"/>
              <a:ext cx="428030" cy="2339005"/>
            </a:xfrm>
            <a:custGeom>
              <a:avLst/>
              <a:gdLst>
                <a:gd name="connsiteX0" fmla="*/ 0 w 428030"/>
                <a:gd name="connsiteY0" fmla="*/ 0 h 1857983"/>
                <a:gd name="connsiteX1" fmla="*/ 29183 w 428030"/>
                <a:gd name="connsiteY1" fmla="*/ 68094 h 1857983"/>
                <a:gd name="connsiteX2" fmla="*/ 48638 w 428030"/>
                <a:gd name="connsiteY2" fmla="*/ 107005 h 1857983"/>
                <a:gd name="connsiteX3" fmla="*/ 58366 w 428030"/>
                <a:gd name="connsiteY3" fmla="*/ 175098 h 1857983"/>
                <a:gd name="connsiteX4" fmla="*/ 68093 w 428030"/>
                <a:gd name="connsiteY4" fmla="*/ 233464 h 1857983"/>
                <a:gd name="connsiteX5" fmla="*/ 77821 w 428030"/>
                <a:gd name="connsiteY5" fmla="*/ 272375 h 1857983"/>
                <a:gd name="connsiteX6" fmla="*/ 87549 w 428030"/>
                <a:gd name="connsiteY6" fmla="*/ 330741 h 1857983"/>
                <a:gd name="connsiteX7" fmla="*/ 97276 w 428030"/>
                <a:gd name="connsiteY7" fmla="*/ 369651 h 1857983"/>
                <a:gd name="connsiteX8" fmla="*/ 116732 w 428030"/>
                <a:gd name="connsiteY8" fmla="*/ 476656 h 1857983"/>
                <a:gd name="connsiteX9" fmla="*/ 126459 w 428030"/>
                <a:gd name="connsiteY9" fmla="*/ 515566 h 1857983"/>
                <a:gd name="connsiteX10" fmla="*/ 145915 w 428030"/>
                <a:gd name="connsiteY10" fmla="*/ 603115 h 1857983"/>
                <a:gd name="connsiteX11" fmla="*/ 165370 w 428030"/>
                <a:gd name="connsiteY11" fmla="*/ 651754 h 1857983"/>
                <a:gd name="connsiteX12" fmla="*/ 175098 w 428030"/>
                <a:gd name="connsiteY12" fmla="*/ 729575 h 1857983"/>
                <a:gd name="connsiteX13" fmla="*/ 214008 w 428030"/>
                <a:gd name="connsiteY13" fmla="*/ 836579 h 1857983"/>
                <a:gd name="connsiteX14" fmla="*/ 233464 w 428030"/>
                <a:gd name="connsiteY14" fmla="*/ 953311 h 1857983"/>
                <a:gd name="connsiteX15" fmla="*/ 252919 w 428030"/>
                <a:gd name="connsiteY15" fmla="*/ 1011677 h 1857983"/>
                <a:gd name="connsiteX16" fmla="*/ 282102 w 428030"/>
                <a:gd name="connsiteY16" fmla="*/ 1099226 h 1857983"/>
                <a:gd name="connsiteX17" fmla="*/ 311285 w 428030"/>
                <a:gd name="connsiteY17" fmla="*/ 1361873 h 1857983"/>
                <a:gd name="connsiteX18" fmla="*/ 330740 w 428030"/>
                <a:gd name="connsiteY18" fmla="*/ 1439694 h 1857983"/>
                <a:gd name="connsiteX19" fmla="*/ 340468 w 428030"/>
                <a:gd name="connsiteY19" fmla="*/ 1478605 h 1857983"/>
                <a:gd name="connsiteX20" fmla="*/ 350195 w 428030"/>
                <a:gd name="connsiteY20" fmla="*/ 1536971 h 1857983"/>
                <a:gd name="connsiteX21" fmla="*/ 379378 w 428030"/>
                <a:gd name="connsiteY21" fmla="*/ 1643975 h 1857983"/>
                <a:gd name="connsiteX22" fmla="*/ 389106 w 428030"/>
                <a:gd name="connsiteY22" fmla="*/ 1721796 h 1857983"/>
                <a:gd name="connsiteX23" fmla="*/ 418289 w 428030"/>
                <a:gd name="connsiteY23" fmla="*/ 1809345 h 1857983"/>
                <a:gd name="connsiteX24" fmla="*/ 428017 w 428030"/>
                <a:gd name="connsiteY24" fmla="*/ 1857983 h 185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8030" h="1857983">
                  <a:moveTo>
                    <a:pt x="0" y="0"/>
                  </a:moveTo>
                  <a:cubicBezTo>
                    <a:pt x="9728" y="22698"/>
                    <a:pt x="18964" y="45613"/>
                    <a:pt x="29183" y="68094"/>
                  </a:cubicBezTo>
                  <a:cubicBezTo>
                    <a:pt x="35184" y="81295"/>
                    <a:pt x="44822" y="93015"/>
                    <a:pt x="48638" y="107005"/>
                  </a:cubicBezTo>
                  <a:cubicBezTo>
                    <a:pt x="54671" y="129125"/>
                    <a:pt x="54880" y="152436"/>
                    <a:pt x="58366" y="175098"/>
                  </a:cubicBezTo>
                  <a:cubicBezTo>
                    <a:pt x="61365" y="194592"/>
                    <a:pt x="64225" y="214123"/>
                    <a:pt x="68093" y="233464"/>
                  </a:cubicBezTo>
                  <a:cubicBezTo>
                    <a:pt x="70715" y="246574"/>
                    <a:pt x="75199" y="259265"/>
                    <a:pt x="77821" y="272375"/>
                  </a:cubicBezTo>
                  <a:cubicBezTo>
                    <a:pt x="81689" y="291716"/>
                    <a:pt x="83681" y="311400"/>
                    <a:pt x="87549" y="330741"/>
                  </a:cubicBezTo>
                  <a:cubicBezTo>
                    <a:pt x="90171" y="343851"/>
                    <a:pt x="94654" y="356541"/>
                    <a:pt x="97276" y="369651"/>
                  </a:cubicBezTo>
                  <a:cubicBezTo>
                    <a:pt x="104386" y="405200"/>
                    <a:pt x="109622" y="441107"/>
                    <a:pt x="116732" y="476656"/>
                  </a:cubicBezTo>
                  <a:cubicBezTo>
                    <a:pt x="119354" y="489766"/>
                    <a:pt x="123559" y="502515"/>
                    <a:pt x="126459" y="515566"/>
                  </a:cubicBezTo>
                  <a:cubicBezTo>
                    <a:pt x="131600" y="538700"/>
                    <a:pt x="138006" y="579388"/>
                    <a:pt x="145915" y="603115"/>
                  </a:cubicBezTo>
                  <a:cubicBezTo>
                    <a:pt x="151437" y="619681"/>
                    <a:pt x="158885" y="635541"/>
                    <a:pt x="165370" y="651754"/>
                  </a:cubicBezTo>
                  <a:cubicBezTo>
                    <a:pt x="168613" y="677694"/>
                    <a:pt x="169620" y="704013"/>
                    <a:pt x="175098" y="729575"/>
                  </a:cubicBezTo>
                  <a:cubicBezTo>
                    <a:pt x="180862" y="756475"/>
                    <a:pt x="203295" y="809797"/>
                    <a:pt x="214008" y="836579"/>
                  </a:cubicBezTo>
                  <a:cubicBezTo>
                    <a:pt x="220906" y="891763"/>
                    <a:pt x="219691" y="907400"/>
                    <a:pt x="233464" y="953311"/>
                  </a:cubicBezTo>
                  <a:cubicBezTo>
                    <a:pt x="239357" y="972954"/>
                    <a:pt x="248897" y="991568"/>
                    <a:pt x="252919" y="1011677"/>
                  </a:cubicBezTo>
                  <a:cubicBezTo>
                    <a:pt x="265490" y="1074535"/>
                    <a:pt x="255252" y="1045527"/>
                    <a:pt x="282102" y="1099226"/>
                  </a:cubicBezTo>
                  <a:cubicBezTo>
                    <a:pt x="319374" y="1285588"/>
                    <a:pt x="287947" y="1105150"/>
                    <a:pt x="311285" y="1361873"/>
                  </a:cubicBezTo>
                  <a:cubicBezTo>
                    <a:pt x="315241" y="1405388"/>
                    <a:pt x="320610" y="1404239"/>
                    <a:pt x="330740" y="1439694"/>
                  </a:cubicBezTo>
                  <a:cubicBezTo>
                    <a:pt x="334413" y="1452549"/>
                    <a:pt x="337846" y="1465495"/>
                    <a:pt x="340468" y="1478605"/>
                  </a:cubicBezTo>
                  <a:cubicBezTo>
                    <a:pt x="344336" y="1497946"/>
                    <a:pt x="346062" y="1517685"/>
                    <a:pt x="350195" y="1536971"/>
                  </a:cubicBezTo>
                  <a:cubicBezTo>
                    <a:pt x="363358" y="1598397"/>
                    <a:pt x="364563" y="1599527"/>
                    <a:pt x="379378" y="1643975"/>
                  </a:cubicBezTo>
                  <a:cubicBezTo>
                    <a:pt x="382621" y="1669915"/>
                    <a:pt x="383628" y="1696234"/>
                    <a:pt x="389106" y="1721796"/>
                  </a:cubicBezTo>
                  <a:cubicBezTo>
                    <a:pt x="403703" y="1789913"/>
                    <a:pt x="406126" y="1760695"/>
                    <a:pt x="418289" y="1809345"/>
                  </a:cubicBezTo>
                  <a:cubicBezTo>
                    <a:pt x="428803" y="1851402"/>
                    <a:pt x="428017" y="1834886"/>
                    <a:pt x="428017" y="1857983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982511" y="1969851"/>
              <a:ext cx="710119" cy="982494"/>
            </a:xfrm>
            <a:custGeom>
              <a:avLst/>
              <a:gdLst>
                <a:gd name="connsiteX0" fmla="*/ 0 w 710119"/>
                <a:gd name="connsiteY0" fmla="*/ 0 h 982494"/>
                <a:gd name="connsiteX1" fmla="*/ 58366 w 710119"/>
                <a:gd name="connsiteY1" fmla="*/ 9728 h 982494"/>
                <a:gd name="connsiteX2" fmla="*/ 87549 w 710119"/>
                <a:gd name="connsiteY2" fmla="*/ 29183 h 982494"/>
                <a:gd name="connsiteX3" fmla="*/ 116732 w 710119"/>
                <a:gd name="connsiteY3" fmla="*/ 38911 h 982494"/>
                <a:gd name="connsiteX4" fmla="*/ 175098 w 710119"/>
                <a:gd name="connsiteY4" fmla="*/ 68094 h 982494"/>
                <a:gd name="connsiteX5" fmla="*/ 214008 w 710119"/>
                <a:gd name="connsiteY5" fmla="*/ 97277 h 982494"/>
                <a:gd name="connsiteX6" fmla="*/ 243191 w 710119"/>
                <a:gd name="connsiteY6" fmla="*/ 107004 h 982494"/>
                <a:gd name="connsiteX7" fmla="*/ 262646 w 710119"/>
                <a:gd name="connsiteY7" fmla="*/ 126460 h 982494"/>
                <a:gd name="connsiteX8" fmla="*/ 301557 w 710119"/>
                <a:gd name="connsiteY8" fmla="*/ 136187 h 982494"/>
                <a:gd name="connsiteX9" fmla="*/ 408561 w 710119"/>
                <a:gd name="connsiteY9" fmla="*/ 184825 h 982494"/>
                <a:gd name="connsiteX10" fmla="*/ 447472 w 710119"/>
                <a:gd name="connsiteY10" fmla="*/ 194553 h 982494"/>
                <a:gd name="connsiteX11" fmla="*/ 496110 w 710119"/>
                <a:gd name="connsiteY11" fmla="*/ 214008 h 982494"/>
                <a:gd name="connsiteX12" fmla="*/ 525293 w 710119"/>
                <a:gd name="connsiteY12" fmla="*/ 223736 h 982494"/>
                <a:gd name="connsiteX13" fmla="*/ 554476 w 710119"/>
                <a:gd name="connsiteY13" fmla="*/ 243191 h 982494"/>
                <a:gd name="connsiteX14" fmla="*/ 612842 w 710119"/>
                <a:gd name="connsiteY14" fmla="*/ 252919 h 982494"/>
                <a:gd name="connsiteX15" fmla="*/ 642025 w 710119"/>
                <a:gd name="connsiteY15" fmla="*/ 262647 h 982494"/>
                <a:gd name="connsiteX16" fmla="*/ 710119 w 710119"/>
                <a:gd name="connsiteY16" fmla="*/ 282102 h 982494"/>
                <a:gd name="connsiteX17" fmla="*/ 680936 w 710119"/>
                <a:gd name="connsiteY17" fmla="*/ 340468 h 982494"/>
                <a:gd name="connsiteX18" fmla="*/ 632298 w 710119"/>
                <a:gd name="connsiteY18" fmla="*/ 418289 h 982494"/>
                <a:gd name="connsiteX19" fmla="*/ 622570 w 710119"/>
                <a:gd name="connsiteY19" fmla="*/ 447472 h 982494"/>
                <a:gd name="connsiteX20" fmla="*/ 603115 w 710119"/>
                <a:gd name="connsiteY20" fmla="*/ 466928 h 982494"/>
                <a:gd name="connsiteX21" fmla="*/ 573932 w 710119"/>
                <a:gd name="connsiteY21" fmla="*/ 505838 h 982494"/>
                <a:gd name="connsiteX22" fmla="*/ 525293 w 710119"/>
                <a:gd name="connsiteY22" fmla="*/ 573932 h 982494"/>
                <a:gd name="connsiteX23" fmla="*/ 515566 w 710119"/>
                <a:gd name="connsiteY23" fmla="*/ 612842 h 982494"/>
                <a:gd name="connsiteX24" fmla="*/ 496110 w 710119"/>
                <a:gd name="connsiteY24" fmla="*/ 632298 h 982494"/>
                <a:gd name="connsiteX25" fmla="*/ 457200 w 710119"/>
                <a:gd name="connsiteY25" fmla="*/ 710119 h 982494"/>
                <a:gd name="connsiteX26" fmla="*/ 428017 w 710119"/>
                <a:gd name="connsiteY26" fmla="*/ 778213 h 982494"/>
                <a:gd name="connsiteX27" fmla="*/ 408561 w 710119"/>
                <a:gd name="connsiteY27" fmla="*/ 797668 h 982494"/>
                <a:gd name="connsiteX28" fmla="*/ 389106 w 710119"/>
                <a:gd name="connsiteY28" fmla="*/ 856034 h 982494"/>
                <a:gd name="connsiteX29" fmla="*/ 350195 w 710119"/>
                <a:gd name="connsiteY29" fmla="*/ 914400 h 982494"/>
                <a:gd name="connsiteX30" fmla="*/ 340468 w 710119"/>
                <a:gd name="connsiteY30" fmla="*/ 953311 h 982494"/>
                <a:gd name="connsiteX31" fmla="*/ 330740 w 710119"/>
                <a:gd name="connsiteY31" fmla="*/ 982494 h 98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0119" h="982494">
                  <a:moveTo>
                    <a:pt x="0" y="0"/>
                  </a:moveTo>
                  <a:cubicBezTo>
                    <a:pt x="19455" y="3243"/>
                    <a:pt x="39654" y="3491"/>
                    <a:pt x="58366" y="9728"/>
                  </a:cubicBezTo>
                  <a:cubicBezTo>
                    <a:pt x="69457" y="13425"/>
                    <a:pt x="77092" y="23955"/>
                    <a:pt x="87549" y="29183"/>
                  </a:cubicBezTo>
                  <a:cubicBezTo>
                    <a:pt x="96720" y="33769"/>
                    <a:pt x="107561" y="34325"/>
                    <a:pt x="116732" y="38911"/>
                  </a:cubicBezTo>
                  <a:cubicBezTo>
                    <a:pt x="192162" y="76626"/>
                    <a:pt x="101745" y="43642"/>
                    <a:pt x="175098" y="68094"/>
                  </a:cubicBezTo>
                  <a:cubicBezTo>
                    <a:pt x="188068" y="77822"/>
                    <a:pt x="199931" y="89233"/>
                    <a:pt x="214008" y="97277"/>
                  </a:cubicBezTo>
                  <a:cubicBezTo>
                    <a:pt x="222911" y="102364"/>
                    <a:pt x="234398" y="101728"/>
                    <a:pt x="243191" y="107004"/>
                  </a:cubicBezTo>
                  <a:cubicBezTo>
                    <a:pt x="251055" y="111723"/>
                    <a:pt x="254443" y="122358"/>
                    <a:pt x="262646" y="126460"/>
                  </a:cubicBezTo>
                  <a:cubicBezTo>
                    <a:pt x="274604" y="132439"/>
                    <a:pt x="288874" y="131959"/>
                    <a:pt x="301557" y="136187"/>
                  </a:cubicBezTo>
                  <a:cubicBezTo>
                    <a:pt x="390631" y="165877"/>
                    <a:pt x="309364" y="145146"/>
                    <a:pt x="408561" y="184825"/>
                  </a:cubicBezTo>
                  <a:cubicBezTo>
                    <a:pt x="420974" y="189790"/>
                    <a:pt x="434789" y="190325"/>
                    <a:pt x="447472" y="194553"/>
                  </a:cubicBezTo>
                  <a:cubicBezTo>
                    <a:pt x="464037" y="200075"/>
                    <a:pt x="479760" y="207877"/>
                    <a:pt x="496110" y="214008"/>
                  </a:cubicBezTo>
                  <a:cubicBezTo>
                    <a:pt x="505711" y="217608"/>
                    <a:pt x="516122" y="219150"/>
                    <a:pt x="525293" y="223736"/>
                  </a:cubicBezTo>
                  <a:cubicBezTo>
                    <a:pt x="535750" y="228964"/>
                    <a:pt x="543385" y="239494"/>
                    <a:pt x="554476" y="243191"/>
                  </a:cubicBezTo>
                  <a:cubicBezTo>
                    <a:pt x="573188" y="249428"/>
                    <a:pt x="593588" y="248640"/>
                    <a:pt x="612842" y="252919"/>
                  </a:cubicBezTo>
                  <a:cubicBezTo>
                    <a:pt x="622852" y="255143"/>
                    <a:pt x="632166" y="259830"/>
                    <a:pt x="642025" y="262647"/>
                  </a:cubicBezTo>
                  <a:cubicBezTo>
                    <a:pt x="727528" y="287076"/>
                    <a:pt x="640148" y="258778"/>
                    <a:pt x="710119" y="282102"/>
                  </a:cubicBezTo>
                  <a:cubicBezTo>
                    <a:pt x="692284" y="335606"/>
                    <a:pt x="711107" y="287669"/>
                    <a:pt x="680936" y="340468"/>
                  </a:cubicBezTo>
                  <a:cubicBezTo>
                    <a:pt x="638207" y="415243"/>
                    <a:pt x="688093" y="343894"/>
                    <a:pt x="632298" y="418289"/>
                  </a:cubicBezTo>
                  <a:cubicBezTo>
                    <a:pt x="629055" y="428017"/>
                    <a:pt x="627846" y="438679"/>
                    <a:pt x="622570" y="447472"/>
                  </a:cubicBezTo>
                  <a:cubicBezTo>
                    <a:pt x="617851" y="455336"/>
                    <a:pt x="608986" y="459882"/>
                    <a:pt x="603115" y="466928"/>
                  </a:cubicBezTo>
                  <a:cubicBezTo>
                    <a:pt x="592736" y="479383"/>
                    <a:pt x="583356" y="492645"/>
                    <a:pt x="573932" y="505838"/>
                  </a:cubicBezTo>
                  <a:cubicBezTo>
                    <a:pt x="502788" y="605438"/>
                    <a:pt x="620697" y="446725"/>
                    <a:pt x="525293" y="573932"/>
                  </a:cubicBezTo>
                  <a:cubicBezTo>
                    <a:pt x="522051" y="586902"/>
                    <a:pt x="521545" y="600884"/>
                    <a:pt x="515566" y="612842"/>
                  </a:cubicBezTo>
                  <a:cubicBezTo>
                    <a:pt x="511464" y="621045"/>
                    <a:pt x="500829" y="624433"/>
                    <a:pt x="496110" y="632298"/>
                  </a:cubicBezTo>
                  <a:cubicBezTo>
                    <a:pt x="481189" y="657167"/>
                    <a:pt x="466372" y="682605"/>
                    <a:pt x="457200" y="710119"/>
                  </a:cubicBezTo>
                  <a:cubicBezTo>
                    <a:pt x="448554" y="736057"/>
                    <a:pt x="444043" y="754175"/>
                    <a:pt x="428017" y="778213"/>
                  </a:cubicBezTo>
                  <a:cubicBezTo>
                    <a:pt x="422930" y="785844"/>
                    <a:pt x="415046" y="791183"/>
                    <a:pt x="408561" y="797668"/>
                  </a:cubicBezTo>
                  <a:cubicBezTo>
                    <a:pt x="402076" y="817123"/>
                    <a:pt x="400482" y="838971"/>
                    <a:pt x="389106" y="856034"/>
                  </a:cubicBezTo>
                  <a:lnTo>
                    <a:pt x="350195" y="914400"/>
                  </a:lnTo>
                  <a:cubicBezTo>
                    <a:pt x="346953" y="927370"/>
                    <a:pt x="344141" y="940456"/>
                    <a:pt x="340468" y="953311"/>
                  </a:cubicBezTo>
                  <a:cubicBezTo>
                    <a:pt x="337651" y="963170"/>
                    <a:pt x="330740" y="982494"/>
                    <a:pt x="330740" y="982494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3166" y="1803324"/>
              <a:ext cx="1770434" cy="98433"/>
            </a:xfrm>
            <a:custGeom>
              <a:avLst/>
              <a:gdLst>
                <a:gd name="connsiteX0" fmla="*/ 1770434 w 1770434"/>
                <a:gd name="connsiteY0" fmla="*/ 98433 h 98433"/>
                <a:gd name="connsiteX1" fmla="*/ 1429966 w 1770434"/>
                <a:gd name="connsiteY1" fmla="*/ 88706 h 98433"/>
                <a:gd name="connsiteX2" fmla="*/ 1235413 w 1770434"/>
                <a:gd name="connsiteY2" fmla="*/ 69250 h 98433"/>
                <a:gd name="connsiteX3" fmla="*/ 1128408 w 1770434"/>
                <a:gd name="connsiteY3" fmla="*/ 49795 h 98433"/>
                <a:gd name="connsiteX4" fmla="*/ 875489 w 1770434"/>
                <a:gd name="connsiteY4" fmla="*/ 40067 h 98433"/>
                <a:gd name="connsiteX5" fmla="*/ 710119 w 1770434"/>
                <a:gd name="connsiteY5" fmla="*/ 20612 h 98433"/>
                <a:gd name="connsiteX6" fmla="*/ 544749 w 1770434"/>
                <a:gd name="connsiteY6" fmla="*/ 10884 h 98433"/>
                <a:gd name="connsiteX7" fmla="*/ 437745 w 1770434"/>
                <a:gd name="connsiteY7" fmla="*/ 1157 h 98433"/>
                <a:gd name="connsiteX8" fmla="*/ 0 w 1770434"/>
                <a:gd name="connsiteY8" fmla="*/ 1157 h 9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434" h="98433">
                  <a:moveTo>
                    <a:pt x="1770434" y="98433"/>
                  </a:moveTo>
                  <a:lnTo>
                    <a:pt x="1429966" y="88706"/>
                  </a:lnTo>
                  <a:cubicBezTo>
                    <a:pt x="1409222" y="87804"/>
                    <a:pt x="1263865" y="73518"/>
                    <a:pt x="1235413" y="69250"/>
                  </a:cubicBezTo>
                  <a:cubicBezTo>
                    <a:pt x="1199561" y="63872"/>
                    <a:pt x="1164542" y="52725"/>
                    <a:pt x="1128408" y="49795"/>
                  </a:cubicBezTo>
                  <a:cubicBezTo>
                    <a:pt x="1044315" y="42977"/>
                    <a:pt x="959795" y="43310"/>
                    <a:pt x="875489" y="40067"/>
                  </a:cubicBezTo>
                  <a:cubicBezTo>
                    <a:pt x="806990" y="30282"/>
                    <a:pt x="784937" y="26154"/>
                    <a:pt x="710119" y="20612"/>
                  </a:cubicBezTo>
                  <a:cubicBezTo>
                    <a:pt x="655051" y="16533"/>
                    <a:pt x="599827" y="14818"/>
                    <a:pt x="544749" y="10884"/>
                  </a:cubicBezTo>
                  <a:cubicBezTo>
                    <a:pt x="509025" y="8332"/>
                    <a:pt x="473554" y="1796"/>
                    <a:pt x="437745" y="1157"/>
                  </a:cubicBezTo>
                  <a:cubicBezTo>
                    <a:pt x="291853" y="-1448"/>
                    <a:pt x="145915" y="1157"/>
                    <a:pt x="0" y="1157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957209" y="2071991"/>
            <a:ext cx="544748" cy="632298"/>
          </a:xfrm>
          <a:custGeom>
            <a:avLst/>
            <a:gdLst>
              <a:gd name="connsiteX0" fmla="*/ 437744 w 544748"/>
              <a:gd name="connsiteY0" fmla="*/ 0 h 632298"/>
              <a:gd name="connsiteX1" fmla="*/ 379378 w 544748"/>
              <a:gd name="connsiteY1" fmla="*/ 9728 h 632298"/>
              <a:gd name="connsiteX2" fmla="*/ 272374 w 544748"/>
              <a:gd name="connsiteY2" fmla="*/ 19456 h 632298"/>
              <a:gd name="connsiteX3" fmla="*/ 214008 w 544748"/>
              <a:gd name="connsiteY3" fmla="*/ 38911 h 632298"/>
              <a:gd name="connsiteX4" fmla="*/ 184825 w 544748"/>
              <a:gd name="connsiteY4" fmla="*/ 58366 h 632298"/>
              <a:gd name="connsiteX5" fmla="*/ 165370 w 544748"/>
              <a:gd name="connsiteY5" fmla="*/ 77822 h 632298"/>
              <a:gd name="connsiteX6" fmla="*/ 107004 w 544748"/>
              <a:gd name="connsiteY6" fmla="*/ 116732 h 632298"/>
              <a:gd name="connsiteX7" fmla="*/ 68093 w 544748"/>
              <a:gd name="connsiteY7" fmla="*/ 175098 h 632298"/>
              <a:gd name="connsiteX8" fmla="*/ 29182 w 544748"/>
              <a:gd name="connsiteY8" fmla="*/ 243192 h 632298"/>
              <a:gd name="connsiteX9" fmla="*/ 9727 w 544748"/>
              <a:gd name="connsiteY9" fmla="*/ 301558 h 632298"/>
              <a:gd name="connsiteX10" fmla="*/ 0 w 544748"/>
              <a:gd name="connsiteY10" fmla="*/ 330741 h 632298"/>
              <a:gd name="connsiteX11" fmla="*/ 9727 w 544748"/>
              <a:gd name="connsiteY11" fmla="*/ 496111 h 632298"/>
              <a:gd name="connsiteX12" fmla="*/ 68093 w 544748"/>
              <a:gd name="connsiteY12" fmla="*/ 535022 h 632298"/>
              <a:gd name="connsiteX13" fmla="*/ 145914 w 544748"/>
              <a:gd name="connsiteY13" fmla="*/ 593388 h 632298"/>
              <a:gd name="connsiteX14" fmla="*/ 194553 w 544748"/>
              <a:gd name="connsiteY14" fmla="*/ 632298 h 632298"/>
              <a:gd name="connsiteX15" fmla="*/ 330740 w 544748"/>
              <a:gd name="connsiteY15" fmla="*/ 603115 h 632298"/>
              <a:gd name="connsiteX16" fmla="*/ 389106 w 544748"/>
              <a:gd name="connsiteY16" fmla="*/ 564205 h 632298"/>
              <a:gd name="connsiteX17" fmla="*/ 418289 w 544748"/>
              <a:gd name="connsiteY17" fmla="*/ 544749 h 632298"/>
              <a:gd name="connsiteX18" fmla="*/ 447472 w 544748"/>
              <a:gd name="connsiteY18" fmla="*/ 535022 h 632298"/>
              <a:gd name="connsiteX19" fmla="*/ 486382 w 544748"/>
              <a:gd name="connsiteY19" fmla="*/ 486383 h 632298"/>
              <a:gd name="connsiteX20" fmla="*/ 496110 w 544748"/>
              <a:gd name="connsiteY20" fmla="*/ 457200 h 632298"/>
              <a:gd name="connsiteX21" fmla="*/ 515565 w 544748"/>
              <a:gd name="connsiteY21" fmla="*/ 428018 h 632298"/>
              <a:gd name="connsiteX22" fmla="*/ 535021 w 544748"/>
              <a:gd name="connsiteY22" fmla="*/ 359924 h 632298"/>
              <a:gd name="connsiteX23" fmla="*/ 544748 w 544748"/>
              <a:gd name="connsiteY23" fmla="*/ 330741 h 632298"/>
              <a:gd name="connsiteX24" fmla="*/ 525293 w 544748"/>
              <a:gd name="connsiteY24" fmla="*/ 194554 h 632298"/>
              <a:gd name="connsiteX25" fmla="*/ 466927 w 544748"/>
              <a:gd name="connsiteY25" fmla="*/ 116732 h 632298"/>
              <a:gd name="connsiteX26" fmla="*/ 428017 w 544748"/>
              <a:gd name="connsiteY26" fmla="*/ 87549 h 632298"/>
              <a:gd name="connsiteX27" fmla="*/ 379378 w 544748"/>
              <a:gd name="connsiteY27" fmla="*/ 48639 h 632298"/>
              <a:gd name="connsiteX28" fmla="*/ 282102 w 544748"/>
              <a:gd name="connsiteY28" fmla="*/ 19456 h 632298"/>
              <a:gd name="connsiteX29" fmla="*/ 223736 w 544748"/>
              <a:gd name="connsiteY29" fmla="*/ 19456 h 6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4748" h="632298">
                <a:moveTo>
                  <a:pt x="437744" y="0"/>
                </a:moveTo>
                <a:cubicBezTo>
                  <a:pt x="418289" y="3243"/>
                  <a:pt x="398967" y="7423"/>
                  <a:pt x="379378" y="9728"/>
                </a:cubicBezTo>
                <a:cubicBezTo>
                  <a:pt x="343808" y="13913"/>
                  <a:pt x="307644" y="13232"/>
                  <a:pt x="272374" y="19456"/>
                </a:cubicBezTo>
                <a:cubicBezTo>
                  <a:pt x="252178" y="23020"/>
                  <a:pt x="231072" y="27536"/>
                  <a:pt x="214008" y="38911"/>
                </a:cubicBezTo>
                <a:cubicBezTo>
                  <a:pt x="204280" y="45396"/>
                  <a:pt x="193954" y="51063"/>
                  <a:pt x="184825" y="58366"/>
                </a:cubicBezTo>
                <a:cubicBezTo>
                  <a:pt x="177663" y="64095"/>
                  <a:pt x="172707" y="72319"/>
                  <a:pt x="165370" y="77822"/>
                </a:cubicBezTo>
                <a:cubicBezTo>
                  <a:pt x="146664" y="91851"/>
                  <a:pt x="107004" y="116732"/>
                  <a:pt x="107004" y="116732"/>
                </a:cubicBezTo>
                <a:cubicBezTo>
                  <a:pt x="94034" y="136187"/>
                  <a:pt x="73764" y="152414"/>
                  <a:pt x="68093" y="175098"/>
                </a:cubicBezTo>
                <a:cubicBezTo>
                  <a:pt x="55028" y="227355"/>
                  <a:pt x="67819" y="204555"/>
                  <a:pt x="29182" y="243192"/>
                </a:cubicBezTo>
                <a:lnTo>
                  <a:pt x="9727" y="301558"/>
                </a:lnTo>
                <a:lnTo>
                  <a:pt x="0" y="330741"/>
                </a:lnTo>
                <a:cubicBezTo>
                  <a:pt x="3242" y="385864"/>
                  <a:pt x="-1102" y="441965"/>
                  <a:pt x="9727" y="496111"/>
                </a:cubicBezTo>
                <a:cubicBezTo>
                  <a:pt x="16203" y="528493"/>
                  <a:pt x="48188" y="523964"/>
                  <a:pt x="68093" y="535022"/>
                </a:cubicBezTo>
                <a:cubicBezTo>
                  <a:pt x="179174" y="596734"/>
                  <a:pt x="92242" y="550450"/>
                  <a:pt x="145914" y="593388"/>
                </a:cubicBezTo>
                <a:cubicBezTo>
                  <a:pt x="207283" y="642484"/>
                  <a:pt x="147567" y="585315"/>
                  <a:pt x="194553" y="632298"/>
                </a:cubicBezTo>
                <a:cubicBezTo>
                  <a:pt x="227487" y="628182"/>
                  <a:pt x="298750" y="624442"/>
                  <a:pt x="330740" y="603115"/>
                </a:cubicBezTo>
                <a:lnTo>
                  <a:pt x="389106" y="564205"/>
                </a:lnTo>
                <a:cubicBezTo>
                  <a:pt x="398834" y="557720"/>
                  <a:pt x="407198" y="548446"/>
                  <a:pt x="418289" y="544749"/>
                </a:cubicBezTo>
                <a:lnTo>
                  <a:pt x="447472" y="535022"/>
                </a:lnTo>
                <a:cubicBezTo>
                  <a:pt x="471924" y="461669"/>
                  <a:pt x="436096" y="549242"/>
                  <a:pt x="486382" y="486383"/>
                </a:cubicBezTo>
                <a:cubicBezTo>
                  <a:pt x="492787" y="478376"/>
                  <a:pt x="491524" y="466371"/>
                  <a:pt x="496110" y="457200"/>
                </a:cubicBezTo>
                <a:cubicBezTo>
                  <a:pt x="501338" y="446743"/>
                  <a:pt x="510337" y="438475"/>
                  <a:pt x="515565" y="428018"/>
                </a:cubicBezTo>
                <a:cubicBezTo>
                  <a:pt x="523340" y="412469"/>
                  <a:pt x="530865" y="374469"/>
                  <a:pt x="535021" y="359924"/>
                </a:cubicBezTo>
                <a:cubicBezTo>
                  <a:pt x="537838" y="350065"/>
                  <a:pt x="541506" y="340469"/>
                  <a:pt x="544748" y="330741"/>
                </a:cubicBezTo>
                <a:cubicBezTo>
                  <a:pt x="543683" y="319028"/>
                  <a:pt x="543601" y="227508"/>
                  <a:pt x="525293" y="194554"/>
                </a:cubicBezTo>
                <a:cubicBezTo>
                  <a:pt x="510772" y="168417"/>
                  <a:pt x="491353" y="137088"/>
                  <a:pt x="466927" y="116732"/>
                </a:cubicBezTo>
                <a:cubicBezTo>
                  <a:pt x="454472" y="106353"/>
                  <a:pt x="440472" y="97928"/>
                  <a:pt x="428017" y="87549"/>
                </a:cubicBezTo>
                <a:cubicBezTo>
                  <a:pt x="404918" y="68300"/>
                  <a:pt x="410298" y="62381"/>
                  <a:pt x="379378" y="48639"/>
                </a:cubicBezTo>
                <a:cubicBezTo>
                  <a:pt x="370526" y="44705"/>
                  <a:pt x="300361" y="21282"/>
                  <a:pt x="282102" y="19456"/>
                </a:cubicBezTo>
                <a:cubicBezTo>
                  <a:pt x="262743" y="17520"/>
                  <a:pt x="243191" y="19456"/>
                  <a:pt x="223736" y="1945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62277" y="2568102"/>
            <a:ext cx="594932" cy="2675107"/>
          </a:xfrm>
          <a:custGeom>
            <a:avLst/>
            <a:gdLst>
              <a:gd name="connsiteX0" fmla="*/ 594932 w 594932"/>
              <a:gd name="connsiteY0" fmla="*/ 0 h 2675107"/>
              <a:gd name="connsiteX1" fmla="*/ 575476 w 594932"/>
              <a:gd name="connsiteY1" fmla="*/ 48638 h 2675107"/>
              <a:gd name="connsiteX2" fmla="*/ 565749 w 594932"/>
              <a:gd name="connsiteY2" fmla="*/ 77821 h 2675107"/>
              <a:gd name="connsiteX3" fmla="*/ 546293 w 594932"/>
              <a:gd name="connsiteY3" fmla="*/ 97277 h 2675107"/>
              <a:gd name="connsiteX4" fmla="*/ 517110 w 594932"/>
              <a:gd name="connsiteY4" fmla="*/ 145915 h 2675107"/>
              <a:gd name="connsiteX5" fmla="*/ 507383 w 594932"/>
              <a:gd name="connsiteY5" fmla="*/ 175098 h 2675107"/>
              <a:gd name="connsiteX6" fmla="*/ 449017 w 594932"/>
              <a:gd name="connsiteY6" fmla="*/ 243192 h 2675107"/>
              <a:gd name="connsiteX7" fmla="*/ 429561 w 594932"/>
              <a:gd name="connsiteY7" fmla="*/ 301558 h 2675107"/>
              <a:gd name="connsiteX8" fmla="*/ 400378 w 594932"/>
              <a:gd name="connsiteY8" fmla="*/ 359924 h 2675107"/>
              <a:gd name="connsiteX9" fmla="*/ 361468 w 594932"/>
              <a:gd name="connsiteY9" fmla="*/ 428017 h 2675107"/>
              <a:gd name="connsiteX10" fmla="*/ 342012 w 594932"/>
              <a:gd name="connsiteY10" fmla="*/ 486383 h 2675107"/>
              <a:gd name="connsiteX11" fmla="*/ 293374 w 594932"/>
              <a:gd name="connsiteY11" fmla="*/ 554477 h 2675107"/>
              <a:gd name="connsiteX12" fmla="*/ 264191 w 594932"/>
              <a:gd name="connsiteY12" fmla="*/ 612843 h 2675107"/>
              <a:gd name="connsiteX13" fmla="*/ 225280 w 594932"/>
              <a:gd name="connsiteY13" fmla="*/ 680936 h 2675107"/>
              <a:gd name="connsiteX14" fmla="*/ 215553 w 594932"/>
              <a:gd name="connsiteY14" fmla="*/ 719847 h 2675107"/>
              <a:gd name="connsiteX15" fmla="*/ 176642 w 594932"/>
              <a:gd name="connsiteY15" fmla="*/ 778213 h 2675107"/>
              <a:gd name="connsiteX16" fmla="*/ 157187 w 594932"/>
              <a:gd name="connsiteY16" fmla="*/ 826851 h 2675107"/>
              <a:gd name="connsiteX17" fmla="*/ 137732 w 594932"/>
              <a:gd name="connsiteY17" fmla="*/ 856034 h 2675107"/>
              <a:gd name="connsiteX18" fmla="*/ 89093 w 594932"/>
              <a:gd name="connsiteY18" fmla="*/ 943583 h 2675107"/>
              <a:gd name="connsiteX19" fmla="*/ 79366 w 594932"/>
              <a:gd name="connsiteY19" fmla="*/ 982494 h 2675107"/>
              <a:gd name="connsiteX20" fmla="*/ 40455 w 594932"/>
              <a:gd name="connsiteY20" fmla="*/ 1050587 h 2675107"/>
              <a:gd name="connsiteX21" fmla="*/ 21000 w 594932"/>
              <a:gd name="connsiteY21" fmla="*/ 1070043 h 2675107"/>
              <a:gd name="connsiteX22" fmla="*/ 1544 w 594932"/>
              <a:gd name="connsiteY22" fmla="*/ 1138136 h 2675107"/>
              <a:gd name="connsiteX23" fmla="*/ 21000 w 594932"/>
              <a:gd name="connsiteY23" fmla="*/ 1507787 h 2675107"/>
              <a:gd name="connsiteX24" fmla="*/ 40455 w 594932"/>
              <a:gd name="connsiteY24" fmla="*/ 1692613 h 2675107"/>
              <a:gd name="connsiteX25" fmla="*/ 50183 w 594932"/>
              <a:gd name="connsiteY25" fmla="*/ 1731524 h 2675107"/>
              <a:gd name="connsiteX26" fmla="*/ 59910 w 594932"/>
              <a:gd name="connsiteY26" fmla="*/ 1896894 h 2675107"/>
              <a:gd name="connsiteX27" fmla="*/ 69638 w 594932"/>
              <a:gd name="connsiteY27" fmla="*/ 1974715 h 2675107"/>
              <a:gd name="connsiteX28" fmla="*/ 79366 w 594932"/>
              <a:gd name="connsiteY28" fmla="*/ 2101175 h 2675107"/>
              <a:gd name="connsiteX29" fmla="*/ 98821 w 594932"/>
              <a:gd name="connsiteY29" fmla="*/ 2169268 h 2675107"/>
              <a:gd name="connsiteX30" fmla="*/ 108549 w 594932"/>
              <a:gd name="connsiteY30" fmla="*/ 2208179 h 2675107"/>
              <a:gd name="connsiteX31" fmla="*/ 147459 w 594932"/>
              <a:gd name="connsiteY31" fmla="*/ 2295728 h 2675107"/>
              <a:gd name="connsiteX32" fmla="*/ 157187 w 594932"/>
              <a:gd name="connsiteY32" fmla="*/ 2354094 h 2675107"/>
              <a:gd name="connsiteX33" fmla="*/ 176642 w 594932"/>
              <a:gd name="connsiteY33" fmla="*/ 2393004 h 2675107"/>
              <a:gd name="connsiteX34" fmla="*/ 186370 w 594932"/>
              <a:gd name="connsiteY34" fmla="*/ 2422187 h 2675107"/>
              <a:gd name="connsiteX35" fmla="*/ 205825 w 594932"/>
              <a:gd name="connsiteY35" fmla="*/ 2548647 h 2675107"/>
              <a:gd name="connsiteX36" fmla="*/ 225280 w 594932"/>
              <a:gd name="connsiteY36" fmla="*/ 2577830 h 2675107"/>
              <a:gd name="connsiteX37" fmla="*/ 235008 w 594932"/>
              <a:gd name="connsiteY37" fmla="*/ 2626468 h 2675107"/>
              <a:gd name="connsiteX38" fmla="*/ 254463 w 594932"/>
              <a:gd name="connsiteY38" fmla="*/ 2655651 h 2675107"/>
              <a:gd name="connsiteX39" fmla="*/ 264191 w 594932"/>
              <a:gd name="connsiteY39" fmla="*/ 2675107 h 267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4932" h="2675107">
                <a:moveTo>
                  <a:pt x="594932" y="0"/>
                </a:moveTo>
                <a:cubicBezTo>
                  <a:pt x="588447" y="16213"/>
                  <a:pt x="581607" y="32288"/>
                  <a:pt x="575476" y="48638"/>
                </a:cubicBezTo>
                <a:cubicBezTo>
                  <a:pt x="571876" y="58239"/>
                  <a:pt x="571024" y="69028"/>
                  <a:pt x="565749" y="77821"/>
                </a:cubicBezTo>
                <a:cubicBezTo>
                  <a:pt x="561030" y="85686"/>
                  <a:pt x="552778" y="90792"/>
                  <a:pt x="546293" y="97277"/>
                </a:cubicBezTo>
                <a:cubicBezTo>
                  <a:pt x="518738" y="179947"/>
                  <a:pt x="557169" y="79151"/>
                  <a:pt x="517110" y="145915"/>
                </a:cubicBezTo>
                <a:cubicBezTo>
                  <a:pt x="511834" y="154708"/>
                  <a:pt x="513343" y="166754"/>
                  <a:pt x="507383" y="175098"/>
                </a:cubicBezTo>
                <a:cubicBezTo>
                  <a:pt x="479020" y="214807"/>
                  <a:pt x="466655" y="203507"/>
                  <a:pt x="449017" y="243192"/>
                </a:cubicBezTo>
                <a:cubicBezTo>
                  <a:pt x="440688" y="261932"/>
                  <a:pt x="440937" y="284494"/>
                  <a:pt x="429561" y="301558"/>
                </a:cubicBezTo>
                <a:cubicBezTo>
                  <a:pt x="373806" y="385192"/>
                  <a:pt x="440652" y="279376"/>
                  <a:pt x="400378" y="359924"/>
                </a:cubicBezTo>
                <a:cubicBezTo>
                  <a:pt x="365281" y="430118"/>
                  <a:pt x="395576" y="342748"/>
                  <a:pt x="361468" y="428017"/>
                </a:cubicBezTo>
                <a:cubicBezTo>
                  <a:pt x="353851" y="447058"/>
                  <a:pt x="353388" y="469319"/>
                  <a:pt x="342012" y="486383"/>
                </a:cubicBezTo>
                <a:cubicBezTo>
                  <a:pt x="313564" y="529056"/>
                  <a:pt x="329572" y="506213"/>
                  <a:pt x="293374" y="554477"/>
                </a:cubicBezTo>
                <a:cubicBezTo>
                  <a:pt x="268922" y="627830"/>
                  <a:pt x="301906" y="537413"/>
                  <a:pt x="264191" y="612843"/>
                </a:cubicBezTo>
                <a:cubicBezTo>
                  <a:pt x="227056" y="687112"/>
                  <a:pt x="295842" y="586855"/>
                  <a:pt x="225280" y="680936"/>
                </a:cubicBezTo>
                <a:cubicBezTo>
                  <a:pt x="222038" y="693906"/>
                  <a:pt x="221532" y="707889"/>
                  <a:pt x="215553" y="719847"/>
                </a:cubicBezTo>
                <a:cubicBezTo>
                  <a:pt x="205096" y="740761"/>
                  <a:pt x="185326" y="756503"/>
                  <a:pt x="176642" y="778213"/>
                </a:cubicBezTo>
                <a:cubicBezTo>
                  <a:pt x="170157" y="794426"/>
                  <a:pt x="164996" y="811233"/>
                  <a:pt x="157187" y="826851"/>
                </a:cubicBezTo>
                <a:cubicBezTo>
                  <a:pt x="151959" y="837308"/>
                  <a:pt x="142480" y="845351"/>
                  <a:pt x="137732" y="856034"/>
                </a:cubicBezTo>
                <a:cubicBezTo>
                  <a:pt x="99643" y="941734"/>
                  <a:pt x="142358" y="890318"/>
                  <a:pt x="89093" y="943583"/>
                </a:cubicBezTo>
                <a:cubicBezTo>
                  <a:pt x="85851" y="956553"/>
                  <a:pt x="84060" y="969976"/>
                  <a:pt x="79366" y="982494"/>
                </a:cubicBezTo>
                <a:cubicBezTo>
                  <a:pt x="72319" y="1001287"/>
                  <a:pt x="53734" y="1033988"/>
                  <a:pt x="40455" y="1050587"/>
                </a:cubicBezTo>
                <a:cubicBezTo>
                  <a:pt x="34726" y="1057749"/>
                  <a:pt x="27485" y="1063558"/>
                  <a:pt x="21000" y="1070043"/>
                </a:cubicBezTo>
                <a:cubicBezTo>
                  <a:pt x="16413" y="1083804"/>
                  <a:pt x="1544" y="1125922"/>
                  <a:pt x="1544" y="1138136"/>
                </a:cubicBezTo>
                <a:cubicBezTo>
                  <a:pt x="1544" y="1424533"/>
                  <a:pt x="-8144" y="1362073"/>
                  <a:pt x="21000" y="1507787"/>
                </a:cubicBezTo>
                <a:cubicBezTo>
                  <a:pt x="25330" y="1555421"/>
                  <a:pt x="31951" y="1641592"/>
                  <a:pt x="40455" y="1692613"/>
                </a:cubicBezTo>
                <a:cubicBezTo>
                  <a:pt x="42653" y="1705801"/>
                  <a:pt x="46940" y="1718554"/>
                  <a:pt x="50183" y="1731524"/>
                </a:cubicBezTo>
                <a:cubicBezTo>
                  <a:pt x="53425" y="1786647"/>
                  <a:pt x="55507" y="1841851"/>
                  <a:pt x="59910" y="1896894"/>
                </a:cubicBezTo>
                <a:cubicBezTo>
                  <a:pt x="61995" y="1922953"/>
                  <a:pt x="67159" y="1948691"/>
                  <a:pt x="69638" y="1974715"/>
                </a:cubicBezTo>
                <a:cubicBezTo>
                  <a:pt x="73646" y="2016802"/>
                  <a:pt x="74426" y="2059187"/>
                  <a:pt x="79366" y="2101175"/>
                </a:cubicBezTo>
                <a:cubicBezTo>
                  <a:pt x="82408" y="2127029"/>
                  <a:pt x="91900" y="2145046"/>
                  <a:pt x="98821" y="2169268"/>
                </a:cubicBezTo>
                <a:cubicBezTo>
                  <a:pt x="102494" y="2182123"/>
                  <a:pt x="104321" y="2195496"/>
                  <a:pt x="108549" y="2208179"/>
                </a:cubicBezTo>
                <a:cubicBezTo>
                  <a:pt x="120969" y="2245440"/>
                  <a:pt x="130510" y="2261829"/>
                  <a:pt x="147459" y="2295728"/>
                </a:cubicBezTo>
                <a:cubicBezTo>
                  <a:pt x="150702" y="2315183"/>
                  <a:pt x="151519" y="2335202"/>
                  <a:pt x="157187" y="2354094"/>
                </a:cubicBezTo>
                <a:cubicBezTo>
                  <a:pt x="161354" y="2367983"/>
                  <a:pt x="170930" y="2379676"/>
                  <a:pt x="176642" y="2393004"/>
                </a:cubicBezTo>
                <a:cubicBezTo>
                  <a:pt x="180681" y="2402429"/>
                  <a:pt x="183127" y="2412459"/>
                  <a:pt x="186370" y="2422187"/>
                </a:cubicBezTo>
                <a:cubicBezTo>
                  <a:pt x="187874" y="2434216"/>
                  <a:pt x="197468" y="2526361"/>
                  <a:pt x="205825" y="2548647"/>
                </a:cubicBezTo>
                <a:cubicBezTo>
                  <a:pt x="209930" y="2559594"/>
                  <a:pt x="218795" y="2568102"/>
                  <a:pt x="225280" y="2577830"/>
                </a:cubicBezTo>
                <a:cubicBezTo>
                  <a:pt x="228523" y="2594043"/>
                  <a:pt x="229203" y="2610987"/>
                  <a:pt x="235008" y="2626468"/>
                </a:cubicBezTo>
                <a:cubicBezTo>
                  <a:pt x="239113" y="2637415"/>
                  <a:pt x="248448" y="2645626"/>
                  <a:pt x="254463" y="2655651"/>
                </a:cubicBezTo>
                <a:cubicBezTo>
                  <a:pt x="258193" y="2661869"/>
                  <a:pt x="260948" y="2668622"/>
                  <a:pt x="264191" y="2675107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137753" y="3696511"/>
            <a:ext cx="216341" cy="1585608"/>
          </a:xfrm>
          <a:custGeom>
            <a:avLst/>
            <a:gdLst>
              <a:gd name="connsiteX0" fmla="*/ 216341 w 216341"/>
              <a:gd name="connsiteY0" fmla="*/ 0 h 1585608"/>
              <a:gd name="connsiteX1" fmla="*/ 187158 w 216341"/>
              <a:gd name="connsiteY1" fmla="*/ 116732 h 1585608"/>
              <a:gd name="connsiteX2" fmla="*/ 177430 w 216341"/>
              <a:gd name="connsiteY2" fmla="*/ 175098 h 1585608"/>
              <a:gd name="connsiteX3" fmla="*/ 167702 w 216341"/>
              <a:gd name="connsiteY3" fmla="*/ 243191 h 1585608"/>
              <a:gd name="connsiteX4" fmla="*/ 148247 w 216341"/>
              <a:gd name="connsiteY4" fmla="*/ 272374 h 1585608"/>
              <a:gd name="connsiteX5" fmla="*/ 128792 w 216341"/>
              <a:gd name="connsiteY5" fmla="*/ 447472 h 1585608"/>
              <a:gd name="connsiteX6" fmla="*/ 119064 w 216341"/>
              <a:gd name="connsiteY6" fmla="*/ 476655 h 1585608"/>
              <a:gd name="connsiteX7" fmla="*/ 109336 w 216341"/>
              <a:gd name="connsiteY7" fmla="*/ 1108953 h 1585608"/>
              <a:gd name="connsiteX8" fmla="*/ 99609 w 216341"/>
              <a:gd name="connsiteY8" fmla="*/ 1157591 h 1585608"/>
              <a:gd name="connsiteX9" fmla="*/ 80153 w 216341"/>
              <a:gd name="connsiteY9" fmla="*/ 1235412 h 1585608"/>
              <a:gd name="connsiteX10" fmla="*/ 70426 w 216341"/>
              <a:gd name="connsiteY10" fmla="*/ 1264595 h 1585608"/>
              <a:gd name="connsiteX11" fmla="*/ 60698 w 216341"/>
              <a:gd name="connsiteY11" fmla="*/ 1313234 h 1585608"/>
              <a:gd name="connsiteX12" fmla="*/ 50970 w 216341"/>
              <a:gd name="connsiteY12" fmla="*/ 1342417 h 1585608"/>
              <a:gd name="connsiteX13" fmla="*/ 41243 w 216341"/>
              <a:gd name="connsiteY13" fmla="*/ 1391055 h 1585608"/>
              <a:gd name="connsiteX14" fmla="*/ 21787 w 216341"/>
              <a:gd name="connsiteY14" fmla="*/ 1429966 h 1585608"/>
              <a:gd name="connsiteX15" fmla="*/ 2332 w 216341"/>
              <a:gd name="connsiteY15" fmla="*/ 1546698 h 1585608"/>
              <a:gd name="connsiteX16" fmla="*/ 12060 w 216341"/>
              <a:gd name="connsiteY16" fmla="*/ 1585608 h 158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41" h="1585608">
                <a:moveTo>
                  <a:pt x="216341" y="0"/>
                </a:moveTo>
                <a:cubicBezTo>
                  <a:pt x="191289" y="175358"/>
                  <a:pt x="224918" y="-21723"/>
                  <a:pt x="187158" y="116732"/>
                </a:cubicBezTo>
                <a:cubicBezTo>
                  <a:pt x="181968" y="135761"/>
                  <a:pt x="180429" y="155604"/>
                  <a:pt x="177430" y="175098"/>
                </a:cubicBezTo>
                <a:cubicBezTo>
                  <a:pt x="173943" y="197759"/>
                  <a:pt x="174290" y="221230"/>
                  <a:pt x="167702" y="243191"/>
                </a:cubicBezTo>
                <a:cubicBezTo>
                  <a:pt x="164343" y="254389"/>
                  <a:pt x="154732" y="262646"/>
                  <a:pt x="148247" y="272374"/>
                </a:cubicBezTo>
                <a:cubicBezTo>
                  <a:pt x="143275" y="332032"/>
                  <a:pt x="141708" y="389351"/>
                  <a:pt x="128792" y="447472"/>
                </a:cubicBezTo>
                <a:cubicBezTo>
                  <a:pt x="126568" y="457482"/>
                  <a:pt x="122307" y="466927"/>
                  <a:pt x="119064" y="476655"/>
                </a:cubicBezTo>
                <a:cubicBezTo>
                  <a:pt x="115821" y="687421"/>
                  <a:pt x="115356" y="898248"/>
                  <a:pt x="109336" y="1108953"/>
                </a:cubicBezTo>
                <a:cubicBezTo>
                  <a:pt x="108864" y="1125480"/>
                  <a:pt x="103327" y="1141481"/>
                  <a:pt x="99609" y="1157591"/>
                </a:cubicBezTo>
                <a:cubicBezTo>
                  <a:pt x="93597" y="1183645"/>
                  <a:pt x="88608" y="1210045"/>
                  <a:pt x="80153" y="1235412"/>
                </a:cubicBezTo>
                <a:cubicBezTo>
                  <a:pt x="76911" y="1245140"/>
                  <a:pt x="72913" y="1254647"/>
                  <a:pt x="70426" y="1264595"/>
                </a:cubicBezTo>
                <a:cubicBezTo>
                  <a:pt x="66416" y="1280635"/>
                  <a:pt x="64708" y="1297194"/>
                  <a:pt x="60698" y="1313234"/>
                </a:cubicBezTo>
                <a:cubicBezTo>
                  <a:pt x="58211" y="1323182"/>
                  <a:pt x="53457" y="1332469"/>
                  <a:pt x="50970" y="1342417"/>
                </a:cubicBezTo>
                <a:cubicBezTo>
                  <a:pt x="46960" y="1358457"/>
                  <a:pt x="46471" y="1375370"/>
                  <a:pt x="41243" y="1391055"/>
                </a:cubicBezTo>
                <a:cubicBezTo>
                  <a:pt x="36657" y="1404812"/>
                  <a:pt x="28272" y="1416996"/>
                  <a:pt x="21787" y="1429966"/>
                </a:cubicBezTo>
                <a:cubicBezTo>
                  <a:pt x="15302" y="1468877"/>
                  <a:pt x="-7236" y="1508429"/>
                  <a:pt x="2332" y="1546698"/>
                </a:cubicBezTo>
                <a:lnTo>
                  <a:pt x="12060" y="15856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782111" y="2898843"/>
            <a:ext cx="175234" cy="933855"/>
          </a:xfrm>
          <a:custGeom>
            <a:avLst/>
            <a:gdLst>
              <a:gd name="connsiteX0" fmla="*/ 0 w 175234"/>
              <a:gd name="connsiteY0" fmla="*/ 0 h 933855"/>
              <a:gd name="connsiteX1" fmla="*/ 19455 w 175234"/>
              <a:gd name="connsiteY1" fmla="*/ 233463 h 933855"/>
              <a:gd name="connsiteX2" fmla="*/ 29183 w 175234"/>
              <a:gd name="connsiteY2" fmla="*/ 291829 h 933855"/>
              <a:gd name="connsiteX3" fmla="*/ 48638 w 175234"/>
              <a:gd name="connsiteY3" fmla="*/ 350195 h 933855"/>
              <a:gd name="connsiteX4" fmla="*/ 58366 w 175234"/>
              <a:gd name="connsiteY4" fmla="*/ 379378 h 933855"/>
              <a:gd name="connsiteX5" fmla="*/ 87549 w 175234"/>
              <a:gd name="connsiteY5" fmla="*/ 457200 h 933855"/>
              <a:gd name="connsiteX6" fmla="*/ 97276 w 175234"/>
              <a:gd name="connsiteY6" fmla="*/ 515566 h 933855"/>
              <a:gd name="connsiteX7" fmla="*/ 116732 w 175234"/>
              <a:gd name="connsiteY7" fmla="*/ 573931 h 933855"/>
              <a:gd name="connsiteX8" fmla="*/ 126459 w 175234"/>
              <a:gd name="connsiteY8" fmla="*/ 651753 h 933855"/>
              <a:gd name="connsiteX9" fmla="*/ 136187 w 175234"/>
              <a:gd name="connsiteY9" fmla="*/ 778212 h 933855"/>
              <a:gd name="connsiteX10" fmla="*/ 155642 w 175234"/>
              <a:gd name="connsiteY10" fmla="*/ 836578 h 933855"/>
              <a:gd name="connsiteX11" fmla="*/ 165370 w 175234"/>
              <a:gd name="connsiteY11" fmla="*/ 885217 h 933855"/>
              <a:gd name="connsiteX12" fmla="*/ 175098 w 175234"/>
              <a:gd name="connsiteY12" fmla="*/ 933855 h 93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34" h="933855">
                <a:moveTo>
                  <a:pt x="0" y="0"/>
                </a:moveTo>
                <a:cubicBezTo>
                  <a:pt x="22988" y="137939"/>
                  <a:pt x="-2190" y="-26271"/>
                  <a:pt x="19455" y="233463"/>
                </a:cubicBezTo>
                <a:cubicBezTo>
                  <a:pt x="21093" y="253119"/>
                  <a:pt x="24399" y="272694"/>
                  <a:pt x="29183" y="291829"/>
                </a:cubicBezTo>
                <a:cubicBezTo>
                  <a:pt x="34157" y="311724"/>
                  <a:pt x="42153" y="330740"/>
                  <a:pt x="48638" y="350195"/>
                </a:cubicBezTo>
                <a:cubicBezTo>
                  <a:pt x="51881" y="359923"/>
                  <a:pt x="56355" y="369323"/>
                  <a:pt x="58366" y="379378"/>
                </a:cubicBezTo>
                <a:cubicBezTo>
                  <a:pt x="70386" y="439481"/>
                  <a:pt x="58921" y="414260"/>
                  <a:pt x="87549" y="457200"/>
                </a:cubicBezTo>
                <a:cubicBezTo>
                  <a:pt x="90791" y="476655"/>
                  <a:pt x="92492" y="496431"/>
                  <a:pt x="97276" y="515566"/>
                </a:cubicBezTo>
                <a:cubicBezTo>
                  <a:pt x="102250" y="535461"/>
                  <a:pt x="116732" y="573931"/>
                  <a:pt x="116732" y="573931"/>
                </a:cubicBezTo>
                <a:cubicBezTo>
                  <a:pt x="119974" y="599872"/>
                  <a:pt x="123980" y="625728"/>
                  <a:pt x="126459" y="651753"/>
                </a:cubicBezTo>
                <a:cubicBezTo>
                  <a:pt x="130467" y="693840"/>
                  <a:pt x="129593" y="736452"/>
                  <a:pt x="136187" y="778212"/>
                </a:cubicBezTo>
                <a:cubicBezTo>
                  <a:pt x="139385" y="798469"/>
                  <a:pt x="151620" y="816469"/>
                  <a:pt x="155642" y="836578"/>
                </a:cubicBezTo>
                <a:cubicBezTo>
                  <a:pt x="158885" y="852791"/>
                  <a:pt x="161360" y="869177"/>
                  <a:pt x="165370" y="885217"/>
                </a:cubicBezTo>
                <a:cubicBezTo>
                  <a:pt x="177149" y="932331"/>
                  <a:pt x="175098" y="896697"/>
                  <a:pt x="175098" y="93385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59732" y="3900791"/>
            <a:ext cx="1042225" cy="787941"/>
          </a:xfrm>
          <a:custGeom>
            <a:avLst/>
            <a:gdLst>
              <a:gd name="connsiteX0" fmla="*/ 944949 w 1042225"/>
              <a:gd name="connsiteY0" fmla="*/ 68094 h 787941"/>
              <a:gd name="connsiteX1" fmla="*/ 876855 w 1042225"/>
              <a:gd name="connsiteY1" fmla="*/ 77822 h 787941"/>
              <a:gd name="connsiteX2" fmla="*/ 98642 w 1042225"/>
              <a:gd name="connsiteY2" fmla="*/ 87549 h 787941"/>
              <a:gd name="connsiteX3" fmla="*/ 118098 w 1042225"/>
              <a:gd name="connsiteY3" fmla="*/ 165371 h 787941"/>
              <a:gd name="connsiteX4" fmla="*/ 127825 w 1042225"/>
              <a:gd name="connsiteY4" fmla="*/ 204281 h 787941"/>
              <a:gd name="connsiteX5" fmla="*/ 137553 w 1042225"/>
              <a:gd name="connsiteY5" fmla="*/ 233464 h 787941"/>
              <a:gd name="connsiteX6" fmla="*/ 147281 w 1042225"/>
              <a:gd name="connsiteY6" fmla="*/ 418290 h 787941"/>
              <a:gd name="connsiteX7" fmla="*/ 157008 w 1042225"/>
              <a:gd name="connsiteY7" fmla="*/ 768486 h 787941"/>
              <a:gd name="connsiteX8" fmla="*/ 176464 w 1042225"/>
              <a:gd name="connsiteY8" fmla="*/ 787941 h 787941"/>
              <a:gd name="connsiteX9" fmla="*/ 283468 w 1042225"/>
              <a:gd name="connsiteY9" fmla="*/ 768486 h 787941"/>
              <a:gd name="connsiteX10" fmla="*/ 341834 w 1042225"/>
              <a:gd name="connsiteY10" fmla="*/ 758758 h 787941"/>
              <a:gd name="connsiteX11" fmla="*/ 371017 w 1042225"/>
              <a:gd name="connsiteY11" fmla="*/ 749030 h 787941"/>
              <a:gd name="connsiteX12" fmla="*/ 585025 w 1042225"/>
              <a:gd name="connsiteY12" fmla="*/ 719847 h 787941"/>
              <a:gd name="connsiteX13" fmla="*/ 653119 w 1042225"/>
              <a:gd name="connsiteY13" fmla="*/ 710120 h 787941"/>
              <a:gd name="connsiteX14" fmla="*/ 954677 w 1042225"/>
              <a:gd name="connsiteY14" fmla="*/ 700392 h 787941"/>
              <a:gd name="connsiteX15" fmla="*/ 1013042 w 1042225"/>
              <a:gd name="connsiteY15" fmla="*/ 680937 h 787941"/>
              <a:gd name="connsiteX16" fmla="*/ 1042225 w 1042225"/>
              <a:gd name="connsiteY16" fmla="*/ 671209 h 787941"/>
              <a:gd name="connsiteX17" fmla="*/ 1032498 w 1042225"/>
              <a:gd name="connsiteY17" fmla="*/ 593388 h 787941"/>
              <a:gd name="connsiteX18" fmla="*/ 1013042 w 1042225"/>
              <a:gd name="connsiteY18" fmla="*/ 554477 h 787941"/>
              <a:gd name="connsiteX19" fmla="*/ 1003315 w 1042225"/>
              <a:gd name="connsiteY19" fmla="*/ 505839 h 787941"/>
              <a:gd name="connsiteX20" fmla="*/ 993587 w 1042225"/>
              <a:gd name="connsiteY20" fmla="*/ 476656 h 787941"/>
              <a:gd name="connsiteX21" fmla="*/ 964404 w 1042225"/>
              <a:gd name="connsiteY21" fmla="*/ 301558 h 787941"/>
              <a:gd name="connsiteX22" fmla="*/ 944949 w 1042225"/>
              <a:gd name="connsiteY22" fmla="*/ 252920 h 787941"/>
              <a:gd name="connsiteX23" fmla="*/ 935221 w 1042225"/>
              <a:gd name="connsiteY23" fmla="*/ 0 h 7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2225" h="787941">
                <a:moveTo>
                  <a:pt x="944949" y="68094"/>
                </a:moveTo>
                <a:cubicBezTo>
                  <a:pt x="922251" y="71337"/>
                  <a:pt x="899783" y="77822"/>
                  <a:pt x="876855" y="77822"/>
                </a:cubicBezTo>
                <a:cubicBezTo>
                  <a:pt x="72572" y="77822"/>
                  <a:pt x="-155133" y="-81631"/>
                  <a:pt x="98642" y="87549"/>
                </a:cubicBezTo>
                <a:lnTo>
                  <a:pt x="118098" y="165371"/>
                </a:lnTo>
                <a:cubicBezTo>
                  <a:pt x="121340" y="178341"/>
                  <a:pt x="123597" y="191598"/>
                  <a:pt x="127825" y="204281"/>
                </a:cubicBezTo>
                <a:lnTo>
                  <a:pt x="137553" y="233464"/>
                </a:lnTo>
                <a:cubicBezTo>
                  <a:pt x="140796" y="295073"/>
                  <a:pt x="145039" y="356637"/>
                  <a:pt x="147281" y="418290"/>
                </a:cubicBezTo>
                <a:cubicBezTo>
                  <a:pt x="151525" y="534990"/>
                  <a:pt x="147817" y="652071"/>
                  <a:pt x="157008" y="768486"/>
                </a:cubicBezTo>
                <a:cubicBezTo>
                  <a:pt x="157730" y="777629"/>
                  <a:pt x="169979" y="781456"/>
                  <a:pt x="176464" y="787941"/>
                </a:cubicBezTo>
                <a:cubicBezTo>
                  <a:pt x="348453" y="759275"/>
                  <a:pt x="133914" y="795677"/>
                  <a:pt x="283468" y="768486"/>
                </a:cubicBezTo>
                <a:cubicBezTo>
                  <a:pt x="302874" y="764958"/>
                  <a:pt x="322580" y="763037"/>
                  <a:pt x="341834" y="758758"/>
                </a:cubicBezTo>
                <a:cubicBezTo>
                  <a:pt x="351844" y="756534"/>
                  <a:pt x="361007" y="751254"/>
                  <a:pt x="371017" y="749030"/>
                </a:cubicBezTo>
                <a:cubicBezTo>
                  <a:pt x="418312" y="738520"/>
                  <a:pt x="575871" y="721041"/>
                  <a:pt x="585025" y="719847"/>
                </a:cubicBezTo>
                <a:cubicBezTo>
                  <a:pt x="607761" y="716881"/>
                  <a:pt x="630222" y="711325"/>
                  <a:pt x="653119" y="710120"/>
                </a:cubicBezTo>
                <a:cubicBezTo>
                  <a:pt x="753552" y="704834"/>
                  <a:pt x="854158" y="703635"/>
                  <a:pt x="954677" y="700392"/>
                </a:cubicBezTo>
                <a:lnTo>
                  <a:pt x="1013042" y="680937"/>
                </a:lnTo>
                <a:lnTo>
                  <a:pt x="1042225" y="671209"/>
                </a:lnTo>
                <a:cubicBezTo>
                  <a:pt x="1038983" y="645269"/>
                  <a:pt x="1038838" y="618750"/>
                  <a:pt x="1032498" y="593388"/>
                </a:cubicBezTo>
                <a:cubicBezTo>
                  <a:pt x="1028981" y="579320"/>
                  <a:pt x="1017628" y="568234"/>
                  <a:pt x="1013042" y="554477"/>
                </a:cubicBezTo>
                <a:cubicBezTo>
                  <a:pt x="1007814" y="538792"/>
                  <a:pt x="1007325" y="521879"/>
                  <a:pt x="1003315" y="505839"/>
                </a:cubicBezTo>
                <a:cubicBezTo>
                  <a:pt x="1000828" y="495891"/>
                  <a:pt x="996074" y="486604"/>
                  <a:pt x="993587" y="476656"/>
                </a:cubicBezTo>
                <a:cubicBezTo>
                  <a:pt x="977609" y="412747"/>
                  <a:pt x="980918" y="375874"/>
                  <a:pt x="964404" y="301558"/>
                </a:cubicBezTo>
                <a:cubicBezTo>
                  <a:pt x="960616" y="284512"/>
                  <a:pt x="951434" y="269133"/>
                  <a:pt x="944949" y="252920"/>
                </a:cubicBezTo>
                <a:cubicBezTo>
                  <a:pt x="934249" y="38935"/>
                  <a:pt x="935221" y="123298"/>
                  <a:pt x="935221" y="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72383" y="3803515"/>
            <a:ext cx="360064" cy="194553"/>
          </a:xfrm>
          <a:custGeom>
            <a:avLst/>
            <a:gdLst>
              <a:gd name="connsiteX0" fmla="*/ 0 w 360064"/>
              <a:gd name="connsiteY0" fmla="*/ 116732 h 194553"/>
              <a:gd name="connsiteX1" fmla="*/ 19455 w 360064"/>
              <a:gd name="connsiteY1" fmla="*/ 68094 h 194553"/>
              <a:gd name="connsiteX2" fmla="*/ 58366 w 360064"/>
              <a:gd name="connsiteY2" fmla="*/ 19455 h 194553"/>
              <a:gd name="connsiteX3" fmla="*/ 87549 w 360064"/>
              <a:gd name="connsiteY3" fmla="*/ 0 h 194553"/>
              <a:gd name="connsiteX4" fmla="*/ 184826 w 360064"/>
              <a:gd name="connsiteY4" fmla="*/ 19455 h 194553"/>
              <a:gd name="connsiteX5" fmla="*/ 252919 w 360064"/>
              <a:gd name="connsiteY5" fmla="*/ 38911 h 194553"/>
              <a:gd name="connsiteX6" fmla="*/ 340468 w 360064"/>
              <a:gd name="connsiteY6" fmla="*/ 107004 h 194553"/>
              <a:gd name="connsiteX7" fmla="*/ 359923 w 360064"/>
              <a:gd name="connsiteY7" fmla="*/ 194553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64" h="194553">
                <a:moveTo>
                  <a:pt x="0" y="116732"/>
                </a:moveTo>
                <a:cubicBezTo>
                  <a:pt x="6485" y="100519"/>
                  <a:pt x="11646" y="83712"/>
                  <a:pt x="19455" y="68094"/>
                </a:cubicBezTo>
                <a:cubicBezTo>
                  <a:pt x="27880" y="51244"/>
                  <a:pt x="43288" y="31517"/>
                  <a:pt x="58366" y="19455"/>
                </a:cubicBezTo>
                <a:cubicBezTo>
                  <a:pt x="67495" y="12152"/>
                  <a:pt x="77821" y="6485"/>
                  <a:pt x="87549" y="0"/>
                </a:cubicBezTo>
                <a:cubicBezTo>
                  <a:pt x="203744" y="16600"/>
                  <a:pt x="116919" y="53"/>
                  <a:pt x="184826" y="19455"/>
                </a:cubicBezTo>
                <a:cubicBezTo>
                  <a:pt x="195197" y="22418"/>
                  <a:pt x="240571" y="32051"/>
                  <a:pt x="252919" y="38911"/>
                </a:cubicBezTo>
                <a:cubicBezTo>
                  <a:pt x="305280" y="68000"/>
                  <a:pt x="305019" y="71555"/>
                  <a:pt x="340468" y="107004"/>
                </a:cubicBezTo>
                <a:cubicBezTo>
                  <a:pt x="362999" y="174598"/>
                  <a:pt x="359923" y="144862"/>
                  <a:pt x="359923" y="19455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684834" y="2918298"/>
            <a:ext cx="87748" cy="817123"/>
          </a:xfrm>
          <a:custGeom>
            <a:avLst/>
            <a:gdLst>
              <a:gd name="connsiteX0" fmla="*/ 68094 w 87748"/>
              <a:gd name="connsiteY0" fmla="*/ 0 h 817123"/>
              <a:gd name="connsiteX1" fmla="*/ 87549 w 87748"/>
              <a:gd name="connsiteY1" fmla="*/ 48638 h 817123"/>
              <a:gd name="connsiteX2" fmla="*/ 58366 w 87748"/>
              <a:gd name="connsiteY2" fmla="*/ 214008 h 817123"/>
              <a:gd name="connsiteX3" fmla="*/ 38911 w 87748"/>
              <a:gd name="connsiteY3" fmla="*/ 476655 h 817123"/>
              <a:gd name="connsiteX4" fmla="*/ 19455 w 87748"/>
              <a:gd name="connsiteY4" fmla="*/ 729574 h 817123"/>
              <a:gd name="connsiteX5" fmla="*/ 0 w 87748"/>
              <a:gd name="connsiteY5" fmla="*/ 817123 h 81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48" h="817123">
                <a:moveTo>
                  <a:pt x="68094" y="0"/>
                </a:moveTo>
                <a:cubicBezTo>
                  <a:pt x="74579" y="16213"/>
                  <a:pt x="86210" y="31228"/>
                  <a:pt x="87549" y="48638"/>
                </a:cubicBezTo>
                <a:cubicBezTo>
                  <a:pt x="90236" y="83569"/>
                  <a:pt x="65055" y="183909"/>
                  <a:pt x="58366" y="214008"/>
                </a:cubicBezTo>
                <a:cubicBezTo>
                  <a:pt x="45204" y="345628"/>
                  <a:pt x="47061" y="313662"/>
                  <a:pt x="38911" y="476655"/>
                </a:cubicBezTo>
                <a:cubicBezTo>
                  <a:pt x="26943" y="716019"/>
                  <a:pt x="53036" y="628833"/>
                  <a:pt x="19455" y="729574"/>
                </a:cubicBezTo>
                <a:cubicBezTo>
                  <a:pt x="8703" y="804846"/>
                  <a:pt x="19982" y="777160"/>
                  <a:pt x="0" y="81712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9195" r="3056" b="2874"/>
          <a:stretch/>
        </p:blipFill>
        <p:spPr bwMode="auto">
          <a:xfrm>
            <a:off x="0" y="4162425"/>
            <a:ext cx="3981699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wouldn’t it be nice…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found a reliable correlation between two variables…</a:t>
            </a:r>
          </a:p>
          <a:p>
            <a:r>
              <a:rPr lang="en-US" dirty="0" smtClean="0"/>
              <a:t>wouldn’t it be nice if we could use one variable to predict another?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9975" y="3971925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</a:rPr>
              <a:t>regression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 approximation…</a:t>
            </a:r>
            <a:endParaRPr lang="en-US" sz="4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335147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9906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r>
              <a:rPr lang="en-US" dirty="0" smtClean="0"/>
              <a:t>0.741604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615851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 approximation…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 rot="18657804">
            <a:off x="1895603" y="2916122"/>
            <a:ext cx="4490443" cy="876300"/>
          </a:xfrm>
          <a:prstGeom prst="ellipse">
            <a:avLst/>
          </a:prstGeom>
          <a:solidFill>
            <a:srgbClr val="4F81BD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38600" y="4138880"/>
            <a:ext cx="0" cy="89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72250" y="2133600"/>
            <a:ext cx="202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player got </a:t>
            </a:r>
            <a:r>
              <a:rPr lang="en-US" sz="2000" b="1" dirty="0" smtClean="0">
                <a:solidFill>
                  <a:srgbClr val="C00000"/>
                </a:solidFill>
              </a:rPr>
              <a:t>75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points in the first </a:t>
            </a:r>
            <a:r>
              <a:rPr lang="en-US" sz="2000" dirty="0" smtClean="0"/>
              <a:t>eight weeks </a:t>
            </a:r>
            <a:r>
              <a:rPr lang="en-US" sz="2000" dirty="0" smtClean="0"/>
              <a:t>of the season…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250" y="3477161"/>
            <a:ext cx="202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…we’d expect him to get</a:t>
            </a:r>
            <a:br>
              <a:rPr lang="en-US" sz="2000" dirty="0" smtClean="0"/>
            </a:br>
            <a:r>
              <a:rPr lang="en-US" sz="2000" dirty="0" smtClean="0"/>
              <a:t>50-125 </a:t>
            </a:r>
            <a:r>
              <a:rPr lang="en-US" sz="2000" dirty="0" smtClean="0"/>
              <a:t>points  in weeks </a:t>
            </a:r>
            <a:r>
              <a:rPr lang="en-US" sz="2000" dirty="0" smtClean="0"/>
              <a:t>9-17</a:t>
            </a:r>
            <a:r>
              <a:rPr lang="en-US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9906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r>
              <a:rPr lang="en-US" dirty="0" smtClean="0"/>
              <a:t>0.741604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5925"/>
            <a:ext cx="8229600" cy="3810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regression</a:t>
            </a:r>
            <a:r>
              <a:rPr lang="en-US" dirty="0" smtClean="0"/>
              <a:t> can tell you 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a precise 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you might expect,</a:t>
            </a:r>
            <a:br>
              <a:rPr lang="en-US" dirty="0" smtClean="0"/>
            </a:br>
            <a:r>
              <a:rPr lang="en-US" dirty="0" smtClean="0"/>
              <a:t>given a predictor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more exact…</a:t>
            </a:r>
            <a:endParaRPr lang="en-US" sz="4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271525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9906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r>
              <a:rPr lang="en-US" dirty="0" smtClean="0"/>
              <a:t>0.741604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67431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more exact…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38600" y="3810000"/>
            <a:ext cx="0" cy="11798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90800" y="3810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50" y="1981200"/>
            <a:ext cx="202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player got </a:t>
            </a:r>
            <a:r>
              <a:rPr lang="en-US" sz="2000" b="1" dirty="0" smtClean="0">
                <a:solidFill>
                  <a:srgbClr val="C00000"/>
                </a:solidFill>
              </a:rPr>
              <a:t>75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points in the first </a:t>
            </a:r>
            <a:r>
              <a:rPr lang="en-US" sz="2000" dirty="0" smtClean="0"/>
              <a:t>eight weeks </a:t>
            </a:r>
            <a:r>
              <a:rPr lang="en-US" sz="2000" dirty="0" smtClean="0"/>
              <a:t>of the season…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2249" y="3276600"/>
            <a:ext cx="2028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We’d expect him to get </a:t>
            </a:r>
            <a:r>
              <a:rPr lang="en-US" sz="2000" b="1" dirty="0" smtClean="0">
                <a:solidFill>
                  <a:srgbClr val="C00000"/>
                </a:solidFill>
              </a:rPr>
              <a:t>74.17</a:t>
            </a:r>
            <a:r>
              <a:rPr lang="en-US" sz="2000" dirty="0" smtClean="0"/>
              <a:t> </a:t>
            </a:r>
            <a:r>
              <a:rPr lang="en-US" sz="2000" dirty="0" smtClean="0"/>
              <a:t>fantasy points in the next </a:t>
            </a:r>
            <a:r>
              <a:rPr lang="en-US" sz="2000" dirty="0" smtClean="0"/>
              <a:t>8 </a:t>
            </a:r>
            <a:r>
              <a:rPr lang="en-US" sz="2000" dirty="0" smtClean="0"/>
              <a:t>weeks…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9906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r>
              <a:rPr lang="en-US" dirty="0" smtClean="0"/>
              <a:t>0.741604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equation for a line…</a:t>
            </a:r>
            <a:endParaRPr lang="en-US" sz="4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1625" y="4944130"/>
            <a:ext cx="990600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0550" y="5648980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intercept</a:t>
            </a:r>
            <a:endParaRPr lang="en-US" sz="2800" b="1" dirty="0"/>
          </a:p>
        </p:txBody>
      </p:sp>
      <p:sp>
        <p:nvSpPr>
          <p:cNvPr id="15" name="Right Brace 14"/>
          <p:cNvSpPr/>
          <p:nvPr/>
        </p:nvSpPr>
        <p:spPr>
          <a:xfrm>
            <a:off x="5715000" y="2619373"/>
            <a:ext cx="247650" cy="1400176"/>
          </a:xfrm>
          <a:prstGeom prst="rightBrace">
            <a:avLst>
              <a:gd name="adj1" fmla="val 429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4752975" y="3305174"/>
            <a:ext cx="247650" cy="1676401"/>
          </a:xfrm>
          <a:prstGeom prst="rightBrace">
            <a:avLst>
              <a:gd name="adj1" fmla="val 429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81400" y="4133851"/>
            <a:ext cx="260985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run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814560" y="3234064"/>
            <a:ext cx="260985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rise</a:t>
            </a:r>
            <a:endParaRPr lang="en-US" sz="28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57800" y="4267200"/>
            <a:ext cx="1628775" cy="156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88894" y="3771897"/>
            <a:ext cx="497681" cy="247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2287" y="4005590"/>
            <a:ext cx="80962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run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62775" y="4105274"/>
            <a:ext cx="619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8944" y="3615720"/>
            <a:ext cx="97393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rise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137" y="3843664"/>
            <a:ext cx="1290638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= slope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95849" y="200025"/>
            <a:ext cx="399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4000" b="1" i="1" dirty="0" smtClean="0"/>
              <a:t>ŷ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=</a:t>
            </a:r>
            <a:r>
              <a:rPr lang="en-US" sz="4000" b="1" i="1" dirty="0" smtClean="0"/>
              <a:t> a </a:t>
            </a:r>
            <a:r>
              <a:rPr lang="en-US" sz="4000" b="1" dirty="0" smtClean="0"/>
              <a:t>+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bx</a:t>
            </a:r>
            <a:endParaRPr lang="en-US" sz="40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09950" y="5914370"/>
            <a:ext cx="5393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y-GB" sz="4000" b="1" i="1" dirty="0" smtClean="0"/>
              <a:t>ŷ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=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12.115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+</a:t>
            </a:r>
            <a:r>
              <a:rPr lang="en-US" sz="4000" b="1" i="1" dirty="0" smtClean="0"/>
              <a:t> </a:t>
            </a:r>
            <a:r>
              <a:rPr lang="en-US" sz="4000" b="1" i="1" dirty="0" smtClean="0"/>
              <a:t>.</a:t>
            </a:r>
            <a:r>
              <a:rPr lang="en-US" sz="4000" b="1" dirty="0" smtClean="0"/>
              <a:t>8274</a:t>
            </a:r>
            <a:r>
              <a:rPr lang="en-US" sz="4000" b="1" i="1" dirty="0" smtClean="0"/>
              <a:t>x</a:t>
            </a:r>
            <a:endParaRPr lang="en-US" sz="4000" b="1" i="1" dirty="0"/>
          </a:p>
        </p:txBody>
      </p: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230489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981700" y="765036"/>
            <a:ext cx="290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where:</a:t>
            </a:r>
          </a:p>
          <a:p>
            <a:r>
              <a:rPr lang="cy-GB" sz="2400" b="1" i="1" dirty="0" smtClean="0"/>
              <a:t>ŷ</a:t>
            </a:r>
            <a:r>
              <a:rPr lang="cy-GB" sz="2400" dirty="0" smtClean="0"/>
              <a:t> = predicted points</a:t>
            </a:r>
          </a:p>
          <a:p>
            <a:r>
              <a:rPr lang="cy-GB" sz="2400" b="1" dirty="0" smtClean="0"/>
              <a:t>a</a:t>
            </a:r>
            <a:r>
              <a:rPr lang="cy-GB" sz="2400" dirty="0" smtClean="0"/>
              <a:t> = intercept</a:t>
            </a:r>
          </a:p>
          <a:p>
            <a:r>
              <a:rPr lang="cy-GB" sz="2400" b="1" dirty="0" smtClean="0"/>
              <a:t>b</a:t>
            </a:r>
            <a:r>
              <a:rPr lang="cy-GB" sz="2400" dirty="0" smtClean="0"/>
              <a:t> = slope (coefficient)</a:t>
            </a:r>
          </a:p>
          <a:p>
            <a:r>
              <a:rPr lang="cy-GB" sz="2400" b="1" dirty="0" smtClean="0"/>
              <a:t>x</a:t>
            </a:r>
            <a:r>
              <a:rPr lang="cy-GB" sz="2400" dirty="0" smtClean="0"/>
              <a:t> = the predictor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73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/>
      <p:bldP spid="21" grpId="0"/>
      <p:bldP spid="23" grpId="0"/>
      <p:bldP spid="24" grpId="0"/>
      <p:bldP spid="25" grpId="0"/>
      <p:bldP spid="27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176"/>
            <a:ext cx="8229600" cy="5106988"/>
          </a:xfrm>
        </p:spPr>
        <p:txBody>
          <a:bodyPr/>
          <a:lstStyle/>
          <a:p>
            <a:r>
              <a:rPr lang="en-US" dirty="0" smtClean="0"/>
              <a:t>intercept = 3 &amp; coefficient = 2</a:t>
            </a:r>
          </a:p>
          <a:p>
            <a:r>
              <a:rPr lang="en-US" dirty="0" smtClean="0"/>
              <a:t>x = 4, </a:t>
            </a:r>
            <a:r>
              <a:rPr lang="cy-GB" dirty="0" smtClean="0"/>
              <a:t>ŷ = ?</a:t>
            </a:r>
          </a:p>
          <a:p>
            <a:r>
              <a:rPr lang="cy-GB" dirty="0" smtClean="0"/>
              <a:t>x = 2, ŷ = ?</a:t>
            </a:r>
          </a:p>
          <a:p>
            <a:r>
              <a:rPr lang="en-US" dirty="0" smtClean="0"/>
              <a:t>intercept = 30 &amp; coefficient = 10</a:t>
            </a:r>
          </a:p>
          <a:p>
            <a:r>
              <a:rPr lang="en-US" dirty="0" smtClean="0"/>
              <a:t>x = -10, </a:t>
            </a:r>
            <a:r>
              <a:rPr lang="cy-GB" dirty="0" smtClean="0"/>
              <a:t>ŷ = ?</a:t>
            </a:r>
          </a:p>
          <a:p>
            <a:r>
              <a:rPr lang="en-US" dirty="0" smtClean="0"/>
              <a:t>x = 3, </a:t>
            </a:r>
            <a:r>
              <a:rPr lang="cy-GB" dirty="0" smtClean="0"/>
              <a:t>ŷ = ?</a:t>
            </a:r>
          </a:p>
          <a:p>
            <a:endParaRPr lang="en-US" dirty="0" smtClean="0"/>
          </a:p>
          <a:p>
            <a:endParaRPr lang="cy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equation for a line…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35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176"/>
            <a:ext cx="8229600" cy="5610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you were given the coefficient (b) and the intercept (a)…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plug x = 0 into the equation, and get a value for </a:t>
            </a:r>
            <a:r>
              <a:rPr lang="cy-GB" sz="2400" dirty="0" smtClean="0"/>
              <a:t>ŷ </a:t>
            </a:r>
            <a:br>
              <a:rPr lang="cy-GB" sz="2400" dirty="0" smtClean="0"/>
            </a:br>
            <a:r>
              <a:rPr lang="cy-GB" sz="2400" dirty="0" smtClean="0">
                <a:solidFill>
                  <a:schemeClr val="bg1">
                    <a:lumMod val="65000"/>
                  </a:schemeClr>
                </a:solidFill>
              </a:rPr>
              <a:t>(hint: it’ll be the value “a”)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en-US" sz="2400" dirty="0" smtClean="0"/>
              <a:t>ark a point at (0, </a:t>
            </a:r>
            <a:r>
              <a:rPr lang="cy-GB" sz="2400" dirty="0" smtClean="0"/>
              <a:t>ŷ)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plug x=[something else] into the equation </a:t>
            </a:r>
            <a:br>
              <a:rPr lang="cy-GB" sz="2400" dirty="0" smtClean="0"/>
            </a:br>
            <a:r>
              <a:rPr lang="cy-GB" sz="2400" dirty="0" smtClean="0"/>
              <a:t>and get a value for ŷ.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mark a point at that new location (x, ŷ)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connect your two points with </a:t>
            </a:r>
            <a:br>
              <a:rPr lang="cy-GB" sz="2400" dirty="0" smtClean="0"/>
            </a:br>
            <a:r>
              <a:rPr lang="cy-GB" sz="2400" dirty="0" smtClean="0"/>
              <a:t>a straight line</a:t>
            </a:r>
            <a:endParaRPr lang="cy-GB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make a graph like this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draw this line: </a:t>
            </a:r>
            <a:r>
              <a:rPr lang="cy-GB" sz="2400" i="1" dirty="0" smtClean="0"/>
              <a:t>ŷ</a:t>
            </a:r>
            <a:r>
              <a:rPr lang="cy-GB" sz="2400" dirty="0" smtClean="0"/>
              <a:t> = 7 + -2</a:t>
            </a:r>
            <a:r>
              <a:rPr lang="cy-GB" sz="2400" i="1" dirty="0" smtClean="0"/>
              <a:t>x</a:t>
            </a:r>
          </a:p>
          <a:p>
            <a:pPr marL="0" indent="0">
              <a:buNone/>
            </a:pPr>
            <a:r>
              <a:rPr lang="cy-GB" sz="2400" dirty="0" smtClean="0"/>
              <a:t>now this line: </a:t>
            </a:r>
            <a:r>
              <a:rPr lang="cy-GB" sz="2400" i="1" dirty="0" smtClean="0"/>
              <a:t>ŷ</a:t>
            </a:r>
            <a:r>
              <a:rPr lang="cy-GB" sz="2400" dirty="0" smtClean="0"/>
              <a:t> = 1.5 + 0.5</a:t>
            </a:r>
            <a:r>
              <a:rPr lang="cy-GB" sz="2400" i="1" dirty="0" smtClean="0"/>
              <a:t>x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graphing lines…</a:t>
            </a:r>
            <a:endParaRPr lang="en-US" sz="40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7701045"/>
              </p:ext>
            </p:extLst>
          </p:nvPr>
        </p:nvGraphicFramePr>
        <p:xfrm>
          <a:off x="5838825" y="3819525"/>
          <a:ext cx="2671762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2325" y="4962525"/>
            <a:ext cx="231457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428895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which line?</a:t>
            </a:r>
            <a:endParaRPr lang="en-US" sz="4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2266950"/>
            <a:ext cx="3286125" cy="2390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33675" y="2419350"/>
            <a:ext cx="3286125" cy="24765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33675" y="2114550"/>
            <a:ext cx="2867025" cy="26479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95600" y="2200275"/>
            <a:ext cx="2867025" cy="275272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879005" y="3225196"/>
            <a:ext cx="1160858" cy="1095165"/>
          </a:xfrm>
          <a:custGeom>
            <a:avLst/>
            <a:gdLst>
              <a:gd name="connsiteX0" fmla="*/ 185219 w 1160858"/>
              <a:gd name="connsiteY0" fmla="*/ 85231 h 1095165"/>
              <a:gd name="connsiteX1" fmla="*/ 171572 w 1160858"/>
              <a:gd name="connsiteY1" fmla="*/ 126174 h 1095165"/>
              <a:gd name="connsiteX2" fmla="*/ 144276 w 1160858"/>
              <a:gd name="connsiteY2" fmla="*/ 235356 h 1095165"/>
              <a:gd name="connsiteX3" fmla="*/ 116981 w 1160858"/>
              <a:gd name="connsiteY3" fmla="*/ 276299 h 1095165"/>
              <a:gd name="connsiteX4" fmla="*/ 103333 w 1160858"/>
              <a:gd name="connsiteY4" fmla="*/ 494663 h 1095165"/>
              <a:gd name="connsiteX5" fmla="*/ 76037 w 1160858"/>
              <a:gd name="connsiteY5" fmla="*/ 576550 h 1095165"/>
              <a:gd name="connsiteX6" fmla="*/ 48742 w 1160858"/>
              <a:gd name="connsiteY6" fmla="*/ 658437 h 1095165"/>
              <a:gd name="connsiteX7" fmla="*/ 35094 w 1160858"/>
              <a:gd name="connsiteY7" fmla="*/ 699380 h 1095165"/>
              <a:gd name="connsiteX8" fmla="*/ 7798 w 1160858"/>
              <a:gd name="connsiteY8" fmla="*/ 822210 h 1095165"/>
              <a:gd name="connsiteX9" fmla="*/ 62389 w 1160858"/>
              <a:gd name="connsiteY9" fmla="*/ 876801 h 1095165"/>
              <a:gd name="connsiteX10" fmla="*/ 103333 w 1160858"/>
              <a:gd name="connsiteY10" fmla="*/ 917744 h 1095165"/>
              <a:gd name="connsiteX11" fmla="*/ 198867 w 1160858"/>
              <a:gd name="connsiteY11" fmla="*/ 945040 h 1095165"/>
              <a:gd name="connsiteX12" fmla="*/ 389936 w 1160858"/>
              <a:gd name="connsiteY12" fmla="*/ 985983 h 1095165"/>
              <a:gd name="connsiteX13" fmla="*/ 581004 w 1160858"/>
              <a:gd name="connsiteY13" fmla="*/ 1040574 h 1095165"/>
              <a:gd name="connsiteX14" fmla="*/ 676539 w 1160858"/>
              <a:gd name="connsiteY14" fmla="*/ 1095165 h 1095165"/>
              <a:gd name="connsiteX15" fmla="*/ 772073 w 1160858"/>
              <a:gd name="connsiteY15" fmla="*/ 1040574 h 1095165"/>
              <a:gd name="connsiteX16" fmla="*/ 867607 w 1160858"/>
              <a:gd name="connsiteY16" fmla="*/ 1013278 h 1095165"/>
              <a:gd name="connsiteX17" fmla="*/ 963142 w 1160858"/>
              <a:gd name="connsiteY17" fmla="*/ 985983 h 1095165"/>
              <a:gd name="connsiteX18" fmla="*/ 1004085 w 1160858"/>
              <a:gd name="connsiteY18" fmla="*/ 958687 h 1095165"/>
              <a:gd name="connsiteX19" fmla="*/ 1058676 w 1160858"/>
              <a:gd name="connsiteY19" fmla="*/ 945040 h 1095165"/>
              <a:gd name="connsiteX20" fmla="*/ 1099619 w 1160858"/>
              <a:gd name="connsiteY20" fmla="*/ 931392 h 1095165"/>
              <a:gd name="connsiteX21" fmla="*/ 1017733 w 1160858"/>
              <a:gd name="connsiteY21" fmla="*/ 876801 h 1095165"/>
              <a:gd name="connsiteX22" fmla="*/ 963142 w 1160858"/>
              <a:gd name="connsiteY22" fmla="*/ 863153 h 1095165"/>
              <a:gd name="connsiteX23" fmla="*/ 881255 w 1160858"/>
              <a:gd name="connsiteY23" fmla="*/ 835857 h 1095165"/>
              <a:gd name="connsiteX24" fmla="*/ 840312 w 1160858"/>
              <a:gd name="connsiteY24" fmla="*/ 822210 h 1095165"/>
              <a:gd name="connsiteX25" fmla="*/ 717482 w 1160858"/>
              <a:gd name="connsiteY25" fmla="*/ 781266 h 1095165"/>
              <a:gd name="connsiteX26" fmla="*/ 676539 w 1160858"/>
              <a:gd name="connsiteY26" fmla="*/ 753971 h 1095165"/>
              <a:gd name="connsiteX27" fmla="*/ 608300 w 1160858"/>
              <a:gd name="connsiteY27" fmla="*/ 740323 h 1095165"/>
              <a:gd name="connsiteX28" fmla="*/ 526413 w 1160858"/>
              <a:gd name="connsiteY28" fmla="*/ 713028 h 1095165"/>
              <a:gd name="connsiteX29" fmla="*/ 485470 w 1160858"/>
              <a:gd name="connsiteY29" fmla="*/ 699380 h 1095165"/>
              <a:gd name="connsiteX30" fmla="*/ 471822 w 1160858"/>
              <a:gd name="connsiteY30" fmla="*/ 658437 h 1095165"/>
              <a:gd name="connsiteX31" fmla="*/ 499118 w 1160858"/>
              <a:gd name="connsiteY31" fmla="*/ 603846 h 1095165"/>
              <a:gd name="connsiteX32" fmla="*/ 512766 w 1160858"/>
              <a:gd name="connsiteY32" fmla="*/ 562902 h 1095165"/>
              <a:gd name="connsiteX33" fmla="*/ 526413 w 1160858"/>
              <a:gd name="connsiteY33" fmla="*/ 289947 h 1095165"/>
              <a:gd name="connsiteX34" fmla="*/ 553709 w 1160858"/>
              <a:gd name="connsiteY34" fmla="*/ 180765 h 1095165"/>
              <a:gd name="connsiteX35" fmla="*/ 567357 w 1160858"/>
              <a:gd name="connsiteY35" fmla="*/ 85231 h 1095165"/>
              <a:gd name="connsiteX36" fmla="*/ 526413 w 1160858"/>
              <a:gd name="connsiteY36" fmla="*/ 3344 h 1095165"/>
              <a:gd name="connsiteX37" fmla="*/ 471822 w 1160858"/>
              <a:gd name="connsiteY37" fmla="*/ 30640 h 1095165"/>
              <a:gd name="connsiteX38" fmla="*/ 430879 w 1160858"/>
              <a:gd name="connsiteY38" fmla="*/ 44287 h 1095165"/>
              <a:gd name="connsiteX39" fmla="*/ 185219 w 1160858"/>
              <a:gd name="connsiteY39" fmla="*/ 85231 h 109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60858" h="1095165">
                <a:moveTo>
                  <a:pt x="185219" y="85231"/>
                </a:moveTo>
                <a:cubicBezTo>
                  <a:pt x="142001" y="98879"/>
                  <a:pt x="175357" y="112295"/>
                  <a:pt x="171572" y="126174"/>
                </a:cubicBezTo>
                <a:cubicBezTo>
                  <a:pt x="161701" y="162366"/>
                  <a:pt x="165085" y="204142"/>
                  <a:pt x="144276" y="235356"/>
                </a:cubicBezTo>
                <a:lnTo>
                  <a:pt x="116981" y="276299"/>
                </a:lnTo>
                <a:cubicBezTo>
                  <a:pt x="112432" y="349087"/>
                  <a:pt x="113187" y="422402"/>
                  <a:pt x="103333" y="494663"/>
                </a:cubicBezTo>
                <a:cubicBezTo>
                  <a:pt x="99445" y="523171"/>
                  <a:pt x="85136" y="549254"/>
                  <a:pt x="76037" y="576550"/>
                </a:cubicBezTo>
                <a:lnTo>
                  <a:pt x="48742" y="658437"/>
                </a:lnTo>
                <a:cubicBezTo>
                  <a:pt x="44193" y="672085"/>
                  <a:pt x="37459" y="685190"/>
                  <a:pt x="35094" y="699380"/>
                </a:cubicBezTo>
                <a:cubicBezTo>
                  <a:pt x="19081" y="795457"/>
                  <a:pt x="30197" y="755014"/>
                  <a:pt x="7798" y="822210"/>
                </a:cubicBezTo>
                <a:cubicBezTo>
                  <a:pt x="33794" y="900196"/>
                  <a:pt x="0" y="835208"/>
                  <a:pt x="62389" y="876801"/>
                </a:cubicBezTo>
                <a:cubicBezTo>
                  <a:pt x="78448" y="887507"/>
                  <a:pt x="87274" y="907038"/>
                  <a:pt x="103333" y="917744"/>
                </a:cubicBezTo>
                <a:cubicBezTo>
                  <a:pt x="117474" y="927171"/>
                  <a:pt x="188466" y="941140"/>
                  <a:pt x="198867" y="945040"/>
                </a:cubicBezTo>
                <a:cubicBezTo>
                  <a:pt x="337751" y="997121"/>
                  <a:pt x="135684" y="960557"/>
                  <a:pt x="389936" y="985983"/>
                </a:cubicBezTo>
                <a:cubicBezTo>
                  <a:pt x="424927" y="994731"/>
                  <a:pt x="541839" y="1020992"/>
                  <a:pt x="581004" y="1040574"/>
                </a:cubicBezTo>
                <a:cubicBezTo>
                  <a:pt x="650266" y="1075204"/>
                  <a:pt x="618667" y="1056584"/>
                  <a:pt x="676539" y="1095165"/>
                </a:cubicBezTo>
                <a:cubicBezTo>
                  <a:pt x="717660" y="1067750"/>
                  <a:pt x="723586" y="1061354"/>
                  <a:pt x="772073" y="1040574"/>
                </a:cubicBezTo>
                <a:cubicBezTo>
                  <a:pt x="802584" y="1027498"/>
                  <a:pt x="835863" y="1021935"/>
                  <a:pt x="867607" y="1013278"/>
                </a:cubicBezTo>
                <a:cubicBezTo>
                  <a:pt x="899559" y="1004564"/>
                  <a:pt x="931297" y="995081"/>
                  <a:pt x="963142" y="985983"/>
                </a:cubicBezTo>
                <a:cubicBezTo>
                  <a:pt x="976790" y="976884"/>
                  <a:pt x="989009" y="965148"/>
                  <a:pt x="1004085" y="958687"/>
                </a:cubicBezTo>
                <a:cubicBezTo>
                  <a:pt x="1021325" y="951298"/>
                  <a:pt x="1040641" y="950193"/>
                  <a:pt x="1058676" y="945040"/>
                </a:cubicBezTo>
                <a:cubicBezTo>
                  <a:pt x="1072508" y="941088"/>
                  <a:pt x="1085971" y="935941"/>
                  <a:pt x="1099619" y="931392"/>
                </a:cubicBezTo>
                <a:cubicBezTo>
                  <a:pt x="971785" y="888780"/>
                  <a:pt x="1160858" y="958587"/>
                  <a:pt x="1017733" y="876801"/>
                </a:cubicBezTo>
                <a:cubicBezTo>
                  <a:pt x="1001447" y="867495"/>
                  <a:pt x="981108" y="868543"/>
                  <a:pt x="963142" y="863153"/>
                </a:cubicBezTo>
                <a:cubicBezTo>
                  <a:pt x="935583" y="854885"/>
                  <a:pt x="908551" y="844955"/>
                  <a:pt x="881255" y="835857"/>
                </a:cubicBezTo>
                <a:lnTo>
                  <a:pt x="840312" y="822210"/>
                </a:lnTo>
                <a:cubicBezTo>
                  <a:pt x="747283" y="760189"/>
                  <a:pt x="864577" y="830297"/>
                  <a:pt x="717482" y="781266"/>
                </a:cubicBezTo>
                <a:cubicBezTo>
                  <a:pt x="701921" y="776079"/>
                  <a:pt x="691897" y="759730"/>
                  <a:pt x="676539" y="753971"/>
                </a:cubicBezTo>
                <a:cubicBezTo>
                  <a:pt x="654819" y="745826"/>
                  <a:pt x="630679" y="746426"/>
                  <a:pt x="608300" y="740323"/>
                </a:cubicBezTo>
                <a:cubicBezTo>
                  <a:pt x="580542" y="732753"/>
                  <a:pt x="553709" y="722126"/>
                  <a:pt x="526413" y="713028"/>
                </a:cubicBezTo>
                <a:lnTo>
                  <a:pt x="485470" y="699380"/>
                </a:lnTo>
                <a:cubicBezTo>
                  <a:pt x="480921" y="685732"/>
                  <a:pt x="469787" y="672678"/>
                  <a:pt x="471822" y="658437"/>
                </a:cubicBezTo>
                <a:cubicBezTo>
                  <a:pt x="474699" y="638297"/>
                  <a:pt x="491104" y="622546"/>
                  <a:pt x="499118" y="603846"/>
                </a:cubicBezTo>
                <a:cubicBezTo>
                  <a:pt x="504785" y="590623"/>
                  <a:pt x="508217" y="576550"/>
                  <a:pt x="512766" y="562902"/>
                </a:cubicBezTo>
                <a:cubicBezTo>
                  <a:pt x="517315" y="471917"/>
                  <a:pt x="516708" y="380527"/>
                  <a:pt x="526413" y="289947"/>
                </a:cubicBezTo>
                <a:cubicBezTo>
                  <a:pt x="530409" y="252646"/>
                  <a:pt x="548404" y="217902"/>
                  <a:pt x="553709" y="180765"/>
                </a:cubicBezTo>
                <a:lnTo>
                  <a:pt x="567357" y="85231"/>
                </a:lnTo>
                <a:cubicBezTo>
                  <a:pt x="563082" y="72405"/>
                  <a:pt x="545089" y="6456"/>
                  <a:pt x="526413" y="3344"/>
                </a:cubicBezTo>
                <a:cubicBezTo>
                  <a:pt x="506345" y="0"/>
                  <a:pt x="490522" y="22626"/>
                  <a:pt x="471822" y="30640"/>
                </a:cubicBezTo>
                <a:cubicBezTo>
                  <a:pt x="458599" y="36307"/>
                  <a:pt x="445193" y="42856"/>
                  <a:pt x="430879" y="44287"/>
                </a:cubicBezTo>
                <a:cubicBezTo>
                  <a:pt x="291725" y="58202"/>
                  <a:pt x="228437" y="71583"/>
                  <a:pt x="185219" y="8523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5349" y="3146653"/>
            <a:ext cx="5484457" cy="1037230"/>
          </a:xfrm>
          <a:custGeom>
            <a:avLst/>
            <a:gdLst>
              <a:gd name="connsiteX0" fmla="*/ 543968 w 5484457"/>
              <a:gd name="connsiteY0" fmla="*/ 627797 h 1037230"/>
              <a:gd name="connsiteX1" fmla="*/ 735037 w 5484457"/>
              <a:gd name="connsiteY1" fmla="*/ 655093 h 1037230"/>
              <a:gd name="connsiteX2" fmla="*/ 871514 w 5484457"/>
              <a:gd name="connsiteY2" fmla="*/ 668741 h 1037230"/>
              <a:gd name="connsiteX3" fmla="*/ 926105 w 5484457"/>
              <a:gd name="connsiteY3" fmla="*/ 682389 h 1037230"/>
              <a:gd name="connsiteX4" fmla="*/ 1185413 w 5484457"/>
              <a:gd name="connsiteY4" fmla="*/ 723332 h 1037230"/>
              <a:gd name="connsiteX5" fmla="*/ 1499311 w 5484457"/>
              <a:gd name="connsiteY5" fmla="*/ 764275 h 1037230"/>
              <a:gd name="connsiteX6" fmla="*/ 1690380 w 5484457"/>
              <a:gd name="connsiteY6" fmla="*/ 805218 h 1037230"/>
              <a:gd name="connsiteX7" fmla="*/ 1785914 w 5484457"/>
              <a:gd name="connsiteY7" fmla="*/ 832514 h 1037230"/>
              <a:gd name="connsiteX8" fmla="*/ 2004278 w 5484457"/>
              <a:gd name="connsiteY8" fmla="*/ 859809 h 1037230"/>
              <a:gd name="connsiteX9" fmla="*/ 2304529 w 5484457"/>
              <a:gd name="connsiteY9" fmla="*/ 900753 h 1037230"/>
              <a:gd name="connsiteX10" fmla="*/ 2577484 w 5484457"/>
              <a:gd name="connsiteY10" fmla="*/ 928048 h 1037230"/>
              <a:gd name="connsiteX11" fmla="*/ 2945974 w 5484457"/>
              <a:gd name="connsiteY11" fmla="*/ 941696 h 1037230"/>
              <a:gd name="connsiteX12" fmla="*/ 3273520 w 5484457"/>
              <a:gd name="connsiteY12" fmla="*/ 955344 h 1037230"/>
              <a:gd name="connsiteX13" fmla="*/ 3737544 w 5484457"/>
              <a:gd name="connsiteY13" fmla="*/ 996287 h 1037230"/>
              <a:gd name="connsiteX14" fmla="*/ 3901317 w 5484457"/>
              <a:gd name="connsiteY14" fmla="*/ 1009935 h 1037230"/>
              <a:gd name="connsiteX15" fmla="*/ 4256159 w 5484457"/>
              <a:gd name="connsiteY15" fmla="*/ 1023583 h 1037230"/>
              <a:gd name="connsiteX16" fmla="*/ 4556410 w 5484457"/>
              <a:gd name="connsiteY16" fmla="*/ 1037230 h 1037230"/>
              <a:gd name="connsiteX17" fmla="*/ 4597353 w 5484457"/>
              <a:gd name="connsiteY17" fmla="*/ 996287 h 1037230"/>
              <a:gd name="connsiteX18" fmla="*/ 4665592 w 5484457"/>
              <a:gd name="connsiteY18" fmla="*/ 914400 h 1037230"/>
              <a:gd name="connsiteX19" fmla="*/ 4761126 w 5484457"/>
              <a:gd name="connsiteY19" fmla="*/ 846162 h 1037230"/>
              <a:gd name="connsiteX20" fmla="*/ 4856660 w 5484457"/>
              <a:gd name="connsiteY20" fmla="*/ 777923 h 1037230"/>
              <a:gd name="connsiteX21" fmla="*/ 4938547 w 5484457"/>
              <a:gd name="connsiteY21" fmla="*/ 696036 h 1037230"/>
              <a:gd name="connsiteX22" fmla="*/ 5034081 w 5484457"/>
              <a:gd name="connsiteY22" fmla="*/ 573206 h 1037230"/>
              <a:gd name="connsiteX23" fmla="*/ 5115968 w 5484457"/>
              <a:gd name="connsiteY23" fmla="*/ 518615 h 1037230"/>
              <a:gd name="connsiteX24" fmla="*/ 5197854 w 5484457"/>
              <a:gd name="connsiteY24" fmla="*/ 436729 h 1037230"/>
              <a:gd name="connsiteX25" fmla="*/ 5238798 w 5484457"/>
              <a:gd name="connsiteY25" fmla="*/ 395786 h 1037230"/>
              <a:gd name="connsiteX26" fmla="*/ 5320684 w 5484457"/>
              <a:gd name="connsiteY26" fmla="*/ 341195 h 1037230"/>
              <a:gd name="connsiteX27" fmla="*/ 5361628 w 5484457"/>
              <a:gd name="connsiteY27" fmla="*/ 300251 h 1037230"/>
              <a:gd name="connsiteX28" fmla="*/ 5443514 w 5484457"/>
              <a:gd name="connsiteY28" fmla="*/ 245660 h 1037230"/>
              <a:gd name="connsiteX29" fmla="*/ 5484457 w 5484457"/>
              <a:gd name="connsiteY29" fmla="*/ 218365 h 1037230"/>
              <a:gd name="connsiteX30" fmla="*/ 3642010 w 5484457"/>
              <a:gd name="connsiteY30" fmla="*/ 191069 h 1037230"/>
              <a:gd name="connsiteX31" fmla="*/ 3314463 w 5484457"/>
              <a:gd name="connsiteY31" fmla="*/ 163774 h 1037230"/>
              <a:gd name="connsiteX32" fmla="*/ 3164338 w 5484457"/>
              <a:gd name="connsiteY32" fmla="*/ 150126 h 1037230"/>
              <a:gd name="connsiteX33" fmla="*/ 2973269 w 5484457"/>
              <a:gd name="connsiteY33" fmla="*/ 122830 h 1037230"/>
              <a:gd name="connsiteX34" fmla="*/ 2932326 w 5484457"/>
              <a:gd name="connsiteY34" fmla="*/ 109183 h 1037230"/>
              <a:gd name="connsiteX35" fmla="*/ 2850440 w 5484457"/>
              <a:gd name="connsiteY35" fmla="*/ 95535 h 1037230"/>
              <a:gd name="connsiteX36" fmla="*/ 2618428 w 5484457"/>
              <a:gd name="connsiteY36" fmla="*/ 54592 h 1037230"/>
              <a:gd name="connsiteX37" fmla="*/ 2263586 w 5484457"/>
              <a:gd name="connsiteY37" fmla="*/ 27296 h 1037230"/>
              <a:gd name="connsiteX38" fmla="*/ 2154404 w 5484457"/>
              <a:gd name="connsiteY38" fmla="*/ 13648 h 1037230"/>
              <a:gd name="connsiteX39" fmla="*/ 1976983 w 5484457"/>
              <a:gd name="connsiteY39" fmla="*/ 0 h 1037230"/>
              <a:gd name="connsiteX40" fmla="*/ 1758619 w 5484457"/>
              <a:gd name="connsiteY40" fmla="*/ 27296 h 1037230"/>
              <a:gd name="connsiteX41" fmla="*/ 1608493 w 5484457"/>
              <a:gd name="connsiteY41" fmla="*/ 81887 h 1037230"/>
              <a:gd name="connsiteX42" fmla="*/ 1472016 w 5484457"/>
              <a:gd name="connsiteY42" fmla="*/ 150126 h 1037230"/>
              <a:gd name="connsiteX43" fmla="*/ 1431072 w 5484457"/>
              <a:gd name="connsiteY43" fmla="*/ 163774 h 1037230"/>
              <a:gd name="connsiteX44" fmla="*/ 1376481 w 5484457"/>
              <a:gd name="connsiteY44" fmla="*/ 191069 h 1037230"/>
              <a:gd name="connsiteX45" fmla="*/ 1335538 w 5484457"/>
              <a:gd name="connsiteY45" fmla="*/ 204717 h 1037230"/>
              <a:gd name="connsiteX46" fmla="*/ 1185413 w 5484457"/>
              <a:gd name="connsiteY46" fmla="*/ 232012 h 1037230"/>
              <a:gd name="connsiteX47" fmla="*/ 1048935 w 5484457"/>
              <a:gd name="connsiteY47" fmla="*/ 272956 h 1037230"/>
              <a:gd name="connsiteX48" fmla="*/ 871514 w 5484457"/>
              <a:gd name="connsiteY48" fmla="*/ 313899 h 1037230"/>
              <a:gd name="connsiteX49" fmla="*/ 789628 w 5484457"/>
              <a:gd name="connsiteY49" fmla="*/ 341195 h 1037230"/>
              <a:gd name="connsiteX50" fmla="*/ 748684 w 5484457"/>
              <a:gd name="connsiteY50" fmla="*/ 354842 h 1037230"/>
              <a:gd name="connsiteX51" fmla="*/ 598559 w 5484457"/>
              <a:gd name="connsiteY51" fmla="*/ 395786 h 1037230"/>
              <a:gd name="connsiteX52" fmla="*/ 557616 w 5484457"/>
              <a:gd name="connsiteY52" fmla="*/ 423081 h 1037230"/>
              <a:gd name="connsiteX53" fmla="*/ 434786 w 5484457"/>
              <a:gd name="connsiteY53" fmla="*/ 436729 h 1037230"/>
              <a:gd name="connsiteX54" fmla="*/ 284660 w 5484457"/>
              <a:gd name="connsiteY54" fmla="*/ 477672 h 1037230"/>
              <a:gd name="connsiteX55" fmla="*/ 93592 w 5484457"/>
              <a:gd name="connsiteY55" fmla="*/ 504968 h 1037230"/>
              <a:gd name="connsiteX56" fmla="*/ 120887 w 5484457"/>
              <a:gd name="connsiteY56" fmla="*/ 504968 h 1037230"/>
              <a:gd name="connsiteX57" fmla="*/ 216422 w 5484457"/>
              <a:gd name="connsiteY57" fmla="*/ 518615 h 1037230"/>
              <a:gd name="connsiteX58" fmla="*/ 325604 w 5484457"/>
              <a:gd name="connsiteY58" fmla="*/ 545911 h 1037230"/>
              <a:gd name="connsiteX59" fmla="*/ 366547 w 5484457"/>
              <a:gd name="connsiteY59" fmla="*/ 559559 h 1037230"/>
              <a:gd name="connsiteX60" fmla="*/ 434786 w 5484457"/>
              <a:gd name="connsiteY60" fmla="*/ 573206 h 1037230"/>
              <a:gd name="connsiteX61" fmla="*/ 530320 w 5484457"/>
              <a:gd name="connsiteY61" fmla="*/ 600502 h 1037230"/>
              <a:gd name="connsiteX62" fmla="*/ 612207 w 5484457"/>
              <a:gd name="connsiteY62" fmla="*/ 600502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484457" h="1037230">
                <a:moveTo>
                  <a:pt x="543968" y="627797"/>
                </a:moveTo>
                <a:cubicBezTo>
                  <a:pt x="633437" y="657621"/>
                  <a:pt x="567594" y="639146"/>
                  <a:pt x="735037" y="655093"/>
                </a:cubicBezTo>
                <a:lnTo>
                  <a:pt x="871514" y="668741"/>
                </a:lnTo>
                <a:cubicBezTo>
                  <a:pt x="889711" y="673290"/>
                  <a:pt x="907669" y="678932"/>
                  <a:pt x="926105" y="682389"/>
                </a:cubicBezTo>
                <a:cubicBezTo>
                  <a:pt x="1000926" y="696418"/>
                  <a:pt x="1105236" y="712642"/>
                  <a:pt x="1185413" y="723332"/>
                </a:cubicBezTo>
                <a:cubicBezTo>
                  <a:pt x="1290006" y="737278"/>
                  <a:pt x="1395841" y="743581"/>
                  <a:pt x="1499311" y="764275"/>
                </a:cubicBezTo>
                <a:cubicBezTo>
                  <a:pt x="1563969" y="777207"/>
                  <a:pt x="1625743" y="789059"/>
                  <a:pt x="1690380" y="805218"/>
                </a:cubicBezTo>
                <a:cubicBezTo>
                  <a:pt x="1722510" y="813251"/>
                  <a:pt x="1753285" y="826839"/>
                  <a:pt x="1785914" y="832514"/>
                </a:cubicBezTo>
                <a:cubicBezTo>
                  <a:pt x="1858184" y="845083"/>
                  <a:pt x="1931661" y="849435"/>
                  <a:pt x="2004278" y="859809"/>
                </a:cubicBezTo>
                <a:cubicBezTo>
                  <a:pt x="2079893" y="870611"/>
                  <a:pt x="2218026" y="891485"/>
                  <a:pt x="2304529" y="900753"/>
                </a:cubicBezTo>
                <a:cubicBezTo>
                  <a:pt x="2395447" y="910494"/>
                  <a:pt x="2486231" y="922223"/>
                  <a:pt x="2577484" y="928048"/>
                </a:cubicBezTo>
                <a:cubicBezTo>
                  <a:pt x="2700149" y="935878"/>
                  <a:pt x="2823154" y="936879"/>
                  <a:pt x="2945974" y="941696"/>
                </a:cubicBezTo>
                <a:lnTo>
                  <a:pt x="3273520" y="955344"/>
                </a:lnTo>
                <a:cubicBezTo>
                  <a:pt x="3473869" y="995414"/>
                  <a:pt x="3304725" y="964617"/>
                  <a:pt x="3737544" y="996287"/>
                </a:cubicBezTo>
                <a:cubicBezTo>
                  <a:pt x="3792178" y="1000285"/>
                  <a:pt x="3846612" y="1007056"/>
                  <a:pt x="3901317" y="1009935"/>
                </a:cubicBezTo>
                <a:cubicBezTo>
                  <a:pt x="4019522" y="1016156"/>
                  <a:pt x="4137893" y="1018655"/>
                  <a:pt x="4256159" y="1023583"/>
                </a:cubicBezTo>
                <a:lnTo>
                  <a:pt x="4556410" y="1037230"/>
                </a:lnTo>
                <a:cubicBezTo>
                  <a:pt x="4570058" y="1023582"/>
                  <a:pt x="4584530" y="1010713"/>
                  <a:pt x="4597353" y="996287"/>
                </a:cubicBezTo>
                <a:cubicBezTo>
                  <a:pt x="4620958" y="969731"/>
                  <a:pt x="4639400" y="938409"/>
                  <a:pt x="4665592" y="914400"/>
                </a:cubicBezTo>
                <a:cubicBezTo>
                  <a:pt x="4694440" y="887956"/>
                  <a:pt x="4732038" y="872341"/>
                  <a:pt x="4761126" y="846162"/>
                </a:cubicBezTo>
                <a:cubicBezTo>
                  <a:pt x="4848123" y="767865"/>
                  <a:pt x="4751306" y="804262"/>
                  <a:pt x="4856660" y="777923"/>
                </a:cubicBezTo>
                <a:cubicBezTo>
                  <a:pt x="4883956" y="750627"/>
                  <a:pt x="4912901" y="724887"/>
                  <a:pt x="4938547" y="696036"/>
                </a:cubicBezTo>
                <a:cubicBezTo>
                  <a:pt x="5018216" y="606408"/>
                  <a:pt x="4884582" y="709114"/>
                  <a:pt x="5034081" y="573206"/>
                </a:cubicBezTo>
                <a:cubicBezTo>
                  <a:pt x="5058355" y="551139"/>
                  <a:pt x="5090766" y="539616"/>
                  <a:pt x="5115968" y="518615"/>
                </a:cubicBezTo>
                <a:cubicBezTo>
                  <a:pt x="5145622" y="493903"/>
                  <a:pt x="5170559" y="464024"/>
                  <a:pt x="5197854" y="436729"/>
                </a:cubicBezTo>
                <a:cubicBezTo>
                  <a:pt x="5211502" y="423081"/>
                  <a:pt x="5222739" y="406492"/>
                  <a:pt x="5238798" y="395786"/>
                </a:cubicBezTo>
                <a:cubicBezTo>
                  <a:pt x="5266093" y="377589"/>
                  <a:pt x="5297487" y="364392"/>
                  <a:pt x="5320684" y="341195"/>
                </a:cubicBezTo>
                <a:cubicBezTo>
                  <a:pt x="5334332" y="327547"/>
                  <a:pt x="5346393" y="312101"/>
                  <a:pt x="5361628" y="300251"/>
                </a:cubicBezTo>
                <a:cubicBezTo>
                  <a:pt x="5387523" y="280111"/>
                  <a:pt x="5416219" y="263857"/>
                  <a:pt x="5443514" y="245660"/>
                </a:cubicBezTo>
                <a:lnTo>
                  <a:pt x="5484457" y="218365"/>
                </a:lnTo>
                <a:lnTo>
                  <a:pt x="3642010" y="191069"/>
                </a:lnTo>
                <a:cubicBezTo>
                  <a:pt x="3398453" y="183458"/>
                  <a:pt x="3490272" y="182280"/>
                  <a:pt x="3314463" y="163774"/>
                </a:cubicBezTo>
                <a:cubicBezTo>
                  <a:pt x="3264491" y="158514"/>
                  <a:pt x="3214380" y="154675"/>
                  <a:pt x="3164338" y="150126"/>
                </a:cubicBezTo>
                <a:cubicBezTo>
                  <a:pt x="3062886" y="116308"/>
                  <a:pt x="3182566" y="152729"/>
                  <a:pt x="2973269" y="122830"/>
                </a:cubicBezTo>
                <a:cubicBezTo>
                  <a:pt x="2959028" y="120796"/>
                  <a:pt x="2946369" y="112304"/>
                  <a:pt x="2932326" y="109183"/>
                </a:cubicBezTo>
                <a:cubicBezTo>
                  <a:pt x="2905313" y="103180"/>
                  <a:pt x="2877498" y="101333"/>
                  <a:pt x="2850440" y="95535"/>
                </a:cubicBezTo>
                <a:cubicBezTo>
                  <a:pt x="2649670" y="52512"/>
                  <a:pt x="2835229" y="78680"/>
                  <a:pt x="2618428" y="54592"/>
                </a:cubicBezTo>
                <a:cubicBezTo>
                  <a:pt x="2474598" y="6649"/>
                  <a:pt x="2617548" y="50133"/>
                  <a:pt x="2263586" y="27296"/>
                </a:cubicBezTo>
                <a:cubicBezTo>
                  <a:pt x="2226985" y="24935"/>
                  <a:pt x="2190916" y="17125"/>
                  <a:pt x="2154404" y="13648"/>
                </a:cubicBezTo>
                <a:cubicBezTo>
                  <a:pt x="2095356" y="8024"/>
                  <a:pt x="2036123" y="4549"/>
                  <a:pt x="1976983" y="0"/>
                </a:cubicBezTo>
                <a:cubicBezTo>
                  <a:pt x="1963937" y="1087"/>
                  <a:pt x="1808344" y="5196"/>
                  <a:pt x="1758619" y="27296"/>
                </a:cubicBezTo>
                <a:cubicBezTo>
                  <a:pt x="1615150" y="91060"/>
                  <a:pt x="1770271" y="54924"/>
                  <a:pt x="1608493" y="81887"/>
                </a:cubicBezTo>
                <a:cubicBezTo>
                  <a:pt x="1433194" y="152008"/>
                  <a:pt x="1650515" y="60877"/>
                  <a:pt x="1472016" y="150126"/>
                </a:cubicBezTo>
                <a:cubicBezTo>
                  <a:pt x="1459149" y="156560"/>
                  <a:pt x="1444295" y="158107"/>
                  <a:pt x="1431072" y="163774"/>
                </a:cubicBezTo>
                <a:cubicBezTo>
                  <a:pt x="1412372" y="171788"/>
                  <a:pt x="1395181" y="183055"/>
                  <a:pt x="1376481" y="191069"/>
                </a:cubicBezTo>
                <a:cubicBezTo>
                  <a:pt x="1363258" y="196736"/>
                  <a:pt x="1349370" y="200765"/>
                  <a:pt x="1335538" y="204717"/>
                </a:cubicBezTo>
                <a:cubicBezTo>
                  <a:pt x="1271188" y="223103"/>
                  <a:pt x="1262732" y="220967"/>
                  <a:pt x="1185413" y="232012"/>
                </a:cubicBezTo>
                <a:cubicBezTo>
                  <a:pt x="1106210" y="284814"/>
                  <a:pt x="1183248" y="241961"/>
                  <a:pt x="1048935" y="272956"/>
                </a:cubicBezTo>
                <a:cubicBezTo>
                  <a:pt x="805393" y="329157"/>
                  <a:pt x="1142146" y="275236"/>
                  <a:pt x="871514" y="313899"/>
                </a:cubicBezTo>
                <a:lnTo>
                  <a:pt x="789628" y="341195"/>
                </a:lnTo>
                <a:cubicBezTo>
                  <a:pt x="775980" y="345744"/>
                  <a:pt x="762791" y="352021"/>
                  <a:pt x="748684" y="354842"/>
                </a:cubicBezTo>
                <a:cubicBezTo>
                  <a:pt x="690303" y="366518"/>
                  <a:pt x="655230" y="370599"/>
                  <a:pt x="598559" y="395786"/>
                </a:cubicBezTo>
                <a:cubicBezTo>
                  <a:pt x="583570" y="402448"/>
                  <a:pt x="573529" y="419103"/>
                  <a:pt x="557616" y="423081"/>
                </a:cubicBezTo>
                <a:cubicBezTo>
                  <a:pt x="517651" y="433072"/>
                  <a:pt x="475567" y="430903"/>
                  <a:pt x="434786" y="436729"/>
                </a:cubicBezTo>
                <a:cubicBezTo>
                  <a:pt x="324632" y="452465"/>
                  <a:pt x="405548" y="447450"/>
                  <a:pt x="284660" y="477672"/>
                </a:cubicBezTo>
                <a:cubicBezTo>
                  <a:pt x="245302" y="487511"/>
                  <a:pt x="125912" y="500928"/>
                  <a:pt x="93592" y="504968"/>
                </a:cubicBezTo>
                <a:cubicBezTo>
                  <a:pt x="0" y="536163"/>
                  <a:pt x="87949" y="504968"/>
                  <a:pt x="120887" y="504968"/>
                </a:cubicBezTo>
                <a:cubicBezTo>
                  <a:pt x="153055" y="504968"/>
                  <a:pt x="184577" y="514066"/>
                  <a:pt x="216422" y="518615"/>
                </a:cubicBezTo>
                <a:cubicBezTo>
                  <a:pt x="310012" y="549812"/>
                  <a:pt x="193852" y="512972"/>
                  <a:pt x="325604" y="545911"/>
                </a:cubicBezTo>
                <a:cubicBezTo>
                  <a:pt x="339560" y="549400"/>
                  <a:pt x="352591" y="556070"/>
                  <a:pt x="366547" y="559559"/>
                </a:cubicBezTo>
                <a:cubicBezTo>
                  <a:pt x="389051" y="565185"/>
                  <a:pt x="412282" y="567580"/>
                  <a:pt x="434786" y="573206"/>
                </a:cubicBezTo>
                <a:cubicBezTo>
                  <a:pt x="473585" y="582906"/>
                  <a:pt x="487769" y="596247"/>
                  <a:pt x="530320" y="600502"/>
                </a:cubicBezTo>
                <a:cubicBezTo>
                  <a:pt x="557480" y="603218"/>
                  <a:pt x="584911" y="600502"/>
                  <a:pt x="612207" y="60050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125259" y="4156588"/>
            <a:ext cx="336248" cy="1388663"/>
          </a:xfrm>
          <a:custGeom>
            <a:avLst/>
            <a:gdLst>
              <a:gd name="connsiteX0" fmla="*/ 46941 w 336248"/>
              <a:gd name="connsiteY0" fmla="*/ 13648 h 1388663"/>
              <a:gd name="connsiteX1" fmla="*/ 60589 w 336248"/>
              <a:gd name="connsiteY1" fmla="*/ 368489 h 1388663"/>
              <a:gd name="connsiteX2" fmla="*/ 74237 w 336248"/>
              <a:gd name="connsiteY2" fmla="*/ 409433 h 1388663"/>
              <a:gd name="connsiteX3" fmla="*/ 87885 w 336248"/>
              <a:gd name="connsiteY3" fmla="*/ 696036 h 1388663"/>
              <a:gd name="connsiteX4" fmla="*/ 101532 w 336248"/>
              <a:gd name="connsiteY4" fmla="*/ 818865 h 1388663"/>
              <a:gd name="connsiteX5" fmla="*/ 60589 w 336248"/>
              <a:gd name="connsiteY5" fmla="*/ 1351128 h 1388663"/>
              <a:gd name="connsiteX6" fmla="*/ 183419 w 336248"/>
              <a:gd name="connsiteY6" fmla="*/ 1351128 h 1388663"/>
              <a:gd name="connsiteX7" fmla="*/ 292601 w 336248"/>
              <a:gd name="connsiteY7" fmla="*/ 1378424 h 1388663"/>
              <a:gd name="connsiteX8" fmla="*/ 319897 w 336248"/>
              <a:gd name="connsiteY8" fmla="*/ 1337480 h 1388663"/>
              <a:gd name="connsiteX9" fmla="*/ 333544 w 336248"/>
              <a:gd name="connsiteY9" fmla="*/ 1282889 h 1388663"/>
              <a:gd name="connsiteX10" fmla="*/ 319897 w 336248"/>
              <a:gd name="connsiteY10" fmla="*/ 805218 h 1388663"/>
              <a:gd name="connsiteX11" fmla="*/ 333544 w 336248"/>
              <a:gd name="connsiteY11" fmla="*/ 0 h 138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248" h="1388663">
                <a:moveTo>
                  <a:pt x="46941" y="13648"/>
                </a:moveTo>
                <a:cubicBezTo>
                  <a:pt x="51490" y="131928"/>
                  <a:pt x="52445" y="250402"/>
                  <a:pt x="60589" y="368489"/>
                </a:cubicBezTo>
                <a:cubicBezTo>
                  <a:pt x="61579" y="382841"/>
                  <a:pt x="73042" y="395096"/>
                  <a:pt x="74237" y="409433"/>
                </a:cubicBezTo>
                <a:cubicBezTo>
                  <a:pt x="82180" y="504745"/>
                  <a:pt x="81523" y="600605"/>
                  <a:pt x="87885" y="696036"/>
                </a:cubicBezTo>
                <a:cubicBezTo>
                  <a:pt x="90625" y="737140"/>
                  <a:pt x="96983" y="777922"/>
                  <a:pt x="101532" y="818865"/>
                </a:cubicBezTo>
                <a:cubicBezTo>
                  <a:pt x="67919" y="1205420"/>
                  <a:pt x="80789" y="1027941"/>
                  <a:pt x="60589" y="1351128"/>
                </a:cubicBezTo>
                <a:cubicBezTo>
                  <a:pt x="173190" y="1388663"/>
                  <a:pt x="0" y="1338026"/>
                  <a:pt x="183419" y="1351128"/>
                </a:cubicBezTo>
                <a:cubicBezTo>
                  <a:pt x="220838" y="1353801"/>
                  <a:pt x="292601" y="1378424"/>
                  <a:pt x="292601" y="1378424"/>
                </a:cubicBezTo>
                <a:cubicBezTo>
                  <a:pt x="301700" y="1364776"/>
                  <a:pt x="313436" y="1352557"/>
                  <a:pt x="319897" y="1337480"/>
                </a:cubicBezTo>
                <a:cubicBezTo>
                  <a:pt x="327286" y="1320240"/>
                  <a:pt x="333544" y="1301646"/>
                  <a:pt x="333544" y="1282889"/>
                </a:cubicBezTo>
                <a:cubicBezTo>
                  <a:pt x="333544" y="1123600"/>
                  <a:pt x="324446" y="964442"/>
                  <a:pt x="319897" y="805218"/>
                </a:cubicBezTo>
                <a:cubicBezTo>
                  <a:pt x="336248" y="200204"/>
                  <a:pt x="333544" y="468635"/>
                  <a:pt x="333544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208009" y="3569734"/>
            <a:ext cx="239257" cy="1392689"/>
          </a:xfrm>
          <a:custGeom>
            <a:avLst/>
            <a:gdLst>
              <a:gd name="connsiteX0" fmla="*/ 206138 w 239257"/>
              <a:gd name="connsiteY0" fmla="*/ 0 h 1392689"/>
              <a:gd name="connsiteX1" fmla="*/ 219785 w 239257"/>
              <a:gd name="connsiteY1" fmla="*/ 955343 h 1392689"/>
              <a:gd name="connsiteX2" fmla="*/ 206138 w 239257"/>
              <a:gd name="connsiteY2" fmla="*/ 1364776 h 1392689"/>
              <a:gd name="connsiteX3" fmla="*/ 124251 w 239257"/>
              <a:gd name="connsiteY3" fmla="*/ 1337481 h 1392689"/>
              <a:gd name="connsiteX4" fmla="*/ 83308 w 239257"/>
              <a:gd name="connsiteY4" fmla="*/ 1351128 h 1392689"/>
              <a:gd name="connsiteX5" fmla="*/ 1421 w 239257"/>
              <a:gd name="connsiteY5" fmla="*/ 1323833 h 1392689"/>
              <a:gd name="connsiteX6" fmla="*/ 15069 w 239257"/>
              <a:gd name="connsiteY6" fmla="*/ 614149 h 1392689"/>
              <a:gd name="connsiteX7" fmla="*/ 1421 w 239257"/>
              <a:gd name="connsiteY7" fmla="*/ 313899 h 1392689"/>
              <a:gd name="connsiteX8" fmla="*/ 1421 w 239257"/>
              <a:gd name="connsiteY8" fmla="*/ 177421 h 139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57" h="1392689">
                <a:moveTo>
                  <a:pt x="206138" y="0"/>
                </a:moveTo>
                <a:cubicBezTo>
                  <a:pt x="210687" y="318448"/>
                  <a:pt x="219785" y="636863"/>
                  <a:pt x="219785" y="955343"/>
                </a:cubicBezTo>
                <a:cubicBezTo>
                  <a:pt x="219785" y="1091896"/>
                  <a:pt x="239257" y="1232300"/>
                  <a:pt x="206138" y="1364776"/>
                </a:cubicBezTo>
                <a:cubicBezTo>
                  <a:pt x="199160" y="1392689"/>
                  <a:pt x="124251" y="1337481"/>
                  <a:pt x="124251" y="1337481"/>
                </a:cubicBezTo>
                <a:cubicBezTo>
                  <a:pt x="110603" y="1342030"/>
                  <a:pt x="97606" y="1352717"/>
                  <a:pt x="83308" y="1351128"/>
                </a:cubicBezTo>
                <a:cubicBezTo>
                  <a:pt x="54712" y="1347951"/>
                  <a:pt x="1421" y="1323833"/>
                  <a:pt x="1421" y="1323833"/>
                </a:cubicBezTo>
                <a:cubicBezTo>
                  <a:pt x="5970" y="1087272"/>
                  <a:pt x="15069" y="850754"/>
                  <a:pt x="15069" y="614149"/>
                </a:cubicBezTo>
                <a:cubicBezTo>
                  <a:pt x="15069" y="513962"/>
                  <a:pt x="4550" y="414037"/>
                  <a:pt x="1421" y="313899"/>
                </a:cubicBezTo>
                <a:cubicBezTo>
                  <a:pt x="0" y="268429"/>
                  <a:pt x="1421" y="222914"/>
                  <a:pt x="1421" y="17742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93024" y="3965519"/>
            <a:ext cx="286603" cy="873457"/>
          </a:xfrm>
          <a:custGeom>
            <a:avLst/>
            <a:gdLst>
              <a:gd name="connsiteX0" fmla="*/ 0 w 286603"/>
              <a:gd name="connsiteY0" fmla="*/ 0 h 873457"/>
              <a:gd name="connsiteX1" fmla="*/ 27296 w 286603"/>
              <a:gd name="connsiteY1" fmla="*/ 464024 h 873457"/>
              <a:gd name="connsiteX2" fmla="*/ 68239 w 286603"/>
              <a:gd name="connsiteY2" fmla="*/ 873457 h 873457"/>
              <a:gd name="connsiteX3" fmla="*/ 109182 w 286603"/>
              <a:gd name="connsiteY3" fmla="*/ 846161 h 873457"/>
              <a:gd name="connsiteX4" fmla="*/ 204717 w 286603"/>
              <a:gd name="connsiteY4" fmla="*/ 832514 h 873457"/>
              <a:gd name="connsiteX5" fmla="*/ 286603 w 286603"/>
              <a:gd name="connsiteY5" fmla="*/ 818866 h 873457"/>
              <a:gd name="connsiteX6" fmla="*/ 272956 w 286603"/>
              <a:gd name="connsiteY6" fmla="*/ 95534 h 8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603" h="873457">
                <a:moveTo>
                  <a:pt x="0" y="0"/>
                </a:moveTo>
                <a:cubicBezTo>
                  <a:pt x="12021" y="192331"/>
                  <a:pt x="17185" y="266869"/>
                  <a:pt x="27296" y="464024"/>
                </a:cubicBezTo>
                <a:cubicBezTo>
                  <a:pt x="44503" y="799561"/>
                  <a:pt x="19511" y="654175"/>
                  <a:pt x="68239" y="873457"/>
                </a:cubicBezTo>
                <a:cubicBezTo>
                  <a:pt x="81887" y="864358"/>
                  <a:pt x="93471" y="850874"/>
                  <a:pt x="109182" y="846161"/>
                </a:cubicBezTo>
                <a:cubicBezTo>
                  <a:pt x="139994" y="836918"/>
                  <a:pt x="172923" y="837405"/>
                  <a:pt x="204717" y="832514"/>
                </a:cubicBezTo>
                <a:cubicBezTo>
                  <a:pt x="232067" y="828306"/>
                  <a:pt x="259308" y="823415"/>
                  <a:pt x="286603" y="818866"/>
                </a:cubicBezTo>
                <a:cubicBezTo>
                  <a:pt x="269972" y="286649"/>
                  <a:pt x="272956" y="527784"/>
                  <a:pt x="272956" y="9553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608993" y="2474712"/>
            <a:ext cx="574348" cy="601806"/>
          </a:xfrm>
          <a:custGeom>
            <a:avLst/>
            <a:gdLst>
              <a:gd name="connsiteX0" fmla="*/ 506109 w 574348"/>
              <a:gd name="connsiteY0" fmla="*/ 44144 h 601806"/>
              <a:gd name="connsiteX1" fmla="*/ 465166 w 574348"/>
              <a:gd name="connsiteY1" fmla="*/ 30497 h 601806"/>
              <a:gd name="connsiteX2" fmla="*/ 424222 w 574348"/>
              <a:gd name="connsiteY2" fmla="*/ 3201 h 601806"/>
              <a:gd name="connsiteX3" fmla="*/ 328688 w 574348"/>
              <a:gd name="connsiteY3" fmla="*/ 16849 h 601806"/>
              <a:gd name="connsiteX4" fmla="*/ 287745 w 574348"/>
              <a:gd name="connsiteY4" fmla="*/ 30497 h 601806"/>
              <a:gd name="connsiteX5" fmla="*/ 205858 w 574348"/>
              <a:gd name="connsiteY5" fmla="*/ 85088 h 601806"/>
              <a:gd name="connsiteX6" fmla="*/ 123972 w 574348"/>
              <a:gd name="connsiteY6" fmla="*/ 126031 h 601806"/>
              <a:gd name="connsiteX7" fmla="*/ 83028 w 574348"/>
              <a:gd name="connsiteY7" fmla="*/ 166974 h 601806"/>
              <a:gd name="connsiteX8" fmla="*/ 28437 w 574348"/>
              <a:gd name="connsiteY8" fmla="*/ 248861 h 601806"/>
              <a:gd name="connsiteX9" fmla="*/ 1142 w 574348"/>
              <a:gd name="connsiteY9" fmla="*/ 344395 h 601806"/>
              <a:gd name="connsiteX10" fmla="*/ 28437 w 574348"/>
              <a:gd name="connsiteY10" fmla="*/ 453577 h 601806"/>
              <a:gd name="connsiteX11" fmla="*/ 42085 w 574348"/>
              <a:gd name="connsiteY11" fmla="*/ 494521 h 601806"/>
              <a:gd name="connsiteX12" fmla="*/ 83028 w 574348"/>
              <a:gd name="connsiteY12" fmla="*/ 535464 h 601806"/>
              <a:gd name="connsiteX13" fmla="*/ 151267 w 574348"/>
              <a:gd name="connsiteY13" fmla="*/ 590055 h 601806"/>
              <a:gd name="connsiteX14" fmla="*/ 355984 w 574348"/>
              <a:gd name="connsiteY14" fmla="*/ 549112 h 601806"/>
              <a:gd name="connsiteX15" fmla="*/ 437870 w 574348"/>
              <a:gd name="connsiteY15" fmla="*/ 521816 h 601806"/>
              <a:gd name="connsiteX16" fmla="*/ 492461 w 574348"/>
              <a:gd name="connsiteY16" fmla="*/ 439930 h 601806"/>
              <a:gd name="connsiteX17" fmla="*/ 519757 w 574348"/>
              <a:gd name="connsiteY17" fmla="*/ 398986 h 601806"/>
              <a:gd name="connsiteX18" fmla="*/ 533404 w 574348"/>
              <a:gd name="connsiteY18" fmla="*/ 344395 h 601806"/>
              <a:gd name="connsiteX19" fmla="*/ 560700 w 574348"/>
              <a:gd name="connsiteY19" fmla="*/ 303452 h 601806"/>
              <a:gd name="connsiteX20" fmla="*/ 574348 w 574348"/>
              <a:gd name="connsiteY20" fmla="*/ 262509 h 601806"/>
              <a:gd name="connsiteX21" fmla="*/ 547052 w 574348"/>
              <a:gd name="connsiteY21" fmla="*/ 153327 h 601806"/>
              <a:gd name="connsiteX22" fmla="*/ 519757 w 574348"/>
              <a:gd name="connsiteY22" fmla="*/ 112383 h 601806"/>
              <a:gd name="connsiteX23" fmla="*/ 506109 w 574348"/>
              <a:gd name="connsiteY23" fmla="*/ 44144 h 60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4348" h="601806">
                <a:moveTo>
                  <a:pt x="506109" y="44144"/>
                </a:moveTo>
                <a:cubicBezTo>
                  <a:pt x="497011" y="30496"/>
                  <a:pt x="478033" y="36930"/>
                  <a:pt x="465166" y="30497"/>
                </a:cubicBezTo>
                <a:cubicBezTo>
                  <a:pt x="450495" y="23161"/>
                  <a:pt x="440543" y="4833"/>
                  <a:pt x="424222" y="3201"/>
                </a:cubicBezTo>
                <a:cubicBezTo>
                  <a:pt x="392214" y="0"/>
                  <a:pt x="360533" y="12300"/>
                  <a:pt x="328688" y="16849"/>
                </a:cubicBezTo>
                <a:cubicBezTo>
                  <a:pt x="315040" y="21398"/>
                  <a:pt x="300321" y="23511"/>
                  <a:pt x="287745" y="30497"/>
                </a:cubicBezTo>
                <a:cubicBezTo>
                  <a:pt x="259068" y="46429"/>
                  <a:pt x="236980" y="74714"/>
                  <a:pt x="205858" y="85088"/>
                </a:cubicBezTo>
                <a:cubicBezTo>
                  <a:pt x="164824" y="98766"/>
                  <a:pt x="159247" y="96636"/>
                  <a:pt x="123972" y="126031"/>
                </a:cubicBezTo>
                <a:cubicBezTo>
                  <a:pt x="109144" y="138387"/>
                  <a:pt x="94878" y="151739"/>
                  <a:pt x="83028" y="166974"/>
                </a:cubicBezTo>
                <a:cubicBezTo>
                  <a:pt x="62887" y="192869"/>
                  <a:pt x="28437" y="248861"/>
                  <a:pt x="28437" y="248861"/>
                </a:cubicBezTo>
                <a:cubicBezTo>
                  <a:pt x="22878" y="265538"/>
                  <a:pt x="0" y="330688"/>
                  <a:pt x="1142" y="344395"/>
                </a:cubicBezTo>
                <a:cubicBezTo>
                  <a:pt x="4257" y="381779"/>
                  <a:pt x="16574" y="417988"/>
                  <a:pt x="28437" y="453577"/>
                </a:cubicBezTo>
                <a:cubicBezTo>
                  <a:pt x="32986" y="467225"/>
                  <a:pt x="34105" y="482551"/>
                  <a:pt x="42085" y="494521"/>
                </a:cubicBezTo>
                <a:cubicBezTo>
                  <a:pt x="52791" y="510580"/>
                  <a:pt x="70672" y="520637"/>
                  <a:pt x="83028" y="535464"/>
                </a:cubicBezTo>
                <a:cubicBezTo>
                  <a:pt x="130514" y="592447"/>
                  <a:pt x="84054" y="567650"/>
                  <a:pt x="151267" y="590055"/>
                </a:cubicBezTo>
                <a:cubicBezTo>
                  <a:pt x="401180" y="567335"/>
                  <a:pt x="224250" y="601806"/>
                  <a:pt x="355984" y="549112"/>
                </a:cubicBezTo>
                <a:cubicBezTo>
                  <a:pt x="382698" y="538426"/>
                  <a:pt x="437870" y="521816"/>
                  <a:pt x="437870" y="521816"/>
                </a:cubicBezTo>
                <a:lnTo>
                  <a:pt x="492461" y="439930"/>
                </a:lnTo>
                <a:lnTo>
                  <a:pt x="519757" y="398986"/>
                </a:lnTo>
                <a:cubicBezTo>
                  <a:pt x="524306" y="380789"/>
                  <a:pt x="526015" y="361635"/>
                  <a:pt x="533404" y="344395"/>
                </a:cubicBezTo>
                <a:cubicBezTo>
                  <a:pt x="539865" y="329319"/>
                  <a:pt x="553364" y="318123"/>
                  <a:pt x="560700" y="303452"/>
                </a:cubicBezTo>
                <a:cubicBezTo>
                  <a:pt x="567134" y="290585"/>
                  <a:pt x="569799" y="276157"/>
                  <a:pt x="574348" y="262509"/>
                </a:cubicBezTo>
                <a:cubicBezTo>
                  <a:pt x="569156" y="236551"/>
                  <a:pt x="561042" y="181306"/>
                  <a:pt x="547052" y="153327"/>
                </a:cubicBezTo>
                <a:cubicBezTo>
                  <a:pt x="539717" y="138656"/>
                  <a:pt x="530258" y="124984"/>
                  <a:pt x="519757" y="112383"/>
                </a:cubicBezTo>
                <a:cubicBezTo>
                  <a:pt x="507401" y="97556"/>
                  <a:pt x="515207" y="57792"/>
                  <a:pt x="506109" y="4414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58132" y="2914642"/>
            <a:ext cx="1152504" cy="2484995"/>
          </a:xfrm>
          <a:custGeom>
            <a:avLst/>
            <a:gdLst>
              <a:gd name="connsiteX0" fmla="*/ 606594 w 1152504"/>
              <a:gd name="connsiteY0" fmla="*/ 0 h 2484995"/>
              <a:gd name="connsiteX1" fmla="*/ 592946 w 1152504"/>
              <a:gd name="connsiteY1" fmla="*/ 54591 h 2484995"/>
              <a:gd name="connsiteX2" fmla="*/ 565651 w 1152504"/>
              <a:gd name="connsiteY2" fmla="*/ 177420 h 2484995"/>
              <a:gd name="connsiteX3" fmla="*/ 538355 w 1152504"/>
              <a:gd name="connsiteY3" fmla="*/ 259307 h 2484995"/>
              <a:gd name="connsiteX4" fmla="*/ 497412 w 1152504"/>
              <a:gd name="connsiteY4" fmla="*/ 341194 h 2484995"/>
              <a:gd name="connsiteX5" fmla="*/ 456468 w 1152504"/>
              <a:gd name="connsiteY5" fmla="*/ 368489 h 2484995"/>
              <a:gd name="connsiteX6" fmla="*/ 429173 w 1152504"/>
              <a:gd name="connsiteY6" fmla="*/ 450376 h 2484995"/>
              <a:gd name="connsiteX7" fmla="*/ 347286 w 1152504"/>
              <a:gd name="connsiteY7" fmla="*/ 573206 h 2484995"/>
              <a:gd name="connsiteX8" fmla="*/ 292695 w 1152504"/>
              <a:gd name="connsiteY8" fmla="*/ 655092 h 2484995"/>
              <a:gd name="connsiteX9" fmla="*/ 251752 w 1152504"/>
              <a:gd name="connsiteY9" fmla="*/ 682388 h 2484995"/>
              <a:gd name="connsiteX10" fmla="*/ 197161 w 1152504"/>
              <a:gd name="connsiteY10" fmla="*/ 764274 h 2484995"/>
              <a:gd name="connsiteX11" fmla="*/ 169865 w 1152504"/>
              <a:gd name="connsiteY11" fmla="*/ 805217 h 2484995"/>
              <a:gd name="connsiteX12" fmla="*/ 156218 w 1152504"/>
              <a:gd name="connsiteY12" fmla="*/ 846161 h 2484995"/>
              <a:gd name="connsiteX13" fmla="*/ 115274 w 1152504"/>
              <a:gd name="connsiteY13" fmla="*/ 873456 h 2484995"/>
              <a:gd name="connsiteX14" fmla="*/ 47036 w 1152504"/>
              <a:gd name="connsiteY14" fmla="*/ 982638 h 2484995"/>
              <a:gd name="connsiteX15" fmla="*/ 33388 w 1152504"/>
              <a:gd name="connsiteY15" fmla="*/ 1023582 h 2484995"/>
              <a:gd name="connsiteX16" fmla="*/ 6092 w 1152504"/>
              <a:gd name="connsiteY16" fmla="*/ 1064525 h 2484995"/>
              <a:gd name="connsiteX17" fmla="*/ 60683 w 1152504"/>
              <a:gd name="connsiteY17" fmla="*/ 1091820 h 2484995"/>
              <a:gd name="connsiteX18" fmla="*/ 156218 w 1152504"/>
              <a:gd name="connsiteY18" fmla="*/ 1119116 h 2484995"/>
              <a:gd name="connsiteX19" fmla="*/ 238104 w 1152504"/>
              <a:gd name="connsiteY19" fmla="*/ 1173707 h 2484995"/>
              <a:gd name="connsiteX20" fmla="*/ 265400 w 1152504"/>
              <a:gd name="connsiteY20" fmla="*/ 1214650 h 2484995"/>
              <a:gd name="connsiteX21" fmla="*/ 388230 w 1152504"/>
              <a:gd name="connsiteY21" fmla="*/ 1269241 h 2484995"/>
              <a:gd name="connsiteX22" fmla="*/ 429173 w 1152504"/>
              <a:gd name="connsiteY22" fmla="*/ 1282889 h 2484995"/>
              <a:gd name="connsiteX23" fmla="*/ 592946 w 1152504"/>
              <a:gd name="connsiteY23" fmla="*/ 1337480 h 2484995"/>
              <a:gd name="connsiteX24" fmla="*/ 674833 w 1152504"/>
              <a:gd name="connsiteY24" fmla="*/ 1364776 h 2484995"/>
              <a:gd name="connsiteX25" fmla="*/ 729424 w 1152504"/>
              <a:gd name="connsiteY25" fmla="*/ 1378423 h 2484995"/>
              <a:gd name="connsiteX26" fmla="*/ 784015 w 1152504"/>
              <a:gd name="connsiteY26" fmla="*/ 1405719 h 2484995"/>
              <a:gd name="connsiteX27" fmla="*/ 824958 w 1152504"/>
              <a:gd name="connsiteY27" fmla="*/ 1433014 h 2484995"/>
              <a:gd name="connsiteX28" fmla="*/ 906845 w 1152504"/>
              <a:gd name="connsiteY28" fmla="*/ 1460310 h 2484995"/>
              <a:gd name="connsiteX29" fmla="*/ 947788 w 1152504"/>
              <a:gd name="connsiteY29" fmla="*/ 1473958 h 2484995"/>
              <a:gd name="connsiteX30" fmla="*/ 1043322 w 1152504"/>
              <a:gd name="connsiteY30" fmla="*/ 1514901 h 2484995"/>
              <a:gd name="connsiteX31" fmla="*/ 1043322 w 1152504"/>
              <a:gd name="connsiteY31" fmla="*/ 1883391 h 2484995"/>
              <a:gd name="connsiteX32" fmla="*/ 1002379 w 1152504"/>
              <a:gd name="connsiteY32" fmla="*/ 2006220 h 2484995"/>
              <a:gd name="connsiteX33" fmla="*/ 988731 w 1152504"/>
              <a:gd name="connsiteY33" fmla="*/ 2060811 h 2484995"/>
              <a:gd name="connsiteX34" fmla="*/ 961436 w 1152504"/>
              <a:gd name="connsiteY34" fmla="*/ 2210937 h 2484995"/>
              <a:gd name="connsiteX35" fmla="*/ 934140 w 1152504"/>
              <a:gd name="connsiteY35" fmla="*/ 2265528 h 2484995"/>
              <a:gd name="connsiteX36" fmla="*/ 920492 w 1152504"/>
              <a:gd name="connsiteY36" fmla="*/ 2320119 h 2484995"/>
              <a:gd name="connsiteX37" fmla="*/ 906845 w 1152504"/>
              <a:gd name="connsiteY37" fmla="*/ 2361062 h 2484995"/>
              <a:gd name="connsiteX38" fmla="*/ 1002379 w 1152504"/>
              <a:gd name="connsiteY38" fmla="*/ 2415653 h 2484995"/>
              <a:gd name="connsiteX39" fmla="*/ 1043322 w 1152504"/>
              <a:gd name="connsiteY39" fmla="*/ 2442949 h 2484995"/>
              <a:gd name="connsiteX40" fmla="*/ 1138857 w 1152504"/>
              <a:gd name="connsiteY40" fmla="*/ 2483892 h 2484995"/>
              <a:gd name="connsiteX41" fmla="*/ 1152504 w 1152504"/>
              <a:gd name="connsiteY41" fmla="*/ 2483892 h 24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2504" h="2484995">
                <a:moveTo>
                  <a:pt x="606594" y="0"/>
                </a:moveTo>
                <a:cubicBezTo>
                  <a:pt x="602045" y="18197"/>
                  <a:pt x="597015" y="36281"/>
                  <a:pt x="592946" y="54591"/>
                </a:cubicBezTo>
                <a:cubicBezTo>
                  <a:pt x="581818" y="104664"/>
                  <a:pt x="579911" y="129886"/>
                  <a:pt x="565651" y="177420"/>
                </a:cubicBezTo>
                <a:cubicBezTo>
                  <a:pt x="557383" y="204979"/>
                  <a:pt x="547454" y="232011"/>
                  <a:pt x="538355" y="259307"/>
                </a:cubicBezTo>
                <a:cubicBezTo>
                  <a:pt x="527256" y="292605"/>
                  <a:pt x="523867" y="314739"/>
                  <a:pt x="497412" y="341194"/>
                </a:cubicBezTo>
                <a:cubicBezTo>
                  <a:pt x="485814" y="352792"/>
                  <a:pt x="470116" y="359391"/>
                  <a:pt x="456468" y="368489"/>
                </a:cubicBezTo>
                <a:cubicBezTo>
                  <a:pt x="447370" y="395785"/>
                  <a:pt x="445133" y="426436"/>
                  <a:pt x="429173" y="450376"/>
                </a:cubicBezTo>
                <a:lnTo>
                  <a:pt x="347286" y="573206"/>
                </a:lnTo>
                <a:lnTo>
                  <a:pt x="292695" y="655092"/>
                </a:lnTo>
                <a:lnTo>
                  <a:pt x="251752" y="682388"/>
                </a:lnTo>
                <a:lnTo>
                  <a:pt x="197161" y="764274"/>
                </a:lnTo>
                <a:lnTo>
                  <a:pt x="169865" y="805217"/>
                </a:lnTo>
                <a:cubicBezTo>
                  <a:pt x="165316" y="818865"/>
                  <a:pt x="165205" y="834927"/>
                  <a:pt x="156218" y="846161"/>
                </a:cubicBezTo>
                <a:cubicBezTo>
                  <a:pt x="145971" y="858969"/>
                  <a:pt x="123967" y="859547"/>
                  <a:pt x="115274" y="873456"/>
                </a:cubicBezTo>
                <a:cubicBezTo>
                  <a:pt x="34067" y="1003387"/>
                  <a:pt x="139696" y="920865"/>
                  <a:pt x="47036" y="982638"/>
                </a:cubicBezTo>
                <a:cubicBezTo>
                  <a:pt x="42487" y="996286"/>
                  <a:pt x="39822" y="1010715"/>
                  <a:pt x="33388" y="1023582"/>
                </a:cubicBezTo>
                <a:cubicBezTo>
                  <a:pt x="26052" y="1038253"/>
                  <a:pt x="0" y="1049296"/>
                  <a:pt x="6092" y="1064525"/>
                </a:cubicBezTo>
                <a:cubicBezTo>
                  <a:pt x="13648" y="1083415"/>
                  <a:pt x="41634" y="1084677"/>
                  <a:pt x="60683" y="1091820"/>
                </a:cubicBezTo>
                <a:cubicBezTo>
                  <a:pt x="82427" y="1099974"/>
                  <a:pt x="133377" y="1106426"/>
                  <a:pt x="156218" y="1119116"/>
                </a:cubicBezTo>
                <a:cubicBezTo>
                  <a:pt x="184895" y="1135048"/>
                  <a:pt x="238104" y="1173707"/>
                  <a:pt x="238104" y="1173707"/>
                </a:cubicBezTo>
                <a:cubicBezTo>
                  <a:pt x="247203" y="1187355"/>
                  <a:pt x="253802" y="1203052"/>
                  <a:pt x="265400" y="1214650"/>
                </a:cubicBezTo>
                <a:cubicBezTo>
                  <a:pt x="297843" y="1247093"/>
                  <a:pt x="347684" y="1255726"/>
                  <a:pt x="388230" y="1269241"/>
                </a:cubicBezTo>
                <a:lnTo>
                  <a:pt x="429173" y="1282889"/>
                </a:lnTo>
                <a:lnTo>
                  <a:pt x="592946" y="1337480"/>
                </a:lnTo>
                <a:lnTo>
                  <a:pt x="674833" y="1364776"/>
                </a:lnTo>
                <a:lnTo>
                  <a:pt x="729424" y="1378423"/>
                </a:lnTo>
                <a:cubicBezTo>
                  <a:pt x="747621" y="1387522"/>
                  <a:pt x="766351" y="1395625"/>
                  <a:pt x="784015" y="1405719"/>
                </a:cubicBezTo>
                <a:cubicBezTo>
                  <a:pt x="798256" y="1413857"/>
                  <a:pt x="809969" y="1426352"/>
                  <a:pt x="824958" y="1433014"/>
                </a:cubicBezTo>
                <a:cubicBezTo>
                  <a:pt x="851250" y="1444699"/>
                  <a:pt x="879549" y="1451211"/>
                  <a:pt x="906845" y="1460310"/>
                </a:cubicBezTo>
                <a:cubicBezTo>
                  <a:pt x="920493" y="1464859"/>
                  <a:pt x="935818" y="1465978"/>
                  <a:pt x="947788" y="1473958"/>
                </a:cubicBezTo>
                <a:cubicBezTo>
                  <a:pt x="1004338" y="1511657"/>
                  <a:pt x="972818" y="1497275"/>
                  <a:pt x="1043322" y="1514901"/>
                </a:cubicBezTo>
                <a:cubicBezTo>
                  <a:pt x="1089507" y="1653454"/>
                  <a:pt x="1072911" y="1587496"/>
                  <a:pt x="1043322" y="1883391"/>
                </a:cubicBezTo>
                <a:cubicBezTo>
                  <a:pt x="1041047" y="1906145"/>
                  <a:pt x="1010341" y="1974372"/>
                  <a:pt x="1002379" y="2006220"/>
                </a:cubicBezTo>
                <a:cubicBezTo>
                  <a:pt x="997830" y="2024417"/>
                  <a:pt x="992086" y="2042357"/>
                  <a:pt x="988731" y="2060811"/>
                </a:cubicBezTo>
                <a:cubicBezTo>
                  <a:pt x="981114" y="2102705"/>
                  <a:pt x="977821" y="2167243"/>
                  <a:pt x="961436" y="2210937"/>
                </a:cubicBezTo>
                <a:cubicBezTo>
                  <a:pt x="954292" y="2229987"/>
                  <a:pt x="941284" y="2246478"/>
                  <a:pt x="934140" y="2265528"/>
                </a:cubicBezTo>
                <a:cubicBezTo>
                  <a:pt x="927554" y="2283091"/>
                  <a:pt x="925645" y="2302084"/>
                  <a:pt x="920492" y="2320119"/>
                </a:cubicBezTo>
                <a:cubicBezTo>
                  <a:pt x="916540" y="2333951"/>
                  <a:pt x="911394" y="2347414"/>
                  <a:pt x="906845" y="2361062"/>
                </a:cubicBezTo>
                <a:cubicBezTo>
                  <a:pt x="1006596" y="2427564"/>
                  <a:pt x="881171" y="2346391"/>
                  <a:pt x="1002379" y="2415653"/>
                </a:cubicBezTo>
                <a:cubicBezTo>
                  <a:pt x="1016620" y="2423791"/>
                  <a:pt x="1029081" y="2434811"/>
                  <a:pt x="1043322" y="2442949"/>
                </a:cubicBezTo>
                <a:cubicBezTo>
                  <a:pt x="1073700" y="2460308"/>
                  <a:pt x="1104833" y="2475386"/>
                  <a:pt x="1138857" y="2483892"/>
                </a:cubicBezTo>
                <a:cubicBezTo>
                  <a:pt x="1143270" y="2484995"/>
                  <a:pt x="1147955" y="2483892"/>
                  <a:pt x="1152504" y="248389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255293" y="4047406"/>
            <a:ext cx="1610436" cy="1160059"/>
          </a:xfrm>
          <a:custGeom>
            <a:avLst/>
            <a:gdLst>
              <a:gd name="connsiteX0" fmla="*/ 0 w 1610436"/>
              <a:gd name="connsiteY0" fmla="*/ 0 h 1160059"/>
              <a:gd name="connsiteX1" fmla="*/ 54591 w 1610436"/>
              <a:gd name="connsiteY1" fmla="*/ 27295 h 1160059"/>
              <a:gd name="connsiteX2" fmla="*/ 232012 w 1610436"/>
              <a:gd name="connsiteY2" fmla="*/ 122830 h 1160059"/>
              <a:gd name="connsiteX3" fmla="*/ 272955 w 1610436"/>
              <a:gd name="connsiteY3" fmla="*/ 136477 h 1160059"/>
              <a:gd name="connsiteX4" fmla="*/ 354842 w 1610436"/>
              <a:gd name="connsiteY4" fmla="*/ 177421 h 1160059"/>
              <a:gd name="connsiteX5" fmla="*/ 395785 w 1610436"/>
              <a:gd name="connsiteY5" fmla="*/ 204716 h 1160059"/>
              <a:gd name="connsiteX6" fmla="*/ 532263 w 1610436"/>
              <a:gd name="connsiteY6" fmla="*/ 245659 h 1160059"/>
              <a:gd name="connsiteX7" fmla="*/ 573206 w 1610436"/>
              <a:gd name="connsiteY7" fmla="*/ 272955 h 1160059"/>
              <a:gd name="connsiteX8" fmla="*/ 736979 w 1610436"/>
              <a:gd name="connsiteY8" fmla="*/ 300250 h 1160059"/>
              <a:gd name="connsiteX9" fmla="*/ 900752 w 1610436"/>
              <a:gd name="connsiteY9" fmla="*/ 327546 h 1160059"/>
              <a:gd name="connsiteX10" fmla="*/ 955343 w 1610436"/>
              <a:gd name="connsiteY10" fmla="*/ 341194 h 1160059"/>
              <a:gd name="connsiteX11" fmla="*/ 1160060 w 1610436"/>
              <a:gd name="connsiteY11" fmla="*/ 354842 h 1160059"/>
              <a:gd name="connsiteX12" fmla="*/ 1255594 w 1610436"/>
              <a:gd name="connsiteY12" fmla="*/ 368489 h 1160059"/>
              <a:gd name="connsiteX13" fmla="*/ 1310185 w 1610436"/>
              <a:gd name="connsiteY13" fmla="*/ 382137 h 1160059"/>
              <a:gd name="connsiteX14" fmla="*/ 1296537 w 1610436"/>
              <a:gd name="connsiteY14" fmla="*/ 668740 h 1160059"/>
              <a:gd name="connsiteX15" fmla="*/ 1269242 w 1610436"/>
              <a:gd name="connsiteY15" fmla="*/ 750627 h 1160059"/>
              <a:gd name="connsiteX16" fmla="*/ 1255594 w 1610436"/>
              <a:gd name="connsiteY16" fmla="*/ 791570 h 1160059"/>
              <a:gd name="connsiteX17" fmla="*/ 1241946 w 1610436"/>
              <a:gd name="connsiteY17" fmla="*/ 955343 h 1160059"/>
              <a:gd name="connsiteX18" fmla="*/ 1337481 w 1610436"/>
              <a:gd name="connsiteY18" fmla="*/ 1037230 h 1160059"/>
              <a:gd name="connsiteX19" fmla="*/ 1419367 w 1610436"/>
              <a:gd name="connsiteY19" fmla="*/ 1064525 h 1160059"/>
              <a:gd name="connsiteX20" fmla="*/ 1460310 w 1610436"/>
              <a:gd name="connsiteY20" fmla="*/ 1078173 h 1160059"/>
              <a:gd name="connsiteX21" fmla="*/ 1542197 w 1610436"/>
              <a:gd name="connsiteY21" fmla="*/ 1119116 h 1160059"/>
              <a:gd name="connsiteX22" fmla="*/ 1583140 w 1610436"/>
              <a:gd name="connsiteY22" fmla="*/ 1146412 h 1160059"/>
              <a:gd name="connsiteX23" fmla="*/ 1610436 w 1610436"/>
              <a:gd name="connsiteY23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10436" h="1160059">
                <a:moveTo>
                  <a:pt x="0" y="0"/>
                </a:moveTo>
                <a:cubicBezTo>
                  <a:pt x="18197" y="9098"/>
                  <a:pt x="36806" y="17415"/>
                  <a:pt x="54591" y="27295"/>
                </a:cubicBezTo>
                <a:cubicBezTo>
                  <a:pt x="113363" y="59946"/>
                  <a:pt x="167145" y="101209"/>
                  <a:pt x="232012" y="122830"/>
                </a:cubicBezTo>
                <a:lnTo>
                  <a:pt x="272955" y="136477"/>
                </a:lnTo>
                <a:cubicBezTo>
                  <a:pt x="390281" y="214696"/>
                  <a:pt x="241842" y="120922"/>
                  <a:pt x="354842" y="177421"/>
                </a:cubicBezTo>
                <a:cubicBezTo>
                  <a:pt x="369513" y="184756"/>
                  <a:pt x="380796" y="198054"/>
                  <a:pt x="395785" y="204716"/>
                </a:cubicBezTo>
                <a:cubicBezTo>
                  <a:pt x="438512" y="223706"/>
                  <a:pt x="486888" y="234316"/>
                  <a:pt x="532263" y="245659"/>
                </a:cubicBezTo>
                <a:cubicBezTo>
                  <a:pt x="545911" y="254758"/>
                  <a:pt x="558130" y="266494"/>
                  <a:pt x="573206" y="272955"/>
                </a:cubicBezTo>
                <a:cubicBezTo>
                  <a:pt x="610338" y="288869"/>
                  <a:pt x="712901" y="297240"/>
                  <a:pt x="736979" y="300250"/>
                </a:cubicBezTo>
                <a:cubicBezTo>
                  <a:pt x="859830" y="330963"/>
                  <a:pt x="709061" y="295597"/>
                  <a:pt x="900752" y="327546"/>
                </a:cubicBezTo>
                <a:cubicBezTo>
                  <a:pt x="919254" y="330630"/>
                  <a:pt x="936689" y="339230"/>
                  <a:pt x="955343" y="341194"/>
                </a:cubicBezTo>
                <a:cubicBezTo>
                  <a:pt x="1023358" y="348354"/>
                  <a:pt x="1091821" y="350293"/>
                  <a:pt x="1160060" y="354842"/>
                </a:cubicBezTo>
                <a:cubicBezTo>
                  <a:pt x="1191905" y="359391"/>
                  <a:pt x="1223945" y="362735"/>
                  <a:pt x="1255594" y="368489"/>
                </a:cubicBezTo>
                <a:cubicBezTo>
                  <a:pt x="1274049" y="371844"/>
                  <a:pt x="1307651" y="363552"/>
                  <a:pt x="1310185" y="382137"/>
                </a:cubicBezTo>
                <a:cubicBezTo>
                  <a:pt x="1323107" y="476903"/>
                  <a:pt x="1307099" y="573682"/>
                  <a:pt x="1296537" y="668740"/>
                </a:cubicBezTo>
                <a:cubicBezTo>
                  <a:pt x="1293360" y="697336"/>
                  <a:pt x="1278340" y="723331"/>
                  <a:pt x="1269242" y="750627"/>
                </a:cubicBezTo>
                <a:lnTo>
                  <a:pt x="1255594" y="791570"/>
                </a:lnTo>
                <a:cubicBezTo>
                  <a:pt x="1251045" y="846161"/>
                  <a:pt x="1234706" y="901043"/>
                  <a:pt x="1241946" y="955343"/>
                </a:cubicBezTo>
                <a:cubicBezTo>
                  <a:pt x="1243897" y="969974"/>
                  <a:pt x="1332359" y="1034669"/>
                  <a:pt x="1337481" y="1037230"/>
                </a:cubicBezTo>
                <a:cubicBezTo>
                  <a:pt x="1363215" y="1050097"/>
                  <a:pt x="1392072" y="1055427"/>
                  <a:pt x="1419367" y="1064525"/>
                </a:cubicBezTo>
                <a:cubicBezTo>
                  <a:pt x="1433015" y="1069074"/>
                  <a:pt x="1448340" y="1070193"/>
                  <a:pt x="1460310" y="1078173"/>
                </a:cubicBezTo>
                <a:cubicBezTo>
                  <a:pt x="1577665" y="1156407"/>
                  <a:pt x="1429175" y="1062604"/>
                  <a:pt x="1542197" y="1119116"/>
                </a:cubicBezTo>
                <a:cubicBezTo>
                  <a:pt x="1556868" y="1126452"/>
                  <a:pt x="1569075" y="1137973"/>
                  <a:pt x="1583140" y="1146412"/>
                </a:cubicBezTo>
                <a:cubicBezTo>
                  <a:pt x="1591863" y="1151646"/>
                  <a:pt x="1601337" y="1155510"/>
                  <a:pt x="1610436" y="116005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62671" y="3283131"/>
            <a:ext cx="815953" cy="383648"/>
          </a:xfrm>
          <a:custGeom>
            <a:avLst/>
            <a:gdLst>
              <a:gd name="connsiteX0" fmla="*/ 379225 w 815953"/>
              <a:gd name="connsiteY0" fmla="*/ 0 h 383648"/>
              <a:gd name="connsiteX1" fmla="*/ 338282 w 815953"/>
              <a:gd name="connsiteY1" fmla="*/ 13648 h 383648"/>
              <a:gd name="connsiteX2" fmla="*/ 242747 w 815953"/>
              <a:gd name="connsiteY2" fmla="*/ 68239 h 383648"/>
              <a:gd name="connsiteX3" fmla="*/ 201804 w 815953"/>
              <a:gd name="connsiteY3" fmla="*/ 109182 h 383648"/>
              <a:gd name="connsiteX4" fmla="*/ 119918 w 815953"/>
              <a:gd name="connsiteY4" fmla="*/ 163773 h 383648"/>
              <a:gd name="connsiteX5" fmla="*/ 24383 w 815953"/>
              <a:gd name="connsiteY5" fmla="*/ 232012 h 383648"/>
              <a:gd name="connsiteX6" fmla="*/ 351929 w 815953"/>
              <a:gd name="connsiteY6" fmla="*/ 272955 h 383648"/>
              <a:gd name="connsiteX7" fmla="*/ 406520 w 815953"/>
              <a:gd name="connsiteY7" fmla="*/ 300251 h 383648"/>
              <a:gd name="connsiteX8" fmla="*/ 474759 w 815953"/>
              <a:gd name="connsiteY8" fmla="*/ 313899 h 383648"/>
              <a:gd name="connsiteX9" fmla="*/ 515703 w 815953"/>
              <a:gd name="connsiteY9" fmla="*/ 341194 h 383648"/>
              <a:gd name="connsiteX10" fmla="*/ 597589 w 815953"/>
              <a:gd name="connsiteY10" fmla="*/ 368490 h 383648"/>
              <a:gd name="connsiteX11" fmla="*/ 815953 w 815953"/>
              <a:gd name="connsiteY11" fmla="*/ 382137 h 38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953" h="383648">
                <a:moveTo>
                  <a:pt x="379225" y="0"/>
                </a:moveTo>
                <a:cubicBezTo>
                  <a:pt x="365577" y="4549"/>
                  <a:pt x="351505" y="7981"/>
                  <a:pt x="338282" y="13648"/>
                </a:cubicBezTo>
                <a:cubicBezTo>
                  <a:pt x="310797" y="25427"/>
                  <a:pt x="266936" y="48081"/>
                  <a:pt x="242747" y="68239"/>
                </a:cubicBezTo>
                <a:cubicBezTo>
                  <a:pt x="227920" y="80595"/>
                  <a:pt x="217039" y="97332"/>
                  <a:pt x="201804" y="109182"/>
                </a:cubicBezTo>
                <a:cubicBezTo>
                  <a:pt x="175909" y="129322"/>
                  <a:pt x="146162" y="144090"/>
                  <a:pt x="119918" y="163773"/>
                </a:cubicBezTo>
                <a:cubicBezTo>
                  <a:pt x="52204" y="214558"/>
                  <a:pt x="84252" y="192100"/>
                  <a:pt x="24383" y="232012"/>
                </a:cubicBezTo>
                <a:cubicBezTo>
                  <a:pt x="173554" y="306599"/>
                  <a:pt x="0" y="228964"/>
                  <a:pt x="351929" y="272955"/>
                </a:cubicBezTo>
                <a:cubicBezTo>
                  <a:pt x="372117" y="275478"/>
                  <a:pt x="387219" y="293817"/>
                  <a:pt x="406520" y="300251"/>
                </a:cubicBezTo>
                <a:cubicBezTo>
                  <a:pt x="428526" y="307587"/>
                  <a:pt x="452013" y="309350"/>
                  <a:pt x="474759" y="313899"/>
                </a:cubicBezTo>
                <a:cubicBezTo>
                  <a:pt x="488407" y="322997"/>
                  <a:pt x="500714" y="334532"/>
                  <a:pt x="515703" y="341194"/>
                </a:cubicBezTo>
                <a:cubicBezTo>
                  <a:pt x="541995" y="352879"/>
                  <a:pt x="568916" y="366101"/>
                  <a:pt x="597589" y="368490"/>
                </a:cubicBezTo>
                <a:cubicBezTo>
                  <a:pt x="779496" y="383648"/>
                  <a:pt x="706582" y="382137"/>
                  <a:pt x="815953" y="382137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569191" y="3194693"/>
            <a:ext cx="736980" cy="402337"/>
          </a:xfrm>
          <a:custGeom>
            <a:avLst/>
            <a:gdLst>
              <a:gd name="connsiteX0" fmla="*/ 0 w 736980"/>
              <a:gd name="connsiteY0" fmla="*/ 47495 h 402337"/>
              <a:gd name="connsiteX1" fmla="*/ 655093 w 736980"/>
              <a:gd name="connsiteY1" fmla="*/ 33847 h 402337"/>
              <a:gd name="connsiteX2" fmla="*/ 696036 w 736980"/>
              <a:gd name="connsiteY2" fmla="*/ 156677 h 402337"/>
              <a:gd name="connsiteX3" fmla="*/ 709684 w 736980"/>
              <a:gd name="connsiteY3" fmla="*/ 238563 h 402337"/>
              <a:gd name="connsiteX4" fmla="*/ 736980 w 736980"/>
              <a:gd name="connsiteY4" fmla="*/ 320450 h 402337"/>
              <a:gd name="connsiteX5" fmla="*/ 736980 w 736980"/>
              <a:gd name="connsiteY5" fmla="*/ 402337 h 40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980" h="402337">
                <a:moveTo>
                  <a:pt x="0" y="47495"/>
                </a:moveTo>
                <a:cubicBezTo>
                  <a:pt x="218364" y="42946"/>
                  <a:pt x="439320" y="0"/>
                  <a:pt x="655093" y="33847"/>
                </a:cubicBezTo>
                <a:cubicBezTo>
                  <a:pt x="697730" y="40535"/>
                  <a:pt x="688941" y="114106"/>
                  <a:pt x="696036" y="156677"/>
                </a:cubicBezTo>
                <a:cubicBezTo>
                  <a:pt x="700585" y="183972"/>
                  <a:pt x="702972" y="211717"/>
                  <a:pt x="709684" y="238563"/>
                </a:cubicBezTo>
                <a:cubicBezTo>
                  <a:pt x="716662" y="266476"/>
                  <a:pt x="736980" y="291678"/>
                  <a:pt x="736980" y="320450"/>
                </a:cubicBezTo>
                <a:lnTo>
                  <a:pt x="736980" y="402337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432714" y="3706212"/>
            <a:ext cx="286603" cy="1392071"/>
          </a:xfrm>
          <a:custGeom>
            <a:avLst/>
            <a:gdLst>
              <a:gd name="connsiteX0" fmla="*/ 0 w 286603"/>
              <a:gd name="connsiteY0" fmla="*/ 0 h 1392071"/>
              <a:gd name="connsiteX1" fmla="*/ 27295 w 286603"/>
              <a:gd name="connsiteY1" fmla="*/ 586853 h 1392071"/>
              <a:gd name="connsiteX2" fmla="*/ 54591 w 286603"/>
              <a:gd name="connsiteY2" fmla="*/ 1392071 h 1392071"/>
              <a:gd name="connsiteX3" fmla="*/ 163773 w 286603"/>
              <a:gd name="connsiteY3" fmla="*/ 1378424 h 1392071"/>
              <a:gd name="connsiteX4" fmla="*/ 245660 w 286603"/>
              <a:gd name="connsiteY4" fmla="*/ 1351128 h 1392071"/>
              <a:gd name="connsiteX5" fmla="*/ 272955 w 286603"/>
              <a:gd name="connsiteY5" fmla="*/ 518615 h 1392071"/>
              <a:gd name="connsiteX6" fmla="*/ 286603 w 286603"/>
              <a:gd name="connsiteY6" fmla="*/ 382137 h 1392071"/>
              <a:gd name="connsiteX7" fmla="*/ 272955 w 286603"/>
              <a:gd name="connsiteY7" fmla="*/ 313898 h 1392071"/>
              <a:gd name="connsiteX8" fmla="*/ 259307 w 286603"/>
              <a:gd name="connsiteY8" fmla="*/ 259307 h 1392071"/>
              <a:gd name="connsiteX9" fmla="*/ 259307 w 286603"/>
              <a:gd name="connsiteY9" fmla="*/ 54591 h 13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03" h="1392071">
                <a:moveTo>
                  <a:pt x="0" y="0"/>
                </a:moveTo>
                <a:cubicBezTo>
                  <a:pt x="47249" y="236238"/>
                  <a:pt x="15383" y="56777"/>
                  <a:pt x="27295" y="586853"/>
                </a:cubicBezTo>
                <a:cubicBezTo>
                  <a:pt x="44220" y="1340021"/>
                  <a:pt x="11755" y="1049390"/>
                  <a:pt x="54591" y="1392071"/>
                </a:cubicBezTo>
                <a:cubicBezTo>
                  <a:pt x="90985" y="1387522"/>
                  <a:pt x="127910" y="1386109"/>
                  <a:pt x="163773" y="1378424"/>
                </a:cubicBezTo>
                <a:cubicBezTo>
                  <a:pt x="191907" y="1372395"/>
                  <a:pt x="242035" y="1379671"/>
                  <a:pt x="245660" y="1351128"/>
                </a:cubicBezTo>
                <a:cubicBezTo>
                  <a:pt x="280637" y="1075686"/>
                  <a:pt x="245327" y="794890"/>
                  <a:pt x="272955" y="518615"/>
                </a:cubicBezTo>
                <a:lnTo>
                  <a:pt x="286603" y="382137"/>
                </a:lnTo>
                <a:cubicBezTo>
                  <a:pt x="282054" y="359391"/>
                  <a:pt x="277987" y="336542"/>
                  <a:pt x="272955" y="313898"/>
                </a:cubicBezTo>
                <a:cubicBezTo>
                  <a:pt x="268886" y="295588"/>
                  <a:pt x="260293" y="278038"/>
                  <a:pt x="259307" y="259307"/>
                </a:cubicBezTo>
                <a:cubicBezTo>
                  <a:pt x="255720" y="191163"/>
                  <a:pt x="259307" y="122830"/>
                  <a:pt x="259307" y="5459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00200" y="4088349"/>
            <a:ext cx="300251" cy="682388"/>
          </a:xfrm>
          <a:custGeom>
            <a:avLst/>
            <a:gdLst>
              <a:gd name="connsiteX0" fmla="*/ 300251 w 300251"/>
              <a:gd name="connsiteY0" fmla="*/ 0 h 682388"/>
              <a:gd name="connsiteX1" fmla="*/ 68239 w 300251"/>
              <a:gd name="connsiteY1" fmla="*/ 464024 h 682388"/>
              <a:gd name="connsiteX2" fmla="*/ 54591 w 300251"/>
              <a:gd name="connsiteY2" fmla="*/ 504967 h 682388"/>
              <a:gd name="connsiteX3" fmla="*/ 13648 w 300251"/>
              <a:gd name="connsiteY3" fmla="*/ 586854 h 682388"/>
              <a:gd name="connsiteX4" fmla="*/ 0 w 300251"/>
              <a:gd name="connsiteY4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51" h="682388">
                <a:moveTo>
                  <a:pt x="300251" y="0"/>
                </a:moveTo>
                <a:cubicBezTo>
                  <a:pt x="222914" y="154675"/>
                  <a:pt x="143891" y="308518"/>
                  <a:pt x="68239" y="464024"/>
                </a:cubicBezTo>
                <a:cubicBezTo>
                  <a:pt x="61946" y="476960"/>
                  <a:pt x="60434" y="491821"/>
                  <a:pt x="54591" y="504967"/>
                </a:cubicBezTo>
                <a:cubicBezTo>
                  <a:pt x="42197" y="532854"/>
                  <a:pt x="27296" y="559558"/>
                  <a:pt x="13648" y="586854"/>
                </a:cubicBezTo>
                <a:lnTo>
                  <a:pt x="0" y="682388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294491" y="4252122"/>
            <a:ext cx="97280" cy="573206"/>
          </a:xfrm>
          <a:custGeom>
            <a:avLst/>
            <a:gdLst>
              <a:gd name="connsiteX0" fmla="*/ 97280 w 97280"/>
              <a:gd name="connsiteY0" fmla="*/ 0 h 573206"/>
              <a:gd name="connsiteX1" fmla="*/ 69984 w 97280"/>
              <a:gd name="connsiteY1" fmla="*/ 150126 h 573206"/>
              <a:gd name="connsiteX2" fmla="*/ 56336 w 97280"/>
              <a:gd name="connsiteY2" fmla="*/ 259308 h 573206"/>
              <a:gd name="connsiteX3" fmla="*/ 29041 w 97280"/>
              <a:gd name="connsiteY3" fmla="*/ 313899 h 573206"/>
              <a:gd name="connsiteX4" fmla="*/ 1745 w 97280"/>
              <a:gd name="connsiteY4" fmla="*/ 504967 h 573206"/>
              <a:gd name="connsiteX5" fmla="*/ 1745 w 97280"/>
              <a:gd name="connsiteY5" fmla="*/ 573206 h 5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80" h="573206">
                <a:moveTo>
                  <a:pt x="97280" y="0"/>
                </a:moveTo>
                <a:cubicBezTo>
                  <a:pt x="77188" y="80368"/>
                  <a:pt x="83956" y="45336"/>
                  <a:pt x="69984" y="150126"/>
                </a:cubicBezTo>
                <a:cubicBezTo>
                  <a:pt x="65137" y="186481"/>
                  <a:pt x="65231" y="223726"/>
                  <a:pt x="56336" y="259308"/>
                </a:cubicBezTo>
                <a:cubicBezTo>
                  <a:pt x="51402" y="279045"/>
                  <a:pt x="38139" y="295702"/>
                  <a:pt x="29041" y="313899"/>
                </a:cubicBezTo>
                <a:cubicBezTo>
                  <a:pt x="18568" y="376737"/>
                  <a:pt x="6625" y="441526"/>
                  <a:pt x="1745" y="504967"/>
                </a:cubicBezTo>
                <a:cubicBezTo>
                  <a:pt x="0" y="527646"/>
                  <a:pt x="1745" y="550460"/>
                  <a:pt x="1745" y="573206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50577" y="4211179"/>
            <a:ext cx="122829" cy="423080"/>
          </a:xfrm>
          <a:custGeom>
            <a:avLst/>
            <a:gdLst>
              <a:gd name="connsiteX0" fmla="*/ 122829 w 122829"/>
              <a:gd name="connsiteY0" fmla="*/ 0 h 423080"/>
              <a:gd name="connsiteX1" fmla="*/ 109182 w 122829"/>
              <a:gd name="connsiteY1" fmla="*/ 40943 h 423080"/>
              <a:gd name="connsiteX2" fmla="*/ 95534 w 122829"/>
              <a:gd name="connsiteY2" fmla="*/ 109182 h 423080"/>
              <a:gd name="connsiteX3" fmla="*/ 54591 w 122829"/>
              <a:gd name="connsiteY3" fmla="*/ 232012 h 423080"/>
              <a:gd name="connsiteX4" fmla="*/ 40943 w 122829"/>
              <a:gd name="connsiteY4" fmla="*/ 300251 h 423080"/>
              <a:gd name="connsiteX5" fmla="*/ 13647 w 122829"/>
              <a:gd name="connsiteY5" fmla="*/ 382137 h 423080"/>
              <a:gd name="connsiteX6" fmla="*/ 0 w 122829"/>
              <a:gd name="connsiteY6" fmla="*/ 423080 h 4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829" h="423080">
                <a:moveTo>
                  <a:pt x="122829" y="0"/>
                </a:moveTo>
                <a:cubicBezTo>
                  <a:pt x="118280" y="13648"/>
                  <a:pt x="112671" y="26987"/>
                  <a:pt x="109182" y="40943"/>
                </a:cubicBezTo>
                <a:cubicBezTo>
                  <a:pt x="103556" y="63447"/>
                  <a:pt x="101907" y="86878"/>
                  <a:pt x="95534" y="109182"/>
                </a:cubicBezTo>
                <a:cubicBezTo>
                  <a:pt x="83678" y="150679"/>
                  <a:pt x="68239" y="191069"/>
                  <a:pt x="54591" y="232012"/>
                </a:cubicBezTo>
                <a:cubicBezTo>
                  <a:pt x="47256" y="254018"/>
                  <a:pt x="47047" y="277872"/>
                  <a:pt x="40943" y="300251"/>
                </a:cubicBezTo>
                <a:cubicBezTo>
                  <a:pt x="33372" y="328009"/>
                  <a:pt x="22745" y="354842"/>
                  <a:pt x="13647" y="382137"/>
                </a:cubicBezTo>
                <a:lnTo>
                  <a:pt x="0" y="42308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910386" y="4183883"/>
            <a:ext cx="62079" cy="545911"/>
          </a:xfrm>
          <a:custGeom>
            <a:avLst/>
            <a:gdLst>
              <a:gd name="connsiteX0" fmla="*/ 0 w 62079"/>
              <a:gd name="connsiteY0" fmla="*/ 0 h 545911"/>
              <a:gd name="connsiteX1" fmla="*/ 27295 w 62079"/>
              <a:gd name="connsiteY1" fmla="*/ 232012 h 545911"/>
              <a:gd name="connsiteX2" fmla="*/ 54591 w 62079"/>
              <a:gd name="connsiteY2" fmla="*/ 286603 h 545911"/>
              <a:gd name="connsiteX3" fmla="*/ 54591 w 62079"/>
              <a:gd name="connsiteY3" fmla="*/ 545911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79" h="545911">
                <a:moveTo>
                  <a:pt x="0" y="0"/>
                </a:moveTo>
                <a:cubicBezTo>
                  <a:pt x="2316" y="25478"/>
                  <a:pt x="13006" y="184382"/>
                  <a:pt x="27295" y="232012"/>
                </a:cubicBezTo>
                <a:cubicBezTo>
                  <a:pt x="33141" y="251499"/>
                  <a:pt x="52828" y="266335"/>
                  <a:pt x="54591" y="286603"/>
                </a:cubicBezTo>
                <a:cubicBezTo>
                  <a:pt x="62079" y="372714"/>
                  <a:pt x="54591" y="459475"/>
                  <a:pt x="54591" y="5459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3657600" y="685800"/>
            <a:ext cx="2803907" cy="1774123"/>
          </a:xfrm>
          <a:prstGeom prst="wedgeRoundRectCallout">
            <a:avLst>
              <a:gd name="adj1" fmla="val -47894"/>
              <a:gd name="adj2" fmla="val 6195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reason &gt; speculation</a:t>
            </a:r>
          </a:p>
        </p:txBody>
      </p:sp>
    </p:spTree>
    <p:extLst>
      <p:ext uri="{BB962C8B-B14F-4D97-AF65-F5344CB8AC3E}">
        <p14:creationId xmlns:p14="http://schemas.microsoft.com/office/powerpoint/2010/main" val="26397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this one’s the best</a:t>
            </a: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977009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3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fitting</a:t>
            </a:r>
            <a:r>
              <a:rPr lang="en-US" b="1" dirty="0" smtClean="0"/>
              <a:t> </a:t>
            </a:r>
            <a:r>
              <a:rPr lang="en-US" dirty="0" smtClean="0"/>
              <a:t>a line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set of data, how can we calculate the </a:t>
            </a:r>
            <a:r>
              <a:rPr lang="en-US" b="1" dirty="0" smtClean="0"/>
              <a:t>optimal values </a:t>
            </a:r>
            <a:r>
              <a:rPr lang="en-US" dirty="0" smtClean="0"/>
              <a:t>for the regression coefficient and the regression constant so that our </a:t>
            </a:r>
            <a:r>
              <a:rPr lang="en-US" b="1" dirty="0" smtClean="0"/>
              <a:t>predicted values are as accurate as they can be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we want to do is find the line that is as close as possible to each of our data points.</a:t>
            </a:r>
          </a:p>
          <a:p>
            <a:r>
              <a:rPr lang="en-US" dirty="0" smtClean="0"/>
              <a:t>said another way, we want to </a:t>
            </a:r>
            <a:r>
              <a:rPr lang="en-US" b="1" dirty="0" smtClean="0">
                <a:solidFill>
                  <a:srgbClr val="C00000"/>
                </a:solidFill>
              </a:rPr>
              <a:t>minimize the distance between each data point (y) and our prediction line (</a:t>
            </a:r>
            <a:r>
              <a:rPr lang="cy-GB" b="1" dirty="0" smtClean="0">
                <a:solidFill>
                  <a:srgbClr val="C00000"/>
                </a:solidFill>
              </a:rPr>
              <a:t>ŷ)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f</a:t>
            </a:r>
            <a:r>
              <a:rPr lang="en-US" dirty="0" smtClean="0"/>
              <a:t>it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5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potential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2819400" y="4343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44196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7" name="Right Brace 6"/>
          <p:cNvSpPr/>
          <p:nvPr/>
        </p:nvSpPr>
        <p:spPr>
          <a:xfrm rot="10800000">
            <a:off x="3962400" y="3200400"/>
            <a:ext cx="228600" cy="11887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0195" y="3505200"/>
            <a:ext cx="173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+2.5</a:t>
            </a:r>
          </a:p>
        </p:txBody>
      </p:sp>
      <p:sp>
        <p:nvSpPr>
          <p:cNvPr id="9" name="Right Brace 8"/>
          <p:cNvSpPr/>
          <p:nvPr/>
        </p:nvSpPr>
        <p:spPr>
          <a:xfrm rot="10800000">
            <a:off x="6096000" y="2590800"/>
            <a:ext cx="152400" cy="609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7909" y="26670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9995" y="4767590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um of error: +4.5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fit line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>
            <a:off x="5410200" y="31242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3810000" y="3200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48000" y="434340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55645" y="3200400"/>
            <a:ext cx="138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62200" y="32766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1445" y="237238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9995" y="476759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7" grpId="0"/>
      <p:bldP spid="38" grpId="0"/>
      <p:bldP spid="39" grpId="0"/>
      <p:bldP spid="4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72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2743200" y="3493008"/>
            <a:ext cx="22860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400800" y="2569464"/>
            <a:ext cx="22860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3886201" y="3191256"/>
            <a:ext cx="228600" cy="292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257800" y="3483864"/>
            <a:ext cx="228600" cy="292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1680" y="370332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3071" y="275338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071" y="336298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4678" y="306324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9995" y="476759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7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5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2819400" y="2590800"/>
            <a:ext cx="228600" cy="1816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384" y="32552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-3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0800" y="2602992"/>
            <a:ext cx="228600" cy="1816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66792" y="32552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3400" y="504316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8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squared error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>
            <a:off x="5410200" y="31242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3810000" y="3200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48000" y="434340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0</a:t>
            </a:r>
            <a:br>
              <a:rPr lang="en-US" sz="2400" dirty="0" smtClean="0"/>
            </a:br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20040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-1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9220" y="3276600"/>
            <a:ext cx="127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+1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1445" y="237238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0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2745" y="4758898"/>
            <a:ext cx="2435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</a:t>
            </a:r>
            <a:r>
              <a:rPr lang="en-US" sz="2800" i="1" dirty="0" smtClean="0"/>
              <a:t>squared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error: </a:t>
            </a:r>
            <a:r>
              <a:rPr lang="en-US" sz="2800" dirty="0"/>
              <a:t>2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7" grpId="0"/>
      <p:bldP spid="38" grpId="0"/>
      <p:bldP spid="39" grpId="0"/>
      <p:bldP spid="4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experts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TheFantasyShrink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4for4.com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FFToolbox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FootballGuys.com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DraftSharks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8.   </a:t>
            </a:r>
            <a:r>
              <a:rPr lang="en-US" dirty="0" err="1" smtClean="0"/>
              <a:t>BrunoBoys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13.   Dave Richard (CBSSports.com)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343400" y="1676400"/>
            <a:ext cx="762000" cy="2209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2304246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mathematical models</a:t>
            </a:r>
            <a:endParaRPr lang="en-US" sz="2800" b="1" dirty="0"/>
          </a:p>
        </p:txBody>
      </p:sp>
      <p:sp>
        <p:nvSpPr>
          <p:cNvPr id="6" name="Right Brace 5"/>
          <p:cNvSpPr/>
          <p:nvPr/>
        </p:nvSpPr>
        <p:spPr>
          <a:xfrm>
            <a:off x="6400800" y="4114800"/>
            <a:ext cx="762000" cy="1524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4615190"/>
            <a:ext cx="139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experts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2011 fantasy football overall accuracy rankings from FSTA &amp; Fantasy Football Librarian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(most 2012 &amp; 2013 </a:t>
            </a:r>
            <a:r>
              <a:rPr lang="en-US" dirty="0" smtClean="0"/>
              <a:t>awardees have not shared their methods)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676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minimize </a:t>
            </a:r>
            <a:r>
              <a:rPr lang="en-US" b="1" dirty="0" smtClean="0">
                <a:solidFill>
                  <a:srgbClr val="C00000"/>
                </a:solidFill>
              </a:rPr>
              <a:t>squared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least squares regression</a:t>
            </a:r>
          </a:p>
          <a:p>
            <a:r>
              <a:rPr lang="en-US" dirty="0" smtClean="0"/>
              <a:t>find the line that minimizes the sum of squared residuals (error) between observed data points and the regression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3813"/>
            <a:ext cx="8229600" cy="1143000"/>
          </a:xfrm>
        </p:spPr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do you </a:t>
            </a:r>
            <a:r>
              <a:rPr lang="en-US" b="1" dirty="0" smtClean="0">
                <a:solidFill>
                  <a:srgbClr val="C00000"/>
                </a:solidFill>
              </a:rPr>
              <a:t>do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8" name="Picture 2" descr="http://www.sembeo.com/wp-content/uploads/exc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3812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</a:t>
            </a:r>
            <a:r>
              <a:rPr lang="en-US" b="1" dirty="0" smtClean="0">
                <a:solidFill>
                  <a:srgbClr val="C00000"/>
                </a:solidFill>
              </a:rPr>
              <a:t>model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3056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57200" y="1295789"/>
            <a:ext cx="8475794" cy="2262420"/>
            <a:chOff x="517904" y="1295789"/>
            <a:chExt cx="8475794" cy="2262420"/>
          </a:xfrm>
        </p:grpSpPr>
        <p:sp>
          <p:nvSpPr>
            <p:cNvPr id="6" name="Freeform 5"/>
            <p:cNvSpPr/>
            <p:nvPr/>
          </p:nvSpPr>
          <p:spPr>
            <a:xfrm>
              <a:off x="4750904" y="2146852"/>
              <a:ext cx="2763079" cy="1381539"/>
            </a:xfrm>
            <a:custGeom>
              <a:avLst/>
              <a:gdLst>
                <a:gd name="connsiteX0" fmla="*/ 2763079 w 2763079"/>
                <a:gd name="connsiteY0" fmla="*/ 0 h 1381539"/>
                <a:gd name="connsiteX1" fmla="*/ 477079 w 2763079"/>
                <a:gd name="connsiteY1" fmla="*/ 755374 h 1381539"/>
                <a:gd name="connsiteX2" fmla="*/ 0 w 2763079"/>
                <a:gd name="connsiteY2" fmla="*/ 1381539 h 13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3079" h="1381539">
                  <a:moveTo>
                    <a:pt x="2763079" y="0"/>
                  </a:moveTo>
                  <a:cubicBezTo>
                    <a:pt x="1850335" y="262559"/>
                    <a:pt x="937592" y="525118"/>
                    <a:pt x="477079" y="755374"/>
                  </a:cubicBezTo>
                  <a:cubicBezTo>
                    <a:pt x="16566" y="985631"/>
                    <a:pt x="8283" y="1183585"/>
                    <a:pt x="0" y="1381539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890052" y="2763078"/>
              <a:ext cx="974035" cy="755374"/>
            </a:xfrm>
            <a:custGeom>
              <a:avLst/>
              <a:gdLst>
                <a:gd name="connsiteX0" fmla="*/ 974035 w 974035"/>
                <a:gd name="connsiteY0" fmla="*/ 0 h 755374"/>
                <a:gd name="connsiteX1" fmla="*/ 258418 w 974035"/>
                <a:gd name="connsiteY1" fmla="*/ 318052 h 755374"/>
                <a:gd name="connsiteX2" fmla="*/ 0 w 974035"/>
                <a:gd name="connsiteY2" fmla="*/ 755374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035" h="755374">
                  <a:moveTo>
                    <a:pt x="974035" y="0"/>
                  </a:moveTo>
                  <a:cubicBezTo>
                    <a:pt x="697396" y="96078"/>
                    <a:pt x="420757" y="192156"/>
                    <a:pt x="258418" y="318052"/>
                  </a:cubicBezTo>
                  <a:cubicBezTo>
                    <a:pt x="96079" y="443948"/>
                    <a:pt x="48039" y="599661"/>
                    <a:pt x="0" y="755374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691270" y="1838739"/>
              <a:ext cx="1381539" cy="1530626"/>
            </a:xfrm>
            <a:custGeom>
              <a:avLst/>
              <a:gdLst>
                <a:gd name="connsiteX0" fmla="*/ 1381539 w 1381539"/>
                <a:gd name="connsiteY0" fmla="*/ 0 h 1530626"/>
                <a:gd name="connsiteX1" fmla="*/ 288234 w 1381539"/>
                <a:gd name="connsiteY1" fmla="*/ 954157 h 1530626"/>
                <a:gd name="connsiteX2" fmla="*/ 0 w 1381539"/>
                <a:gd name="connsiteY2" fmla="*/ 1530626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539" h="1530626">
                  <a:moveTo>
                    <a:pt x="1381539" y="0"/>
                  </a:moveTo>
                  <a:cubicBezTo>
                    <a:pt x="950015" y="349526"/>
                    <a:pt x="518491" y="699053"/>
                    <a:pt x="288234" y="954157"/>
                  </a:cubicBezTo>
                  <a:cubicBezTo>
                    <a:pt x="57977" y="1209261"/>
                    <a:pt x="28988" y="1369943"/>
                    <a:pt x="0" y="1530626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19600" y="2667000"/>
              <a:ext cx="178904" cy="755374"/>
            </a:xfrm>
            <a:custGeom>
              <a:avLst/>
              <a:gdLst>
                <a:gd name="connsiteX0" fmla="*/ 0 w 178904"/>
                <a:gd name="connsiteY0" fmla="*/ 0 h 755374"/>
                <a:gd name="connsiteX1" fmla="*/ 109330 w 178904"/>
                <a:gd name="connsiteY1" fmla="*/ 357808 h 755374"/>
                <a:gd name="connsiteX2" fmla="*/ 178904 w 178904"/>
                <a:gd name="connsiteY2" fmla="*/ 755374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04" h="755374">
                  <a:moveTo>
                    <a:pt x="0" y="0"/>
                  </a:moveTo>
                  <a:cubicBezTo>
                    <a:pt x="39756" y="115956"/>
                    <a:pt x="79513" y="231912"/>
                    <a:pt x="109330" y="357808"/>
                  </a:cubicBezTo>
                  <a:cubicBezTo>
                    <a:pt x="139147" y="483704"/>
                    <a:pt x="159025" y="619539"/>
                    <a:pt x="178904" y="755374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60035" y="1789043"/>
              <a:ext cx="1212574" cy="1729409"/>
            </a:xfrm>
            <a:custGeom>
              <a:avLst/>
              <a:gdLst>
                <a:gd name="connsiteX0" fmla="*/ 0 w 1212574"/>
                <a:gd name="connsiteY0" fmla="*/ 0 h 1729409"/>
                <a:gd name="connsiteX1" fmla="*/ 974035 w 1212574"/>
                <a:gd name="connsiteY1" fmla="*/ 1272209 h 1729409"/>
                <a:gd name="connsiteX2" fmla="*/ 1212574 w 1212574"/>
                <a:gd name="connsiteY2" fmla="*/ 1729409 h 172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574" h="1729409">
                  <a:moveTo>
                    <a:pt x="0" y="0"/>
                  </a:moveTo>
                  <a:cubicBezTo>
                    <a:pt x="385969" y="491987"/>
                    <a:pt x="771939" y="983974"/>
                    <a:pt x="974035" y="1272209"/>
                  </a:cubicBezTo>
                  <a:cubicBezTo>
                    <a:pt x="1176131" y="1560444"/>
                    <a:pt x="1194352" y="1644926"/>
                    <a:pt x="1212574" y="1729409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50704" y="2703443"/>
              <a:ext cx="1371600" cy="854766"/>
            </a:xfrm>
            <a:custGeom>
              <a:avLst/>
              <a:gdLst>
                <a:gd name="connsiteX0" fmla="*/ 0 w 1371600"/>
                <a:gd name="connsiteY0" fmla="*/ 0 h 854766"/>
                <a:gd name="connsiteX1" fmla="*/ 1143000 w 1371600"/>
                <a:gd name="connsiteY1" fmla="*/ 586409 h 854766"/>
                <a:gd name="connsiteX2" fmla="*/ 1371600 w 1371600"/>
                <a:gd name="connsiteY2" fmla="*/ 854766 h 8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854766">
                  <a:moveTo>
                    <a:pt x="0" y="0"/>
                  </a:moveTo>
                  <a:cubicBezTo>
                    <a:pt x="457200" y="221974"/>
                    <a:pt x="914400" y="443948"/>
                    <a:pt x="1143000" y="586409"/>
                  </a:cubicBezTo>
                  <a:cubicBezTo>
                    <a:pt x="1371600" y="728870"/>
                    <a:pt x="1371600" y="791818"/>
                    <a:pt x="1371600" y="854766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87826" y="1858617"/>
              <a:ext cx="2812774" cy="1639957"/>
            </a:xfrm>
            <a:custGeom>
              <a:avLst/>
              <a:gdLst>
                <a:gd name="connsiteX0" fmla="*/ 0 w 2812774"/>
                <a:gd name="connsiteY0" fmla="*/ 0 h 1639957"/>
                <a:gd name="connsiteX1" fmla="*/ 2315817 w 2812774"/>
                <a:gd name="connsiteY1" fmla="*/ 1003853 h 1639957"/>
                <a:gd name="connsiteX2" fmla="*/ 2812774 w 2812774"/>
                <a:gd name="connsiteY2" fmla="*/ 1639957 h 16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2774" h="1639957">
                  <a:moveTo>
                    <a:pt x="0" y="0"/>
                  </a:moveTo>
                  <a:cubicBezTo>
                    <a:pt x="923510" y="365263"/>
                    <a:pt x="1847021" y="730527"/>
                    <a:pt x="2315817" y="1003853"/>
                  </a:cubicBezTo>
                  <a:cubicBezTo>
                    <a:pt x="2784613" y="1277179"/>
                    <a:pt x="2798693" y="1458568"/>
                    <a:pt x="2812774" y="1639957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80322" y="2623930"/>
              <a:ext cx="3373020" cy="924340"/>
            </a:xfrm>
            <a:custGeom>
              <a:avLst/>
              <a:gdLst>
                <a:gd name="connsiteX0" fmla="*/ 0 w 3373020"/>
                <a:gd name="connsiteY0" fmla="*/ 0 h 924340"/>
                <a:gd name="connsiteX1" fmla="*/ 2832652 w 3373020"/>
                <a:gd name="connsiteY1" fmla="*/ 487018 h 924340"/>
                <a:gd name="connsiteX2" fmla="*/ 3369365 w 3373020"/>
                <a:gd name="connsiteY2" fmla="*/ 924340 h 92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3020" h="924340">
                  <a:moveTo>
                    <a:pt x="0" y="0"/>
                  </a:moveTo>
                  <a:cubicBezTo>
                    <a:pt x="1135545" y="166480"/>
                    <a:pt x="2271091" y="332961"/>
                    <a:pt x="2832652" y="487018"/>
                  </a:cubicBezTo>
                  <a:cubicBezTo>
                    <a:pt x="3394213" y="641075"/>
                    <a:pt x="3381789" y="782707"/>
                    <a:pt x="3369365" y="92434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909108">
              <a:off x="2262914" y="1988389"/>
              <a:ext cx="15240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past performance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998976">
              <a:off x="5938526" y="2303724"/>
              <a:ext cx="15240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opposing team stats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1030712">
              <a:off x="758978" y="1469342"/>
              <a:ext cx="1524000" cy="4432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weather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1248645">
              <a:off x="2533235" y="1295789"/>
              <a:ext cx="1524000" cy="4432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1267776">
              <a:off x="4076700" y="1910484"/>
              <a:ext cx="15240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matchup favorability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663097">
              <a:off x="517904" y="2248761"/>
              <a:ext cx="15240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time of day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653530">
              <a:off x="5927882" y="1437605"/>
              <a:ext cx="1377795" cy="4749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playcalling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47203">
              <a:off x="7615903" y="1531484"/>
              <a:ext cx="1377795" cy="1036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points scored against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1408" y="4114800"/>
            <a:ext cx="3024914" cy="1323439"/>
            <a:chOff x="841408" y="4114800"/>
            <a:chExt cx="3024914" cy="1323439"/>
          </a:xfrm>
        </p:grpSpPr>
        <p:sp>
          <p:nvSpPr>
            <p:cNvPr id="21" name="TextBox 20"/>
            <p:cNvSpPr txBox="1"/>
            <p:nvPr/>
          </p:nvSpPr>
          <p:spPr>
            <a:xfrm>
              <a:off x="841408" y="4114800"/>
              <a:ext cx="30249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r"/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</a:rPr>
                <a:t>rojected performance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990600" y="4572000"/>
              <a:ext cx="2514600" cy="609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30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0" t="57375" r="43040" b="34375"/>
          <a:stretch/>
        </p:blipFill>
        <p:spPr bwMode="auto">
          <a:xfrm>
            <a:off x="2275696" y="2420814"/>
            <a:ext cx="4734704" cy="131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3733800"/>
            <a:ext cx="38100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438400" y="1981200"/>
            <a:ext cx="38100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2438400"/>
            <a:ext cx="914400" cy="571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9.7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800" y="3124200"/>
            <a:ext cx="1066800" cy="571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6.4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pPr algn="l">
              <a:lnSpc>
                <a:spcPts val="38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nfl.com</a:t>
            </a:r>
            <a:r>
              <a:rPr lang="en-US" b="1" dirty="0" smtClean="0"/>
              <a:t> fantasy</a:t>
            </a:r>
            <a:br>
              <a:rPr lang="en-US" b="1" dirty="0" smtClean="0"/>
            </a:br>
            <a:r>
              <a:rPr lang="en-US" b="1" dirty="0" smtClean="0"/>
              <a:t>weekly </a:t>
            </a:r>
            <a:r>
              <a:rPr lang="en-US" b="1" dirty="0"/>
              <a:t>p</a:t>
            </a:r>
            <a:r>
              <a:rPr lang="en-US" b="1" dirty="0" smtClean="0"/>
              <a:t>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All </a:t>
            </a:r>
            <a:r>
              <a:rPr lang="en-US" sz="2800" dirty="0"/>
              <a:t>weekly NFL matchups are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simulated </a:t>
            </a:r>
            <a:r>
              <a:rPr lang="en-US" sz="2800" dirty="0"/>
              <a:t>by the EA Sports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Madden </a:t>
            </a:r>
            <a:r>
              <a:rPr lang="en-US" sz="2800" dirty="0"/>
              <a:t>NFL </a:t>
            </a:r>
            <a:r>
              <a:rPr lang="en-US" sz="2800" dirty="0" smtClean="0"/>
              <a:t>25 </a:t>
            </a:r>
            <a:r>
              <a:rPr lang="en-US" sz="2800" dirty="0"/>
              <a:t>game engine.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Projections </a:t>
            </a:r>
            <a:r>
              <a:rPr lang="en-US" sz="2800" dirty="0"/>
              <a:t>are updated daily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with </a:t>
            </a:r>
            <a:r>
              <a:rPr lang="en-US" sz="2800" dirty="0"/>
              <a:t>the latest injury updates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player news from around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league, taking realistic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projections </a:t>
            </a:r>
            <a:r>
              <a:rPr lang="en-US" sz="2800" dirty="0"/>
              <a:t>to the next level.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38200"/>
            <a:ext cx="3352800" cy="4301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1472</Words>
  <Application>Microsoft Office PowerPoint</Application>
  <PresentationFormat>On-screen Show (4:3)</PresentationFormat>
  <Paragraphs>321</Paragraphs>
  <Slides>61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C105 PREDICTION, PROBABILITY &amp; PIGSKIN</vt:lpstr>
      <vt:lpstr>PowerPoint Presentation</vt:lpstr>
      <vt:lpstr>PowerPoint Presentation</vt:lpstr>
      <vt:lpstr>PowerPoint Presentation</vt:lpstr>
      <vt:lpstr>PowerPoint Presentation</vt:lpstr>
      <vt:lpstr>models &gt; experts </vt:lpstr>
      <vt:lpstr>what’s a model?</vt:lpstr>
      <vt:lpstr>PowerPoint Presentation</vt:lpstr>
      <vt:lpstr>nfl.com fantasy weekly projections</vt:lpstr>
      <vt:lpstr>another way…</vt:lpstr>
      <vt:lpstr>PowerPoint Presentation</vt:lpstr>
      <vt:lpstr>PowerPoint Presentation</vt:lpstr>
      <vt:lpstr>to make a good model of point projections you need to find variables that are related to point projections</vt:lpstr>
      <vt:lpstr>finding relationships between variables…</vt:lpstr>
      <vt:lpstr>correlations</vt:lpstr>
      <vt:lpstr>scatter plots</vt:lpstr>
      <vt:lpstr>scatter plots</vt:lpstr>
      <vt:lpstr>scatter plots</vt:lpstr>
      <vt:lpstr>correlation strength</vt:lpstr>
      <vt:lpstr>scatter plots</vt:lpstr>
      <vt:lpstr>correlation direction</vt:lpstr>
      <vt:lpstr>PowerPoint Presentation</vt:lpstr>
      <vt:lpstr>interpreting r values</vt:lpstr>
      <vt:lpstr>PowerPoint Presentation</vt:lpstr>
      <vt:lpstr>correlation strength</vt:lpstr>
      <vt:lpstr>correlation strength</vt:lpstr>
      <vt:lpstr>PowerPoint Presentation</vt:lpstr>
      <vt:lpstr>PowerPoint Presentation</vt:lpstr>
      <vt:lpstr>PowerPoint Presentation</vt:lpstr>
      <vt:lpstr>statistical significance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r tell you?</vt:lpstr>
      <vt:lpstr>PowerPoint Presentation</vt:lpstr>
      <vt:lpstr>PowerPoint Presentation</vt:lpstr>
      <vt:lpstr>PowerPoint Presentation</vt:lpstr>
      <vt:lpstr>wouldn’t it be nice…</vt:lpstr>
      <vt:lpstr>PowerPoint Presentation</vt:lpstr>
      <vt:lpstr>PowerPoint Presentation</vt:lpstr>
      <vt:lpstr>regression can tell you  a precise value that you might expect, given a predictor variable.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fitting a line to data</vt:lpstr>
      <vt:lpstr>the best fit</vt:lpstr>
      <vt:lpstr>a potential line</vt:lpstr>
      <vt:lpstr>the best fit line</vt:lpstr>
      <vt:lpstr>a problem</vt:lpstr>
      <vt:lpstr>a problem</vt:lpstr>
      <vt:lpstr>a problem</vt:lpstr>
      <vt:lpstr>a problem</vt:lpstr>
      <vt:lpstr>squared error</vt:lpstr>
      <vt:lpstr>minimize squared error</vt:lpstr>
      <vt:lpstr>how do you do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14</cp:revision>
  <dcterms:created xsi:type="dcterms:W3CDTF">2006-08-16T00:00:00Z</dcterms:created>
  <dcterms:modified xsi:type="dcterms:W3CDTF">2014-10-28T18:04:00Z</dcterms:modified>
</cp:coreProperties>
</file>