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 varScale="1">
        <p:scale>
          <a:sx n="99" d="100"/>
          <a:sy n="99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12723363832556"/>
          <c:y val="5.6273487553186285E-2"/>
          <c:w val="0.77719123185373551"/>
          <c:h val="0.7958170880813811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105152"/>
        <c:axId val="89106688"/>
      </c:scatterChart>
      <c:valAx>
        <c:axId val="89105152"/>
        <c:scaling>
          <c:orientation val="minMax"/>
          <c:max val="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9106688"/>
        <c:crosses val="autoZero"/>
        <c:crossBetween val="midCat"/>
        <c:majorUnit val="1"/>
        <c:minorUnit val="1"/>
      </c:valAx>
      <c:valAx>
        <c:axId val="89106688"/>
        <c:scaling>
          <c:orientation val="minMax"/>
          <c:max val="1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9105152"/>
        <c:crosses val="autoZero"/>
        <c:crossBetween val="midCat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29920"/>
        <c:axId val="38039552"/>
      </c:scatterChart>
      <c:valAx>
        <c:axId val="99329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8039552"/>
        <c:crosses val="autoZero"/>
        <c:crossBetween val="midCat"/>
      </c:valAx>
      <c:valAx>
        <c:axId val="380395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932992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spPr>
              <a:ln w="5715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Sheet3!$C$2:$C$414</c:f>
              <c:numCache>
                <c:formatCode>General</c:formatCode>
                <c:ptCount val="413"/>
                <c:pt idx="0">
                  <c:v>-1.3</c:v>
                </c:pt>
                <c:pt idx="1">
                  <c:v>-1.36</c:v>
                </c:pt>
                <c:pt idx="2">
                  <c:v>0</c:v>
                </c:pt>
                <c:pt idx="3">
                  <c:v>0</c:v>
                </c:pt>
                <c:pt idx="4">
                  <c:v>-0.60000000000000009</c:v>
                </c:pt>
                <c:pt idx="5">
                  <c:v>-0.3</c:v>
                </c:pt>
                <c:pt idx="6">
                  <c:v>0.22000000000000003</c:v>
                </c:pt>
                <c:pt idx="7">
                  <c:v>-0.2</c:v>
                </c:pt>
                <c:pt idx="8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</c:v>
                </c:pt>
                <c:pt idx="16">
                  <c:v>0.8</c:v>
                </c:pt>
                <c:pt idx="17">
                  <c:v>1.1000000000000001</c:v>
                </c:pt>
                <c:pt idx="18">
                  <c:v>1</c:v>
                </c:pt>
                <c:pt idx="19">
                  <c:v>1.48</c:v>
                </c:pt>
                <c:pt idx="20">
                  <c:v>0.7</c:v>
                </c:pt>
                <c:pt idx="21">
                  <c:v>1.7</c:v>
                </c:pt>
                <c:pt idx="22">
                  <c:v>0.9</c:v>
                </c:pt>
                <c:pt idx="23">
                  <c:v>2.0000000000000004</c:v>
                </c:pt>
                <c:pt idx="24">
                  <c:v>0.49999999999999989</c:v>
                </c:pt>
                <c:pt idx="25">
                  <c:v>0.9</c:v>
                </c:pt>
                <c:pt idx="26">
                  <c:v>0</c:v>
                </c:pt>
                <c:pt idx="27">
                  <c:v>2.8</c:v>
                </c:pt>
                <c:pt idx="28">
                  <c:v>1.48</c:v>
                </c:pt>
                <c:pt idx="29">
                  <c:v>1.2</c:v>
                </c:pt>
                <c:pt idx="30">
                  <c:v>1.1000000000000001</c:v>
                </c:pt>
                <c:pt idx="31">
                  <c:v>2.2999999999999998</c:v>
                </c:pt>
                <c:pt idx="32">
                  <c:v>2.9</c:v>
                </c:pt>
                <c:pt idx="33">
                  <c:v>0.8</c:v>
                </c:pt>
                <c:pt idx="34">
                  <c:v>2.4</c:v>
                </c:pt>
                <c:pt idx="35">
                  <c:v>3.5</c:v>
                </c:pt>
                <c:pt idx="36">
                  <c:v>0.70000000000000007</c:v>
                </c:pt>
                <c:pt idx="37">
                  <c:v>0.1</c:v>
                </c:pt>
                <c:pt idx="38">
                  <c:v>3</c:v>
                </c:pt>
                <c:pt idx="39">
                  <c:v>2.2000000000000002</c:v>
                </c:pt>
                <c:pt idx="40">
                  <c:v>0.7</c:v>
                </c:pt>
                <c:pt idx="41">
                  <c:v>3.6</c:v>
                </c:pt>
                <c:pt idx="42">
                  <c:v>4.8</c:v>
                </c:pt>
                <c:pt idx="43">
                  <c:v>4.3000000000000007</c:v>
                </c:pt>
                <c:pt idx="44">
                  <c:v>1.3</c:v>
                </c:pt>
                <c:pt idx="45">
                  <c:v>2.3000000000000003</c:v>
                </c:pt>
                <c:pt idx="46">
                  <c:v>2.5</c:v>
                </c:pt>
                <c:pt idx="47">
                  <c:v>2</c:v>
                </c:pt>
                <c:pt idx="48">
                  <c:v>1.3</c:v>
                </c:pt>
                <c:pt idx="49">
                  <c:v>5.4</c:v>
                </c:pt>
                <c:pt idx="50">
                  <c:v>3</c:v>
                </c:pt>
                <c:pt idx="51">
                  <c:v>1.9</c:v>
                </c:pt>
                <c:pt idx="52">
                  <c:v>0</c:v>
                </c:pt>
                <c:pt idx="53">
                  <c:v>5.3999999999999995</c:v>
                </c:pt>
                <c:pt idx="54">
                  <c:v>3.4</c:v>
                </c:pt>
                <c:pt idx="55">
                  <c:v>1</c:v>
                </c:pt>
                <c:pt idx="56">
                  <c:v>2.6</c:v>
                </c:pt>
                <c:pt idx="57">
                  <c:v>6.3</c:v>
                </c:pt>
                <c:pt idx="58">
                  <c:v>4.4000000000000004</c:v>
                </c:pt>
                <c:pt idx="59">
                  <c:v>5.6</c:v>
                </c:pt>
                <c:pt idx="60">
                  <c:v>6</c:v>
                </c:pt>
                <c:pt idx="61">
                  <c:v>0.6</c:v>
                </c:pt>
                <c:pt idx="62">
                  <c:v>1.9000000000000001</c:v>
                </c:pt>
                <c:pt idx="63">
                  <c:v>3</c:v>
                </c:pt>
                <c:pt idx="64">
                  <c:v>1.7</c:v>
                </c:pt>
                <c:pt idx="65">
                  <c:v>1.5</c:v>
                </c:pt>
                <c:pt idx="66">
                  <c:v>0</c:v>
                </c:pt>
                <c:pt idx="67">
                  <c:v>3.5</c:v>
                </c:pt>
                <c:pt idx="68">
                  <c:v>3.1</c:v>
                </c:pt>
                <c:pt idx="69">
                  <c:v>6.1</c:v>
                </c:pt>
                <c:pt idx="70">
                  <c:v>1.4</c:v>
                </c:pt>
                <c:pt idx="71">
                  <c:v>6</c:v>
                </c:pt>
                <c:pt idx="72">
                  <c:v>-1.2</c:v>
                </c:pt>
                <c:pt idx="73">
                  <c:v>4.5999999999999996</c:v>
                </c:pt>
                <c:pt idx="74">
                  <c:v>3.7</c:v>
                </c:pt>
                <c:pt idx="75">
                  <c:v>8</c:v>
                </c:pt>
                <c:pt idx="76">
                  <c:v>1.4</c:v>
                </c:pt>
                <c:pt idx="77">
                  <c:v>6.48</c:v>
                </c:pt>
                <c:pt idx="78">
                  <c:v>5.1999999999999993</c:v>
                </c:pt>
                <c:pt idx="79">
                  <c:v>3.1999999999999997</c:v>
                </c:pt>
                <c:pt idx="80">
                  <c:v>1.8</c:v>
                </c:pt>
                <c:pt idx="81">
                  <c:v>7.1</c:v>
                </c:pt>
                <c:pt idx="82">
                  <c:v>6.5</c:v>
                </c:pt>
                <c:pt idx="83">
                  <c:v>4</c:v>
                </c:pt>
                <c:pt idx="84">
                  <c:v>6.6999999999999993</c:v>
                </c:pt>
                <c:pt idx="85">
                  <c:v>6.1</c:v>
                </c:pt>
                <c:pt idx="86">
                  <c:v>1.7</c:v>
                </c:pt>
                <c:pt idx="87">
                  <c:v>4.18</c:v>
                </c:pt>
                <c:pt idx="88">
                  <c:v>0.7</c:v>
                </c:pt>
                <c:pt idx="89">
                  <c:v>10.3</c:v>
                </c:pt>
                <c:pt idx="90">
                  <c:v>7.3000000000000007</c:v>
                </c:pt>
                <c:pt idx="91">
                  <c:v>2</c:v>
                </c:pt>
                <c:pt idx="92">
                  <c:v>10.4</c:v>
                </c:pt>
                <c:pt idx="93">
                  <c:v>5.5</c:v>
                </c:pt>
                <c:pt idx="94">
                  <c:v>7.9</c:v>
                </c:pt>
                <c:pt idx="95">
                  <c:v>1.2000000000000002</c:v>
                </c:pt>
                <c:pt idx="96">
                  <c:v>8.1999999999999993</c:v>
                </c:pt>
                <c:pt idx="97">
                  <c:v>8.6</c:v>
                </c:pt>
                <c:pt idx="98">
                  <c:v>1.2</c:v>
                </c:pt>
                <c:pt idx="99">
                  <c:v>2.4</c:v>
                </c:pt>
                <c:pt idx="100">
                  <c:v>4.8</c:v>
                </c:pt>
                <c:pt idx="101">
                  <c:v>10.8</c:v>
                </c:pt>
                <c:pt idx="102">
                  <c:v>11.8</c:v>
                </c:pt>
                <c:pt idx="103">
                  <c:v>2.5</c:v>
                </c:pt>
                <c:pt idx="104">
                  <c:v>9.4</c:v>
                </c:pt>
                <c:pt idx="105">
                  <c:v>1.9</c:v>
                </c:pt>
                <c:pt idx="106">
                  <c:v>13.1</c:v>
                </c:pt>
                <c:pt idx="107">
                  <c:v>0.6</c:v>
                </c:pt>
                <c:pt idx="108">
                  <c:v>5.3</c:v>
                </c:pt>
                <c:pt idx="109">
                  <c:v>-0.5</c:v>
                </c:pt>
                <c:pt idx="110">
                  <c:v>7.9</c:v>
                </c:pt>
                <c:pt idx="111">
                  <c:v>0.4</c:v>
                </c:pt>
                <c:pt idx="112">
                  <c:v>10.600000000000001</c:v>
                </c:pt>
                <c:pt idx="113">
                  <c:v>1.2999999999999998</c:v>
                </c:pt>
                <c:pt idx="114">
                  <c:v>5.0999999999999996</c:v>
                </c:pt>
                <c:pt idx="115">
                  <c:v>15.36</c:v>
                </c:pt>
                <c:pt idx="116">
                  <c:v>15.6</c:v>
                </c:pt>
                <c:pt idx="117">
                  <c:v>-0.30000000000000004</c:v>
                </c:pt>
                <c:pt idx="118">
                  <c:v>5.4</c:v>
                </c:pt>
                <c:pt idx="119">
                  <c:v>15.1</c:v>
                </c:pt>
                <c:pt idx="120">
                  <c:v>11.699999999999998</c:v>
                </c:pt>
                <c:pt idx="121">
                  <c:v>11.200000000000001</c:v>
                </c:pt>
                <c:pt idx="122">
                  <c:v>4.9000000000000004</c:v>
                </c:pt>
                <c:pt idx="123">
                  <c:v>3.7999999999999994</c:v>
                </c:pt>
                <c:pt idx="124">
                  <c:v>10.699999999999998</c:v>
                </c:pt>
                <c:pt idx="125">
                  <c:v>9.5</c:v>
                </c:pt>
                <c:pt idx="126">
                  <c:v>16.600000000000001</c:v>
                </c:pt>
                <c:pt idx="127">
                  <c:v>13.9</c:v>
                </c:pt>
                <c:pt idx="128">
                  <c:v>15.8</c:v>
                </c:pt>
                <c:pt idx="129">
                  <c:v>8.6999999999999993</c:v>
                </c:pt>
                <c:pt idx="130">
                  <c:v>14.2</c:v>
                </c:pt>
                <c:pt idx="131">
                  <c:v>12.399999999999999</c:v>
                </c:pt>
                <c:pt idx="132">
                  <c:v>9.8999999999999986</c:v>
                </c:pt>
                <c:pt idx="133">
                  <c:v>21.6</c:v>
                </c:pt>
                <c:pt idx="134">
                  <c:v>12.5</c:v>
                </c:pt>
                <c:pt idx="135">
                  <c:v>2.7</c:v>
                </c:pt>
                <c:pt idx="136">
                  <c:v>6.6000000000000005</c:v>
                </c:pt>
                <c:pt idx="137">
                  <c:v>2.1999999999999997</c:v>
                </c:pt>
                <c:pt idx="138">
                  <c:v>6.4</c:v>
                </c:pt>
                <c:pt idx="139">
                  <c:v>12.5</c:v>
                </c:pt>
                <c:pt idx="140">
                  <c:v>16.499999999999996</c:v>
                </c:pt>
                <c:pt idx="141">
                  <c:v>8</c:v>
                </c:pt>
                <c:pt idx="142">
                  <c:v>0.8</c:v>
                </c:pt>
                <c:pt idx="143">
                  <c:v>19.100000000000001</c:v>
                </c:pt>
                <c:pt idx="144">
                  <c:v>20.6</c:v>
                </c:pt>
                <c:pt idx="145">
                  <c:v>23.9</c:v>
                </c:pt>
                <c:pt idx="146">
                  <c:v>4</c:v>
                </c:pt>
                <c:pt idx="147">
                  <c:v>15.6</c:v>
                </c:pt>
                <c:pt idx="148">
                  <c:v>1.8</c:v>
                </c:pt>
                <c:pt idx="149">
                  <c:v>14.7</c:v>
                </c:pt>
                <c:pt idx="150">
                  <c:v>0</c:v>
                </c:pt>
                <c:pt idx="151">
                  <c:v>14.399999999999999</c:v>
                </c:pt>
                <c:pt idx="152">
                  <c:v>9.3000000000000007</c:v>
                </c:pt>
                <c:pt idx="153">
                  <c:v>-1.98</c:v>
                </c:pt>
                <c:pt idx="154">
                  <c:v>16.099999999999998</c:v>
                </c:pt>
                <c:pt idx="155">
                  <c:v>11.5</c:v>
                </c:pt>
                <c:pt idx="156">
                  <c:v>22.9</c:v>
                </c:pt>
                <c:pt idx="157">
                  <c:v>21.5</c:v>
                </c:pt>
                <c:pt idx="158">
                  <c:v>2.2999999999999998</c:v>
                </c:pt>
                <c:pt idx="159">
                  <c:v>8.3999999999999986</c:v>
                </c:pt>
                <c:pt idx="160">
                  <c:v>10.6</c:v>
                </c:pt>
                <c:pt idx="161">
                  <c:v>6.9</c:v>
                </c:pt>
                <c:pt idx="162">
                  <c:v>8.9</c:v>
                </c:pt>
                <c:pt idx="163">
                  <c:v>34.1</c:v>
                </c:pt>
                <c:pt idx="164">
                  <c:v>13.099999999999998</c:v>
                </c:pt>
                <c:pt idx="165">
                  <c:v>2.8</c:v>
                </c:pt>
                <c:pt idx="166">
                  <c:v>7.4999999999999991</c:v>
                </c:pt>
                <c:pt idx="167">
                  <c:v>38</c:v>
                </c:pt>
                <c:pt idx="168">
                  <c:v>1.7999999999999996</c:v>
                </c:pt>
                <c:pt idx="169">
                  <c:v>15</c:v>
                </c:pt>
                <c:pt idx="170">
                  <c:v>20.5</c:v>
                </c:pt>
                <c:pt idx="171">
                  <c:v>19.3</c:v>
                </c:pt>
                <c:pt idx="172">
                  <c:v>9</c:v>
                </c:pt>
                <c:pt idx="173">
                  <c:v>28.7</c:v>
                </c:pt>
                <c:pt idx="174">
                  <c:v>25.6</c:v>
                </c:pt>
                <c:pt idx="175">
                  <c:v>26.6</c:v>
                </c:pt>
                <c:pt idx="176">
                  <c:v>4.1000000000000005</c:v>
                </c:pt>
                <c:pt idx="177">
                  <c:v>10.9</c:v>
                </c:pt>
                <c:pt idx="178">
                  <c:v>22.6</c:v>
                </c:pt>
                <c:pt idx="179">
                  <c:v>14.600000000000001</c:v>
                </c:pt>
                <c:pt idx="180">
                  <c:v>32.699999999999996</c:v>
                </c:pt>
                <c:pt idx="181">
                  <c:v>15</c:v>
                </c:pt>
                <c:pt idx="182">
                  <c:v>21.400000000000002</c:v>
                </c:pt>
                <c:pt idx="183">
                  <c:v>13.700000000000001</c:v>
                </c:pt>
                <c:pt idx="184">
                  <c:v>24.1</c:v>
                </c:pt>
                <c:pt idx="185">
                  <c:v>22.3</c:v>
                </c:pt>
                <c:pt idx="186">
                  <c:v>11</c:v>
                </c:pt>
                <c:pt idx="187">
                  <c:v>23.5</c:v>
                </c:pt>
                <c:pt idx="188">
                  <c:v>0</c:v>
                </c:pt>
                <c:pt idx="189">
                  <c:v>39.800000000000004</c:v>
                </c:pt>
                <c:pt idx="190">
                  <c:v>29.299999999999997</c:v>
                </c:pt>
                <c:pt idx="191">
                  <c:v>33.900000000000006</c:v>
                </c:pt>
                <c:pt idx="192">
                  <c:v>22.4</c:v>
                </c:pt>
                <c:pt idx="193">
                  <c:v>28.9</c:v>
                </c:pt>
                <c:pt idx="194">
                  <c:v>23.1</c:v>
                </c:pt>
                <c:pt idx="195">
                  <c:v>3.1</c:v>
                </c:pt>
                <c:pt idx="196">
                  <c:v>13.5</c:v>
                </c:pt>
                <c:pt idx="197">
                  <c:v>30.3</c:v>
                </c:pt>
                <c:pt idx="198">
                  <c:v>26.500000000000004</c:v>
                </c:pt>
                <c:pt idx="199">
                  <c:v>38.5</c:v>
                </c:pt>
                <c:pt idx="200">
                  <c:v>32.5</c:v>
                </c:pt>
                <c:pt idx="201">
                  <c:v>7.5000000000000009</c:v>
                </c:pt>
                <c:pt idx="202">
                  <c:v>14.799999999999999</c:v>
                </c:pt>
                <c:pt idx="203">
                  <c:v>18</c:v>
                </c:pt>
                <c:pt idx="204">
                  <c:v>4.7</c:v>
                </c:pt>
                <c:pt idx="205">
                  <c:v>32.599999999999994</c:v>
                </c:pt>
                <c:pt idx="206">
                  <c:v>12.2</c:v>
                </c:pt>
                <c:pt idx="207">
                  <c:v>43.400000000000006</c:v>
                </c:pt>
                <c:pt idx="208">
                  <c:v>11.3</c:v>
                </c:pt>
                <c:pt idx="209">
                  <c:v>29.1</c:v>
                </c:pt>
                <c:pt idx="210">
                  <c:v>13.8</c:v>
                </c:pt>
                <c:pt idx="211">
                  <c:v>34.6</c:v>
                </c:pt>
                <c:pt idx="212">
                  <c:v>35.300000000000004</c:v>
                </c:pt>
                <c:pt idx="213">
                  <c:v>24.8</c:v>
                </c:pt>
                <c:pt idx="214">
                  <c:v>9.3000000000000007</c:v>
                </c:pt>
                <c:pt idx="215">
                  <c:v>2</c:v>
                </c:pt>
                <c:pt idx="216">
                  <c:v>15.799999999999999</c:v>
                </c:pt>
                <c:pt idx="217">
                  <c:v>1.7000000000000002</c:v>
                </c:pt>
                <c:pt idx="218">
                  <c:v>23.799999999999997</c:v>
                </c:pt>
                <c:pt idx="219">
                  <c:v>27.8</c:v>
                </c:pt>
                <c:pt idx="220">
                  <c:v>37.58</c:v>
                </c:pt>
                <c:pt idx="221">
                  <c:v>37</c:v>
                </c:pt>
                <c:pt idx="222">
                  <c:v>19.099999999999998</c:v>
                </c:pt>
                <c:pt idx="223">
                  <c:v>40.299999999999997</c:v>
                </c:pt>
                <c:pt idx="224">
                  <c:v>17.8</c:v>
                </c:pt>
                <c:pt idx="225">
                  <c:v>18.2</c:v>
                </c:pt>
                <c:pt idx="226">
                  <c:v>39.600000000000009</c:v>
                </c:pt>
                <c:pt idx="227">
                  <c:v>8.5</c:v>
                </c:pt>
                <c:pt idx="228">
                  <c:v>43.900000000000006</c:v>
                </c:pt>
                <c:pt idx="229">
                  <c:v>26.5</c:v>
                </c:pt>
                <c:pt idx="230">
                  <c:v>32.299999999999997</c:v>
                </c:pt>
                <c:pt idx="231">
                  <c:v>32.799999999999997</c:v>
                </c:pt>
                <c:pt idx="232">
                  <c:v>36.800000000000004</c:v>
                </c:pt>
                <c:pt idx="233">
                  <c:v>52.4</c:v>
                </c:pt>
                <c:pt idx="234">
                  <c:v>38.099999999999994</c:v>
                </c:pt>
                <c:pt idx="235">
                  <c:v>19.8</c:v>
                </c:pt>
                <c:pt idx="236">
                  <c:v>37.700000000000003</c:v>
                </c:pt>
                <c:pt idx="237">
                  <c:v>38.9</c:v>
                </c:pt>
                <c:pt idx="238">
                  <c:v>5.3</c:v>
                </c:pt>
                <c:pt idx="239">
                  <c:v>31</c:v>
                </c:pt>
                <c:pt idx="240">
                  <c:v>50.79999999999999</c:v>
                </c:pt>
                <c:pt idx="241">
                  <c:v>42</c:v>
                </c:pt>
                <c:pt idx="242">
                  <c:v>57.400000000000006</c:v>
                </c:pt>
                <c:pt idx="243">
                  <c:v>20.100000000000001</c:v>
                </c:pt>
                <c:pt idx="244">
                  <c:v>46.499999999999993</c:v>
                </c:pt>
                <c:pt idx="245">
                  <c:v>8.24</c:v>
                </c:pt>
                <c:pt idx="246">
                  <c:v>57.6</c:v>
                </c:pt>
                <c:pt idx="247">
                  <c:v>17.5</c:v>
                </c:pt>
                <c:pt idx="248">
                  <c:v>46.1</c:v>
                </c:pt>
                <c:pt idx="249">
                  <c:v>44.400000000000006</c:v>
                </c:pt>
                <c:pt idx="250">
                  <c:v>32.5</c:v>
                </c:pt>
                <c:pt idx="251">
                  <c:v>52.500000000000007</c:v>
                </c:pt>
                <c:pt idx="252">
                  <c:v>56.699999999999996</c:v>
                </c:pt>
                <c:pt idx="253">
                  <c:v>42.199999999999996</c:v>
                </c:pt>
                <c:pt idx="254">
                  <c:v>26.299999999999997</c:v>
                </c:pt>
                <c:pt idx="255">
                  <c:v>46.1</c:v>
                </c:pt>
                <c:pt idx="256">
                  <c:v>68.839999999999989</c:v>
                </c:pt>
                <c:pt idx="257">
                  <c:v>40.799999999999997</c:v>
                </c:pt>
                <c:pt idx="258">
                  <c:v>38.4</c:v>
                </c:pt>
                <c:pt idx="259">
                  <c:v>40.4</c:v>
                </c:pt>
                <c:pt idx="260">
                  <c:v>14.100000000000001</c:v>
                </c:pt>
                <c:pt idx="261">
                  <c:v>33.4</c:v>
                </c:pt>
                <c:pt idx="262">
                  <c:v>31.7</c:v>
                </c:pt>
                <c:pt idx="263">
                  <c:v>2.1799999999999997</c:v>
                </c:pt>
                <c:pt idx="264">
                  <c:v>29.500000000000004</c:v>
                </c:pt>
                <c:pt idx="265">
                  <c:v>86.5</c:v>
                </c:pt>
                <c:pt idx="266">
                  <c:v>12.9</c:v>
                </c:pt>
                <c:pt idx="267">
                  <c:v>26.1</c:v>
                </c:pt>
                <c:pt idx="268">
                  <c:v>15.9</c:v>
                </c:pt>
                <c:pt idx="269">
                  <c:v>22.4</c:v>
                </c:pt>
                <c:pt idx="270">
                  <c:v>48.5</c:v>
                </c:pt>
                <c:pt idx="271">
                  <c:v>41.500000000000007</c:v>
                </c:pt>
                <c:pt idx="272">
                  <c:v>60.7</c:v>
                </c:pt>
                <c:pt idx="273">
                  <c:v>52.1</c:v>
                </c:pt>
                <c:pt idx="274">
                  <c:v>57.860000000000007</c:v>
                </c:pt>
                <c:pt idx="275">
                  <c:v>51.6</c:v>
                </c:pt>
                <c:pt idx="276">
                  <c:v>41.699999999999996</c:v>
                </c:pt>
                <c:pt idx="277">
                  <c:v>46.7</c:v>
                </c:pt>
                <c:pt idx="278">
                  <c:v>47.5</c:v>
                </c:pt>
                <c:pt idx="279">
                  <c:v>59.300000000000004</c:v>
                </c:pt>
                <c:pt idx="280">
                  <c:v>51.1</c:v>
                </c:pt>
                <c:pt idx="281">
                  <c:v>5.3</c:v>
                </c:pt>
                <c:pt idx="282">
                  <c:v>62.5</c:v>
                </c:pt>
                <c:pt idx="283">
                  <c:v>42.1</c:v>
                </c:pt>
                <c:pt idx="284">
                  <c:v>55.199999999999996</c:v>
                </c:pt>
                <c:pt idx="285">
                  <c:v>42.199999999999996</c:v>
                </c:pt>
                <c:pt idx="286">
                  <c:v>44.900000000000006</c:v>
                </c:pt>
                <c:pt idx="287">
                  <c:v>51.1</c:v>
                </c:pt>
                <c:pt idx="288">
                  <c:v>51.500000000000007</c:v>
                </c:pt>
                <c:pt idx="289">
                  <c:v>67.099999999999994</c:v>
                </c:pt>
                <c:pt idx="290">
                  <c:v>90.58</c:v>
                </c:pt>
                <c:pt idx="291">
                  <c:v>101.39999999999999</c:v>
                </c:pt>
                <c:pt idx="292">
                  <c:v>68.8</c:v>
                </c:pt>
                <c:pt idx="293">
                  <c:v>22.799999999999997</c:v>
                </c:pt>
                <c:pt idx="294">
                  <c:v>58.4</c:v>
                </c:pt>
                <c:pt idx="295">
                  <c:v>13.84</c:v>
                </c:pt>
                <c:pt idx="296">
                  <c:v>59.6</c:v>
                </c:pt>
                <c:pt idx="297">
                  <c:v>60.199999999999996</c:v>
                </c:pt>
                <c:pt idx="298">
                  <c:v>45.599999999999994</c:v>
                </c:pt>
                <c:pt idx="299">
                  <c:v>13.500000000000002</c:v>
                </c:pt>
                <c:pt idx="300">
                  <c:v>76.58</c:v>
                </c:pt>
                <c:pt idx="301">
                  <c:v>56.84</c:v>
                </c:pt>
                <c:pt idx="302">
                  <c:v>59.7</c:v>
                </c:pt>
                <c:pt idx="303">
                  <c:v>28.76</c:v>
                </c:pt>
                <c:pt idx="304">
                  <c:v>43.5</c:v>
                </c:pt>
                <c:pt idx="305">
                  <c:v>55.900000000000006</c:v>
                </c:pt>
                <c:pt idx="306">
                  <c:v>50.300000000000004</c:v>
                </c:pt>
                <c:pt idx="307">
                  <c:v>39.400000000000006</c:v>
                </c:pt>
                <c:pt idx="308">
                  <c:v>62.9</c:v>
                </c:pt>
                <c:pt idx="309">
                  <c:v>38.799999999999997</c:v>
                </c:pt>
                <c:pt idx="310">
                  <c:v>53.6</c:v>
                </c:pt>
                <c:pt idx="311">
                  <c:v>52.899999999999991</c:v>
                </c:pt>
                <c:pt idx="312">
                  <c:v>21.66</c:v>
                </c:pt>
                <c:pt idx="313">
                  <c:v>20.299999999999997</c:v>
                </c:pt>
                <c:pt idx="314">
                  <c:v>52.1</c:v>
                </c:pt>
                <c:pt idx="315">
                  <c:v>67</c:v>
                </c:pt>
                <c:pt idx="316">
                  <c:v>48</c:v>
                </c:pt>
                <c:pt idx="317">
                  <c:v>30.5</c:v>
                </c:pt>
                <c:pt idx="318">
                  <c:v>58.3</c:v>
                </c:pt>
                <c:pt idx="319">
                  <c:v>44.3</c:v>
                </c:pt>
                <c:pt idx="320">
                  <c:v>49.300000000000004</c:v>
                </c:pt>
                <c:pt idx="321">
                  <c:v>49.6</c:v>
                </c:pt>
                <c:pt idx="322">
                  <c:v>91.699999999999989</c:v>
                </c:pt>
                <c:pt idx="323">
                  <c:v>43.8</c:v>
                </c:pt>
                <c:pt idx="324">
                  <c:v>64.8</c:v>
                </c:pt>
                <c:pt idx="325">
                  <c:v>33</c:v>
                </c:pt>
                <c:pt idx="326">
                  <c:v>40.200000000000003</c:v>
                </c:pt>
                <c:pt idx="327">
                  <c:v>55.8</c:v>
                </c:pt>
                <c:pt idx="328">
                  <c:v>50.699999999999996</c:v>
                </c:pt>
                <c:pt idx="329">
                  <c:v>71.099999999999994</c:v>
                </c:pt>
                <c:pt idx="330">
                  <c:v>47.8</c:v>
                </c:pt>
                <c:pt idx="331">
                  <c:v>58.300000000000004</c:v>
                </c:pt>
                <c:pt idx="332">
                  <c:v>62.5</c:v>
                </c:pt>
                <c:pt idx="333">
                  <c:v>95.600000000000009</c:v>
                </c:pt>
                <c:pt idx="334">
                  <c:v>55.3</c:v>
                </c:pt>
                <c:pt idx="335">
                  <c:v>57.699999999999996</c:v>
                </c:pt>
                <c:pt idx="336">
                  <c:v>107.50000000000001</c:v>
                </c:pt>
                <c:pt idx="337">
                  <c:v>57.499999999999993</c:v>
                </c:pt>
                <c:pt idx="338">
                  <c:v>15.46</c:v>
                </c:pt>
                <c:pt idx="339">
                  <c:v>43.4</c:v>
                </c:pt>
                <c:pt idx="340">
                  <c:v>63.8</c:v>
                </c:pt>
                <c:pt idx="341">
                  <c:v>84.5</c:v>
                </c:pt>
                <c:pt idx="342">
                  <c:v>23.7</c:v>
                </c:pt>
                <c:pt idx="343">
                  <c:v>68.900000000000006</c:v>
                </c:pt>
                <c:pt idx="344">
                  <c:v>53.8</c:v>
                </c:pt>
                <c:pt idx="345">
                  <c:v>97.460000000000008</c:v>
                </c:pt>
                <c:pt idx="346">
                  <c:v>62.099999999999994</c:v>
                </c:pt>
                <c:pt idx="347">
                  <c:v>59.300000000000004</c:v>
                </c:pt>
                <c:pt idx="348">
                  <c:v>68.2</c:v>
                </c:pt>
                <c:pt idx="349">
                  <c:v>51.9</c:v>
                </c:pt>
                <c:pt idx="350">
                  <c:v>93.1</c:v>
                </c:pt>
                <c:pt idx="351">
                  <c:v>75.400000000000006</c:v>
                </c:pt>
                <c:pt idx="352">
                  <c:v>44.8</c:v>
                </c:pt>
                <c:pt idx="353">
                  <c:v>57.279999999999994</c:v>
                </c:pt>
                <c:pt idx="354">
                  <c:v>67.100000000000009</c:v>
                </c:pt>
                <c:pt idx="355">
                  <c:v>93.8</c:v>
                </c:pt>
                <c:pt idx="356">
                  <c:v>61.9</c:v>
                </c:pt>
                <c:pt idx="357">
                  <c:v>75.2</c:v>
                </c:pt>
                <c:pt idx="358">
                  <c:v>86.300000000000011</c:v>
                </c:pt>
                <c:pt idx="359">
                  <c:v>64.2</c:v>
                </c:pt>
                <c:pt idx="360">
                  <c:v>35.14</c:v>
                </c:pt>
                <c:pt idx="361">
                  <c:v>74.400000000000006</c:v>
                </c:pt>
                <c:pt idx="362">
                  <c:v>107.52</c:v>
                </c:pt>
                <c:pt idx="363">
                  <c:v>80.7</c:v>
                </c:pt>
                <c:pt idx="364">
                  <c:v>150.24</c:v>
                </c:pt>
                <c:pt idx="365">
                  <c:v>96.48</c:v>
                </c:pt>
                <c:pt idx="366">
                  <c:v>58.400000000000006</c:v>
                </c:pt>
                <c:pt idx="367">
                  <c:v>47</c:v>
                </c:pt>
                <c:pt idx="368">
                  <c:v>109.39999999999999</c:v>
                </c:pt>
                <c:pt idx="369">
                  <c:v>106.9</c:v>
                </c:pt>
                <c:pt idx="370">
                  <c:v>61.199999999999996</c:v>
                </c:pt>
                <c:pt idx="371">
                  <c:v>107.30000000000001</c:v>
                </c:pt>
                <c:pt idx="372">
                  <c:v>97.300000000000011</c:v>
                </c:pt>
                <c:pt idx="373">
                  <c:v>100.80000000000001</c:v>
                </c:pt>
                <c:pt idx="374">
                  <c:v>102.67999999999999</c:v>
                </c:pt>
                <c:pt idx="375">
                  <c:v>82.9</c:v>
                </c:pt>
                <c:pt idx="376">
                  <c:v>78.899999999999991</c:v>
                </c:pt>
                <c:pt idx="377">
                  <c:v>65.3</c:v>
                </c:pt>
                <c:pt idx="378">
                  <c:v>77.500000000000014</c:v>
                </c:pt>
                <c:pt idx="379">
                  <c:v>110.2</c:v>
                </c:pt>
                <c:pt idx="380">
                  <c:v>107.5</c:v>
                </c:pt>
                <c:pt idx="381">
                  <c:v>77.2</c:v>
                </c:pt>
                <c:pt idx="382">
                  <c:v>86</c:v>
                </c:pt>
                <c:pt idx="383">
                  <c:v>68.400000000000006</c:v>
                </c:pt>
                <c:pt idx="384">
                  <c:v>94.58</c:v>
                </c:pt>
                <c:pt idx="385">
                  <c:v>103.39999999999999</c:v>
                </c:pt>
                <c:pt idx="386">
                  <c:v>113.12</c:v>
                </c:pt>
                <c:pt idx="387">
                  <c:v>88.02000000000001</c:v>
                </c:pt>
                <c:pt idx="388">
                  <c:v>111</c:v>
                </c:pt>
                <c:pt idx="389">
                  <c:v>122.10000000000001</c:v>
                </c:pt>
                <c:pt idx="390">
                  <c:v>104.5</c:v>
                </c:pt>
                <c:pt idx="391">
                  <c:v>78.400000000000006</c:v>
                </c:pt>
                <c:pt idx="392">
                  <c:v>128.30000000000001</c:v>
                </c:pt>
                <c:pt idx="393">
                  <c:v>94.95999999999998</c:v>
                </c:pt>
                <c:pt idx="394">
                  <c:v>118.2</c:v>
                </c:pt>
                <c:pt idx="395">
                  <c:v>130.21999999999997</c:v>
                </c:pt>
                <c:pt idx="396">
                  <c:v>96.76</c:v>
                </c:pt>
                <c:pt idx="397">
                  <c:v>131.19999999999999</c:v>
                </c:pt>
                <c:pt idx="398">
                  <c:v>57.68</c:v>
                </c:pt>
                <c:pt idx="399">
                  <c:v>94.2</c:v>
                </c:pt>
                <c:pt idx="400">
                  <c:v>153.83999999999997</c:v>
                </c:pt>
                <c:pt idx="401">
                  <c:v>115.5</c:v>
                </c:pt>
                <c:pt idx="402">
                  <c:v>128.76</c:v>
                </c:pt>
                <c:pt idx="403">
                  <c:v>133.02000000000001</c:v>
                </c:pt>
                <c:pt idx="404">
                  <c:v>117.69999999999999</c:v>
                </c:pt>
                <c:pt idx="405">
                  <c:v>167.17999999999998</c:v>
                </c:pt>
                <c:pt idx="406">
                  <c:v>143.56</c:v>
                </c:pt>
                <c:pt idx="407">
                  <c:v>138.47999999999999</c:v>
                </c:pt>
                <c:pt idx="408">
                  <c:v>133.26</c:v>
                </c:pt>
                <c:pt idx="409">
                  <c:v>138.97999999999999</c:v>
                </c:pt>
                <c:pt idx="410">
                  <c:v>145.80000000000001</c:v>
                </c:pt>
                <c:pt idx="411">
                  <c:v>167.1</c:v>
                </c:pt>
                <c:pt idx="412">
                  <c:v>216.16</c:v>
                </c:pt>
              </c:numCache>
            </c:numRef>
          </c:xVal>
          <c:yVal>
            <c:numRef>
              <c:f>Sheet3!$D$2:$D$414</c:f>
              <c:numCache>
                <c:formatCode>General</c:formatCode>
                <c:ptCount val="413"/>
                <c:pt idx="0">
                  <c:v>-2</c:v>
                </c:pt>
                <c:pt idx="1">
                  <c:v>-0.56000000000000005</c:v>
                </c:pt>
                <c:pt idx="2">
                  <c:v>-1.7</c:v>
                </c:pt>
                <c:pt idx="3">
                  <c:v>-1.6</c:v>
                </c:pt>
                <c:pt idx="4">
                  <c:v>0</c:v>
                </c:pt>
                <c:pt idx="5">
                  <c:v>-0.2</c:v>
                </c:pt>
                <c:pt idx="6">
                  <c:v>-0.3</c:v>
                </c:pt>
                <c:pt idx="7">
                  <c:v>0.2</c:v>
                </c:pt>
                <c:pt idx="8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1.3</c:v>
                </c:pt>
                <c:pt idx="14">
                  <c:v>1.3</c:v>
                </c:pt>
                <c:pt idx="15">
                  <c:v>1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0.32</c:v>
                </c:pt>
                <c:pt idx="20">
                  <c:v>1.2000000000000002</c:v>
                </c:pt>
                <c:pt idx="21">
                  <c:v>0.3</c:v>
                </c:pt>
                <c:pt idx="22">
                  <c:v>1.1000000000000001</c:v>
                </c:pt>
                <c:pt idx="23">
                  <c:v>0.5</c:v>
                </c:pt>
                <c:pt idx="24">
                  <c:v>2.1</c:v>
                </c:pt>
                <c:pt idx="25">
                  <c:v>1.7999999999999998</c:v>
                </c:pt>
                <c:pt idx="26">
                  <c:v>2.7</c:v>
                </c:pt>
                <c:pt idx="27">
                  <c:v>0</c:v>
                </c:pt>
                <c:pt idx="28">
                  <c:v>1.52</c:v>
                </c:pt>
                <c:pt idx="29">
                  <c:v>1.8</c:v>
                </c:pt>
                <c:pt idx="30">
                  <c:v>1.9</c:v>
                </c:pt>
                <c:pt idx="31">
                  <c:v>0.8</c:v>
                </c:pt>
                <c:pt idx="32">
                  <c:v>0.2</c:v>
                </c:pt>
                <c:pt idx="33">
                  <c:v>2.4000000000000004</c:v>
                </c:pt>
                <c:pt idx="34">
                  <c:v>0.9</c:v>
                </c:pt>
                <c:pt idx="35">
                  <c:v>0</c:v>
                </c:pt>
                <c:pt idx="36">
                  <c:v>2.9</c:v>
                </c:pt>
                <c:pt idx="37">
                  <c:v>3.6</c:v>
                </c:pt>
                <c:pt idx="38">
                  <c:v>0.8</c:v>
                </c:pt>
                <c:pt idx="39">
                  <c:v>1.6</c:v>
                </c:pt>
                <c:pt idx="40">
                  <c:v>3.3</c:v>
                </c:pt>
                <c:pt idx="41">
                  <c:v>0.5</c:v>
                </c:pt>
                <c:pt idx="42">
                  <c:v>-0.60000000000000009</c:v>
                </c:pt>
                <c:pt idx="43">
                  <c:v>0</c:v>
                </c:pt>
                <c:pt idx="44">
                  <c:v>3.1999999999999997</c:v>
                </c:pt>
                <c:pt idx="45">
                  <c:v>2.4</c:v>
                </c:pt>
                <c:pt idx="46">
                  <c:v>2.4</c:v>
                </c:pt>
                <c:pt idx="47">
                  <c:v>3.1</c:v>
                </c:pt>
                <c:pt idx="48">
                  <c:v>3.8</c:v>
                </c:pt>
                <c:pt idx="49">
                  <c:v>0.1</c:v>
                </c:pt>
                <c:pt idx="50">
                  <c:v>2.6999999999999997</c:v>
                </c:pt>
                <c:pt idx="51">
                  <c:v>3.9000000000000004</c:v>
                </c:pt>
                <c:pt idx="52">
                  <c:v>6</c:v>
                </c:pt>
                <c:pt idx="53">
                  <c:v>0.7</c:v>
                </c:pt>
                <c:pt idx="54">
                  <c:v>2.9</c:v>
                </c:pt>
                <c:pt idx="55">
                  <c:v>5.3</c:v>
                </c:pt>
                <c:pt idx="56">
                  <c:v>3.8</c:v>
                </c:pt>
                <c:pt idx="57">
                  <c:v>0.2</c:v>
                </c:pt>
                <c:pt idx="58">
                  <c:v>2.2000000000000002</c:v>
                </c:pt>
                <c:pt idx="59">
                  <c:v>1.1000000000000001</c:v>
                </c:pt>
                <c:pt idx="60">
                  <c:v>0.8</c:v>
                </c:pt>
                <c:pt idx="61">
                  <c:v>6.2</c:v>
                </c:pt>
                <c:pt idx="62">
                  <c:v>5</c:v>
                </c:pt>
                <c:pt idx="63">
                  <c:v>3.9000000000000004</c:v>
                </c:pt>
                <c:pt idx="64">
                  <c:v>5.3</c:v>
                </c:pt>
                <c:pt idx="65">
                  <c:v>5.6</c:v>
                </c:pt>
                <c:pt idx="66">
                  <c:v>7.2</c:v>
                </c:pt>
                <c:pt idx="67">
                  <c:v>3.8000000000000003</c:v>
                </c:pt>
                <c:pt idx="68">
                  <c:v>4.4000000000000004</c:v>
                </c:pt>
                <c:pt idx="69">
                  <c:v>1.5</c:v>
                </c:pt>
                <c:pt idx="70">
                  <c:v>6.22</c:v>
                </c:pt>
                <c:pt idx="71">
                  <c:v>1.7</c:v>
                </c:pt>
                <c:pt idx="72">
                  <c:v>8.9</c:v>
                </c:pt>
                <c:pt idx="73">
                  <c:v>3.1999999999999997</c:v>
                </c:pt>
                <c:pt idx="74">
                  <c:v>4.2</c:v>
                </c:pt>
                <c:pt idx="75">
                  <c:v>0</c:v>
                </c:pt>
                <c:pt idx="76">
                  <c:v>6.7</c:v>
                </c:pt>
                <c:pt idx="77">
                  <c:v>1.7000000000000002</c:v>
                </c:pt>
                <c:pt idx="78">
                  <c:v>3</c:v>
                </c:pt>
                <c:pt idx="79">
                  <c:v>5.0999999999999996</c:v>
                </c:pt>
                <c:pt idx="80">
                  <c:v>6.5</c:v>
                </c:pt>
                <c:pt idx="81">
                  <c:v>1.7</c:v>
                </c:pt>
                <c:pt idx="82">
                  <c:v>2.6999999999999997</c:v>
                </c:pt>
                <c:pt idx="83">
                  <c:v>5.4</c:v>
                </c:pt>
                <c:pt idx="84">
                  <c:v>2.9</c:v>
                </c:pt>
                <c:pt idx="85">
                  <c:v>3.5</c:v>
                </c:pt>
                <c:pt idx="86">
                  <c:v>7.8999999999999995</c:v>
                </c:pt>
                <c:pt idx="87">
                  <c:v>5.7600000000000007</c:v>
                </c:pt>
                <c:pt idx="88">
                  <c:v>9.3999999999999986</c:v>
                </c:pt>
                <c:pt idx="89">
                  <c:v>0</c:v>
                </c:pt>
                <c:pt idx="90">
                  <c:v>3.4000000000000004</c:v>
                </c:pt>
                <c:pt idx="91">
                  <c:v>9.1</c:v>
                </c:pt>
                <c:pt idx="92">
                  <c:v>0.9</c:v>
                </c:pt>
                <c:pt idx="93">
                  <c:v>5.9</c:v>
                </c:pt>
                <c:pt idx="94">
                  <c:v>3.6000000000000005</c:v>
                </c:pt>
                <c:pt idx="95">
                  <c:v>10.3</c:v>
                </c:pt>
                <c:pt idx="96">
                  <c:v>3.7</c:v>
                </c:pt>
                <c:pt idx="97">
                  <c:v>3.3</c:v>
                </c:pt>
                <c:pt idx="98">
                  <c:v>10.86</c:v>
                </c:pt>
                <c:pt idx="99">
                  <c:v>9.7000000000000011</c:v>
                </c:pt>
                <c:pt idx="100">
                  <c:v>7.6999999999999993</c:v>
                </c:pt>
                <c:pt idx="101">
                  <c:v>1.9</c:v>
                </c:pt>
                <c:pt idx="102">
                  <c:v>1.2</c:v>
                </c:pt>
                <c:pt idx="103">
                  <c:v>10.500000000000002</c:v>
                </c:pt>
                <c:pt idx="104">
                  <c:v>3.7</c:v>
                </c:pt>
                <c:pt idx="105">
                  <c:v>11.3</c:v>
                </c:pt>
                <c:pt idx="106">
                  <c:v>0.5</c:v>
                </c:pt>
                <c:pt idx="107">
                  <c:v>13</c:v>
                </c:pt>
                <c:pt idx="108">
                  <c:v>8.3000000000000007</c:v>
                </c:pt>
                <c:pt idx="109">
                  <c:v>15.2</c:v>
                </c:pt>
                <c:pt idx="110">
                  <c:v>7.6</c:v>
                </c:pt>
                <c:pt idx="111">
                  <c:v>15.299999999999999</c:v>
                </c:pt>
                <c:pt idx="112">
                  <c:v>5.2</c:v>
                </c:pt>
                <c:pt idx="113">
                  <c:v>14.599999999999998</c:v>
                </c:pt>
                <c:pt idx="114">
                  <c:v>10.799999999999999</c:v>
                </c:pt>
                <c:pt idx="115">
                  <c:v>0.78</c:v>
                </c:pt>
                <c:pt idx="116">
                  <c:v>0.6</c:v>
                </c:pt>
                <c:pt idx="117">
                  <c:v>17.419999999999998</c:v>
                </c:pt>
                <c:pt idx="118">
                  <c:v>12.100000000000001</c:v>
                </c:pt>
                <c:pt idx="119">
                  <c:v>2.4</c:v>
                </c:pt>
                <c:pt idx="120">
                  <c:v>6.7999999999999989</c:v>
                </c:pt>
                <c:pt idx="121">
                  <c:v>7.3999999999999995</c:v>
                </c:pt>
                <c:pt idx="122">
                  <c:v>13.7</c:v>
                </c:pt>
                <c:pt idx="123">
                  <c:v>15.1</c:v>
                </c:pt>
                <c:pt idx="124">
                  <c:v>8.7999999999999989</c:v>
                </c:pt>
                <c:pt idx="125">
                  <c:v>10.099999999999998</c:v>
                </c:pt>
                <c:pt idx="126">
                  <c:v>3.1999999999999997</c:v>
                </c:pt>
                <c:pt idx="127">
                  <c:v>6.1000000000000005</c:v>
                </c:pt>
                <c:pt idx="128">
                  <c:v>4.8</c:v>
                </c:pt>
                <c:pt idx="129">
                  <c:v>13.799999999999999</c:v>
                </c:pt>
                <c:pt idx="130">
                  <c:v>8.5</c:v>
                </c:pt>
                <c:pt idx="131">
                  <c:v>10.3</c:v>
                </c:pt>
                <c:pt idx="132">
                  <c:v>13.400000000000002</c:v>
                </c:pt>
                <c:pt idx="133">
                  <c:v>2.2000000000000002</c:v>
                </c:pt>
                <c:pt idx="134">
                  <c:v>11.9</c:v>
                </c:pt>
                <c:pt idx="135">
                  <c:v>21.7</c:v>
                </c:pt>
                <c:pt idx="136">
                  <c:v>17.899999999999999</c:v>
                </c:pt>
                <c:pt idx="137">
                  <c:v>22.5</c:v>
                </c:pt>
                <c:pt idx="138">
                  <c:v>18.600000000000001</c:v>
                </c:pt>
                <c:pt idx="139">
                  <c:v>12.899999999999999</c:v>
                </c:pt>
                <c:pt idx="140">
                  <c:v>9.1000000000000014</c:v>
                </c:pt>
                <c:pt idx="141">
                  <c:v>18.099999999999998</c:v>
                </c:pt>
                <c:pt idx="142">
                  <c:v>26.7</c:v>
                </c:pt>
                <c:pt idx="143">
                  <c:v>8.6</c:v>
                </c:pt>
                <c:pt idx="144">
                  <c:v>7.8</c:v>
                </c:pt>
                <c:pt idx="145">
                  <c:v>4.6000000000000005</c:v>
                </c:pt>
                <c:pt idx="146">
                  <c:v>24.9</c:v>
                </c:pt>
                <c:pt idx="147">
                  <c:v>14.8</c:v>
                </c:pt>
                <c:pt idx="148">
                  <c:v>28.599999999999998</c:v>
                </c:pt>
                <c:pt idx="149">
                  <c:v>16.8</c:v>
                </c:pt>
                <c:pt idx="150">
                  <c:v>31.899999999999995</c:v>
                </c:pt>
                <c:pt idx="151">
                  <c:v>18.799999999999997</c:v>
                </c:pt>
                <c:pt idx="152">
                  <c:v>24</c:v>
                </c:pt>
                <c:pt idx="153">
                  <c:v>35.54</c:v>
                </c:pt>
                <c:pt idx="154">
                  <c:v>17.5</c:v>
                </c:pt>
                <c:pt idx="155">
                  <c:v>22.4</c:v>
                </c:pt>
                <c:pt idx="156">
                  <c:v>11.600000000000001</c:v>
                </c:pt>
                <c:pt idx="157">
                  <c:v>13.1</c:v>
                </c:pt>
                <c:pt idx="158">
                  <c:v>32.9</c:v>
                </c:pt>
                <c:pt idx="159">
                  <c:v>26.9</c:v>
                </c:pt>
                <c:pt idx="160">
                  <c:v>24.799999999999997</c:v>
                </c:pt>
                <c:pt idx="161">
                  <c:v>29.1</c:v>
                </c:pt>
                <c:pt idx="162">
                  <c:v>27.200000000000003</c:v>
                </c:pt>
                <c:pt idx="163">
                  <c:v>3.6</c:v>
                </c:pt>
                <c:pt idx="164">
                  <c:v>24.78</c:v>
                </c:pt>
                <c:pt idx="165">
                  <c:v>35.1</c:v>
                </c:pt>
                <c:pt idx="166">
                  <c:v>30.5</c:v>
                </c:pt>
                <c:pt idx="167">
                  <c:v>0.2</c:v>
                </c:pt>
                <c:pt idx="168">
                  <c:v>36.599999999999994</c:v>
                </c:pt>
                <c:pt idx="169">
                  <c:v>23.699999999999996</c:v>
                </c:pt>
                <c:pt idx="170">
                  <c:v>18.399999999999999</c:v>
                </c:pt>
                <c:pt idx="171">
                  <c:v>19.900000000000002</c:v>
                </c:pt>
                <c:pt idx="172">
                  <c:v>31.7</c:v>
                </c:pt>
                <c:pt idx="173">
                  <c:v>12.799999999999999</c:v>
                </c:pt>
                <c:pt idx="174">
                  <c:v>16.600000000000001</c:v>
                </c:pt>
                <c:pt idx="175">
                  <c:v>15.6</c:v>
                </c:pt>
                <c:pt idx="176">
                  <c:v>39.099999999999994</c:v>
                </c:pt>
                <c:pt idx="177">
                  <c:v>33.4</c:v>
                </c:pt>
                <c:pt idx="178">
                  <c:v>21.700000000000003</c:v>
                </c:pt>
                <c:pt idx="179">
                  <c:v>31</c:v>
                </c:pt>
                <c:pt idx="180">
                  <c:v>14.4</c:v>
                </c:pt>
                <c:pt idx="181">
                  <c:v>32.1</c:v>
                </c:pt>
                <c:pt idx="182">
                  <c:v>26.099999999999998</c:v>
                </c:pt>
                <c:pt idx="183">
                  <c:v>34.4</c:v>
                </c:pt>
                <c:pt idx="184">
                  <c:v>24.1</c:v>
                </c:pt>
                <c:pt idx="185">
                  <c:v>26</c:v>
                </c:pt>
                <c:pt idx="186">
                  <c:v>37.5</c:v>
                </c:pt>
                <c:pt idx="187">
                  <c:v>25.3</c:v>
                </c:pt>
                <c:pt idx="188">
                  <c:v>49.1</c:v>
                </c:pt>
                <c:pt idx="189">
                  <c:v>9.5</c:v>
                </c:pt>
                <c:pt idx="190">
                  <c:v>20.399999999999999</c:v>
                </c:pt>
                <c:pt idx="191">
                  <c:v>15.900000000000002</c:v>
                </c:pt>
                <c:pt idx="192">
                  <c:v>27.900000000000002</c:v>
                </c:pt>
                <c:pt idx="193">
                  <c:v>21.9</c:v>
                </c:pt>
                <c:pt idx="194">
                  <c:v>28.2</c:v>
                </c:pt>
                <c:pt idx="195">
                  <c:v>48.3</c:v>
                </c:pt>
                <c:pt idx="196">
                  <c:v>37.9</c:v>
                </c:pt>
                <c:pt idx="197">
                  <c:v>21.299999999999997</c:v>
                </c:pt>
                <c:pt idx="198">
                  <c:v>25.099999999999998</c:v>
                </c:pt>
                <c:pt idx="199">
                  <c:v>13.8</c:v>
                </c:pt>
                <c:pt idx="200">
                  <c:v>20.7</c:v>
                </c:pt>
                <c:pt idx="201">
                  <c:v>46.199999999999996</c:v>
                </c:pt>
                <c:pt idx="202">
                  <c:v>39</c:v>
                </c:pt>
                <c:pt idx="203">
                  <c:v>36.299999999999997</c:v>
                </c:pt>
                <c:pt idx="204">
                  <c:v>49.900000000000006</c:v>
                </c:pt>
                <c:pt idx="205">
                  <c:v>22.1</c:v>
                </c:pt>
                <c:pt idx="206">
                  <c:v>43</c:v>
                </c:pt>
                <c:pt idx="207">
                  <c:v>12.1</c:v>
                </c:pt>
                <c:pt idx="208">
                  <c:v>44.300000000000004</c:v>
                </c:pt>
                <c:pt idx="209">
                  <c:v>26.599999999999998</c:v>
                </c:pt>
                <c:pt idx="210">
                  <c:v>41.9</c:v>
                </c:pt>
                <c:pt idx="211">
                  <c:v>21.1</c:v>
                </c:pt>
                <c:pt idx="212">
                  <c:v>21.2</c:v>
                </c:pt>
                <c:pt idx="213">
                  <c:v>31.8</c:v>
                </c:pt>
                <c:pt idx="214">
                  <c:v>47.5</c:v>
                </c:pt>
                <c:pt idx="215">
                  <c:v>55.400000000000006</c:v>
                </c:pt>
                <c:pt idx="216">
                  <c:v>41.70000000000001</c:v>
                </c:pt>
                <c:pt idx="217">
                  <c:v>56.199999999999989</c:v>
                </c:pt>
                <c:pt idx="218">
                  <c:v>34.300000000000004</c:v>
                </c:pt>
                <c:pt idx="219">
                  <c:v>30.699999999999996</c:v>
                </c:pt>
                <c:pt idx="220">
                  <c:v>21.299999999999997</c:v>
                </c:pt>
                <c:pt idx="221">
                  <c:v>22</c:v>
                </c:pt>
                <c:pt idx="222">
                  <c:v>40</c:v>
                </c:pt>
                <c:pt idx="223">
                  <c:v>18.8</c:v>
                </c:pt>
                <c:pt idx="224">
                  <c:v>41.599999999999994</c:v>
                </c:pt>
                <c:pt idx="225">
                  <c:v>41.440000000000005</c:v>
                </c:pt>
                <c:pt idx="226">
                  <c:v>20.700000000000003</c:v>
                </c:pt>
                <c:pt idx="227">
                  <c:v>52.9</c:v>
                </c:pt>
                <c:pt idx="228">
                  <c:v>18.100000000000001</c:v>
                </c:pt>
                <c:pt idx="229">
                  <c:v>36.799999999999997</c:v>
                </c:pt>
                <c:pt idx="230">
                  <c:v>31.3</c:v>
                </c:pt>
                <c:pt idx="231">
                  <c:v>31</c:v>
                </c:pt>
                <c:pt idx="232">
                  <c:v>27</c:v>
                </c:pt>
                <c:pt idx="233">
                  <c:v>11.5</c:v>
                </c:pt>
                <c:pt idx="234">
                  <c:v>26.6</c:v>
                </c:pt>
                <c:pt idx="235">
                  <c:v>44.900000000000006</c:v>
                </c:pt>
                <c:pt idx="236">
                  <c:v>28.3</c:v>
                </c:pt>
                <c:pt idx="237">
                  <c:v>27.4</c:v>
                </c:pt>
                <c:pt idx="238">
                  <c:v>62.7</c:v>
                </c:pt>
                <c:pt idx="239">
                  <c:v>37.699999999999996</c:v>
                </c:pt>
                <c:pt idx="240">
                  <c:v>18.899999999999999</c:v>
                </c:pt>
                <c:pt idx="241">
                  <c:v>28.2</c:v>
                </c:pt>
                <c:pt idx="242">
                  <c:v>13.2</c:v>
                </c:pt>
                <c:pt idx="243">
                  <c:v>50.8</c:v>
                </c:pt>
                <c:pt idx="244">
                  <c:v>24.9</c:v>
                </c:pt>
                <c:pt idx="245">
                  <c:v>63.94</c:v>
                </c:pt>
                <c:pt idx="246">
                  <c:v>17.5</c:v>
                </c:pt>
                <c:pt idx="247">
                  <c:v>57.900000000000006</c:v>
                </c:pt>
                <c:pt idx="248">
                  <c:v>29.400000000000002</c:v>
                </c:pt>
                <c:pt idx="249">
                  <c:v>31.5</c:v>
                </c:pt>
                <c:pt idx="250">
                  <c:v>43.7</c:v>
                </c:pt>
                <c:pt idx="251">
                  <c:v>24</c:v>
                </c:pt>
                <c:pt idx="252">
                  <c:v>20</c:v>
                </c:pt>
                <c:pt idx="253">
                  <c:v>36.4</c:v>
                </c:pt>
                <c:pt idx="254">
                  <c:v>53.480000000000004</c:v>
                </c:pt>
                <c:pt idx="255">
                  <c:v>34.199999999999996</c:v>
                </c:pt>
                <c:pt idx="256">
                  <c:v>12.5</c:v>
                </c:pt>
                <c:pt idx="257">
                  <c:v>41.399999999999991</c:v>
                </c:pt>
                <c:pt idx="258">
                  <c:v>44.1</c:v>
                </c:pt>
                <c:pt idx="259">
                  <c:v>42.5</c:v>
                </c:pt>
                <c:pt idx="260">
                  <c:v>69.099999999999994</c:v>
                </c:pt>
                <c:pt idx="261">
                  <c:v>50.8</c:v>
                </c:pt>
                <c:pt idx="262">
                  <c:v>53.199999999999996</c:v>
                </c:pt>
                <c:pt idx="263">
                  <c:v>83.14</c:v>
                </c:pt>
                <c:pt idx="264">
                  <c:v>56.599999999999994</c:v>
                </c:pt>
                <c:pt idx="265">
                  <c:v>0</c:v>
                </c:pt>
                <c:pt idx="266">
                  <c:v>74.2</c:v>
                </c:pt>
                <c:pt idx="267">
                  <c:v>61.2</c:v>
                </c:pt>
                <c:pt idx="268">
                  <c:v>71.599999999999994</c:v>
                </c:pt>
                <c:pt idx="269">
                  <c:v>66</c:v>
                </c:pt>
                <c:pt idx="270">
                  <c:v>39.999999999999993</c:v>
                </c:pt>
                <c:pt idx="271">
                  <c:v>47.29999999999999</c:v>
                </c:pt>
                <c:pt idx="272">
                  <c:v>28.6</c:v>
                </c:pt>
                <c:pt idx="273">
                  <c:v>37.499999999999993</c:v>
                </c:pt>
                <c:pt idx="274">
                  <c:v>31.78</c:v>
                </c:pt>
                <c:pt idx="275">
                  <c:v>38.6</c:v>
                </c:pt>
                <c:pt idx="276">
                  <c:v>51.400000000000006</c:v>
                </c:pt>
                <c:pt idx="277">
                  <c:v>47.499999999999993</c:v>
                </c:pt>
                <c:pt idx="278">
                  <c:v>47.6</c:v>
                </c:pt>
                <c:pt idx="279">
                  <c:v>35.799999999999997</c:v>
                </c:pt>
                <c:pt idx="280">
                  <c:v>44</c:v>
                </c:pt>
                <c:pt idx="281">
                  <c:v>89.9</c:v>
                </c:pt>
                <c:pt idx="282">
                  <c:v>33.199999999999996</c:v>
                </c:pt>
                <c:pt idx="283">
                  <c:v>54.1</c:v>
                </c:pt>
                <c:pt idx="284">
                  <c:v>41.3</c:v>
                </c:pt>
                <c:pt idx="285">
                  <c:v>55.100000000000009</c:v>
                </c:pt>
                <c:pt idx="286">
                  <c:v>52.8</c:v>
                </c:pt>
                <c:pt idx="287">
                  <c:v>46.8</c:v>
                </c:pt>
                <c:pt idx="288">
                  <c:v>47</c:v>
                </c:pt>
                <c:pt idx="289">
                  <c:v>32.4</c:v>
                </c:pt>
                <c:pt idx="290">
                  <c:v>9.16</c:v>
                </c:pt>
                <c:pt idx="291">
                  <c:v>-0.2</c:v>
                </c:pt>
                <c:pt idx="292">
                  <c:v>33.199999999999996</c:v>
                </c:pt>
                <c:pt idx="293">
                  <c:v>79.5</c:v>
                </c:pt>
                <c:pt idx="294">
                  <c:v>44.000000000000007</c:v>
                </c:pt>
                <c:pt idx="295">
                  <c:v>89.760000000000019</c:v>
                </c:pt>
                <c:pt idx="296">
                  <c:v>44.3</c:v>
                </c:pt>
                <c:pt idx="297">
                  <c:v>43.9</c:v>
                </c:pt>
                <c:pt idx="298">
                  <c:v>58.8</c:v>
                </c:pt>
                <c:pt idx="299">
                  <c:v>91.2</c:v>
                </c:pt>
                <c:pt idx="300">
                  <c:v>28.22</c:v>
                </c:pt>
                <c:pt idx="301">
                  <c:v>50.179999999999993</c:v>
                </c:pt>
                <c:pt idx="302">
                  <c:v>47.5</c:v>
                </c:pt>
                <c:pt idx="303">
                  <c:v>79.22</c:v>
                </c:pt>
                <c:pt idx="304">
                  <c:v>64.900000000000006</c:v>
                </c:pt>
                <c:pt idx="305">
                  <c:v>53.999999999999993</c:v>
                </c:pt>
                <c:pt idx="306">
                  <c:v>59.599999999999994</c:v>
                </c:pt>
                <c:pt idx="307">
                  <c:v>71.7</c:v>
                </c:pt>
                <c:pt idx="308">
                  <c:v>48.300000000000004</c:v>
                </c:pt>
                <c:pt idx="309">
                  <c:v>73.7</c:v>
                </c:pt>
                <c:pt idx="310">
                  <c:v>60.900000000000006</c:v>
                </c:pt>
                <c:pt idx="311">
                  <c:v>61.8</c:v>
                </c:pt>
                <c:pt idx="312">
                  <c:v>93.64</c:v>
                </c:pt>
                <c:pt idx="313">
                  <c:v>95.1</c:v>
                </c:pt>
                <c:pt idx="314">
                  <c:v>63.70000000000001</c:v>
                </c:pt>
                <c:pt idx="315">
                  <c:v>50.5</c:v>
                </c:pt>
                <c:pt idx="316">
                  <c:v>69.599999999999994</c:v>
                </c:pt>
                <c:pt idx="317">
                  <c:v>88.5</c:v>
                </c:pt>
                <c:pt idx="318">
                  <c:v>61.1</c:v>
                </c:pt>
                <c:pt idx="319">
                  <c:v>75.400000000000006</c:v>
                </c:pt>
                <c:pt idx="320">
                  <c:v>70.599999999999994</c:v>
                </c:pt>
                <c:pt idx="321">
                  <c:v>70.5</c:v>
                </c:pt>
                <c:pt idx="322">
                  <c:v>30.099999999999998</c:v>
                </c:pt>
                <c:pt idx="323">
                  <c:v>78</c:v>
                </c:pt>
                <c:pt idx="324">
                  <c:v>58.1</c:v>
                </c:pt>
                <c:pt idx="325">
                  <c:v>90.1</c:v>
                </c:pt>
                <c:pt idx="326">
                  <c:v>84.100000000000009</c:v>
                </c:pt>
                <c:pt idx="327">
                  <c:v>69.800000000000011</c:v>
                </c:pt>
                <c:pt idx="328">
                  <c:v>75.400000000000006</c:v>
                </c:pt>
                <c:pt idx="329">
                  <c:v>55.199999999999996</c:v>
                </c:pt>
                <c:pt idx="330">
                  <c:v>78.500000000000014</c:v>
                </c:pt>
                <c:pt idx="331">
                  <c:v>74.8</c:v>
                </c:pt>
                <c:pt idx="332">
                  <c:v>70.98</c:v>
                </c:pt>
                <c:pt idx="333">
                  <c:v>38.1</c:v>
                </c:pt>
                <c:pt idx="334">
                  <c:v>78.8</c:v>
                </c:pt>
                <c:pt idx="335">
                  <c:v>76.5</c:v>
                </c:pt>
                <c:pt idx="336">
                  <c:v>28.3</c:v>
                </c:pt>
                <c:pt idx="337">
                  <c:v>78.399999999999991</c:v>
                </c:pt>
                <c:pt idx="338">
                  <c:v>120.60000000000001</c:v>
                </c:pt>
                <c:pt idx="339">
                  <c:v>93.9</c:v>
                </c:pt>
                <c:pt idx="340">
                  <c:v>73.8</c:v>
                </c:pt>
                <c:pt idx="341">
                  <c:v>53.2</c:v>
                </c:pt>
                <c:pt idx="342">
                  <c:v>114.80000000000001</c:v>
                </c:pt>
                <c:pt idx="343">
                  <c:v>69.900000000000006</c:v>
                </c:pt>
                <c:pt idx="344">
                  <c:v>85.1</c:v>
                </c:pt>
                <c:pt idx="345">
                  <c:v>46.46</c:v>
                </c:pt>
                <c:pt idx="346">
                  <c:v>81.920000000000016</c:v>
                </c:pt>
                <c:pt idx="347">
                  <c:v>87.399999999999991</c:v>
                </c:pt>
                <c:pt idx="348">
                  <c:v>78.8</c:v>
                </c:pt>
                <c:pt idx="349">
                  <c:v>96.699999999999989</c:v>
                </c:pt>
                <c:pt idx="350">
                  <c:v>57.70000000000001</c:v>
                </c:pt>
                <c:pt idx="351">
                  <c:v>78.8</c:v>
                </c:pt>
                <c:pt idx="352">
                  <c:v>112.6</c:v>
                </c:pt>
                <c:pt idx="353">
                  <c:v>100.74000000000001</c:v>
                </c:pt>
                <c:pt idx="354">
                  <c:v>93.899999999999991</c:v>
                </c:pt>
                <c:pt idx="355">
                  <c:v>67.2</c:v>
                </c:pt>
                <c:pt idx="356">
                  <c:v>99.44</c:v>
                </c:pt>
                <c:pt idx="357">
                  <c:v>88.5</c:v>
                </c:pt>
                <c:pt idx="358">
                  <c:v>78.099999999999994</c:v>
                </c:pt>
                <c:pt idx="359">
                  <c:v>100.3</c:v>
                </c:pt>
                <c:pt idx="360">
                  <c:v>131.52000000000001</c:v>
                </c:pt>
                <c:pt idx="361">
                  <c:v>92.5</c:v>
                </c:pt>
                <c:pt idx="362">
                  <c:v>61.120000000000005</c:v>
                </c:pt>
                <c:pt idx="363">
                  <c:v>88.600000000000023</c:v>
                </c:pt>
                <c:pt idx="364">
                  <c:v>19.2</c:v>
                </c:pt>
                <c:pt idx="365">
                  <c:v>73.839999999999989</c:v>
                </c:pt>
                <c:pt idx="366">
                  <c:v>112.30000000000001</c:v>
                </c:pt>
                <c:pt idx="367">
                  <c:v>124.9</c:v>
                </c:pt>
                <c:pt idx="368">
                  <c:v>65.5</c:v>
                </c:pt>
                <c:pt idx="369">
                  <c:v>72.5</c:v>
                </c:pt>
                <c:pt idx="370">
                  <c:v>123.2</c:v>
                </c:pt>
                <c:pt idx="371">
                  <c:v>77.900000000000006</c:v>
                </c:pt>
                <c:pt idx="372">
                  <c:v>90.1</c:v>
                </c:pt>
                <c:pt idx="373">
                  <c:v>86.9</c:v>
                </c:pt>
                <c:pt idx="374">
                  <c:v>89.060000000000016</c:v>
                </c:pt>
                <c:pt idx="375">
                  <c:v>109.89999999999999</c:v>
                </c:pt>
                <c:pt idx="376">
                  <c:v>115.69999999999999</c:v>
                </c:pt>
                <c:pt idx="377">
                  <c:v>132.89999999999998</c:v>
                </c:pt>
                <c:pt idx="378">
                  <c:v>121.29999999999998</c:v>
                </c:pt>
                <c:pt idx="379">
                  <c:v>90.800000000000011</c:v>
                </c:pt>
                <c:pt idx="380">
                  <c:v>96.2</c:v>
                </c:pt>
                <c:pt idx="381">
                  <c:v>127.89999999999999</c:v>
                </c:pt>
                <c:pt idx="382">
                  <c:v>119.50000000000001</c:v>
                </c:pt>
                <c:pt idx="383">
                  <c:v>139.10000000000002</c:v>
                </c:pt>
                <c:pt idx="384">
                  <c:v>113</c:v>
                </c:pt>
                <c:pt idx="385">
                  <c:v>105.2</c:v>
                </c:pt>
                <c:pt idx="386">
                  <c:v>99.9</c:v>
                </c:pt>
                <c:pt idx="387">
                  <c:v>129.24</c:v>
                </c:pt>
                <c:pt idx="388">
                  <c:v>106.5</c:v>
                </c:pt>
                <c:pt idx="389">
                  <c:v>97.100000000000009</c:v>
                </c:pt>
                <c:pt idx="390">
                  <c:v>122.49999999999999</c:v>
                </c:pt>
                <c:pt idx="391">
                  <c:v>149.00000000000003</c:v>
                </c:pt>
                <c:pt idx="392">
                  <c:v>108.30000000000001</c:v>
                </c:pt>
                <c:pt idx="393">
                  <c:v>143.35999999999999</c:v>
                </c:pt>
                <c:pt idx="394">
                  <c:v>121.1</c:v>
                </c:pt>
                <c:pt idx="395">
                  <c:v>117.88000000000001</c:v>
                </c:pt>
                <c:pt idx="396">
                  <c:v>154.76</c:v>
                </c:pt>
                <c:pt idx="397">
                  <c:v>122.02000000000001</c:v>
                </c:pt>
                <c:pt idx="398">
                  <c:v>202.06</c:v>
                </c:pt>
                <c:pt idx="399">
                  <c:v>166.14</c:v>
                </c:pt>
                <c:pt idx="400">
                  <c:v>107.72</c:v>
                </c:pt>
                <c:pt idx="401">
                  <c:v>147.80000000000001</c:v>
                </c:pt>
                <c:pt idx="402">
                  <c:v>135.52000000000001</c:v>
                </c:pt>
                <c:pt idx="403">
                  <c:v>137.16000000000003</c:v>
                </c:pt>
                <c:pt idx="404">
                  <c:v>160.9</c:v>
                </c:pt>
                <c:pt idx="405">
                  <c:v>111.72</c:v>
                </c:pt>
                <c:pt idx="406">
                  <c:v>144.46</c:v>
                </c:pt>
                <c:pt idx="407">
                  <c:v>149.83999999999997</c:v>
                </c:pt>
                <c:pt idx="408">
                  <c:v>159.32000000000002</c:v>
                </c:pt>
                <c:pt idx="409">
                  <c:v>158.68</c:v>
                </c:pt>
                <c:pt idx="410">
                  <c:v>162.19999999999999</c:v>
                </c:pt>
                <c:pt idx="411">
                  <c:v>190.78000000000003</c:v>
                </c:pt>
                <c:pt idx="412">
                  <c:v>193.82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27552"/>
        <c:axId val="37933824"/>
      </c:scatterChart>
      <c:valAx>
        <c:axId val="37927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2013 Weeks 9-17 Cumulative Fantasy Points</a:t>
                </a:r>
              </a:p>
            </c:rich>
          </c:tx>
          <c:layout>
            <c:manualLayout>
              <c:xMode val="edge"/>
              <c:yMode val="edge"/>
              <c:x val="0.33972922134733158"/>
              <c:y val="0.86872151588487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7933824"/>
        <c:crosses val="autoZero"/>
        <c:crossBetween val="midCat"/>
      </c:valAx>
      <c:valAx>
        <c:axId val="379338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2013 Weeks 1-8 Cumulative Fantasy Points</a:t>
                </a:r>
              </a:p>
            </c:rich>
          </c:tx>
          <c:layout>
            <c:manualLayout>
              <c:xMode val="edge"/>
              <c:yMode val="edge"/>
              <c:x val="0.05"/>
              <c:y val="0.117801532431909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792755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71999-0324-45C1-8596-12049FA08BC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642E-ACB6-4776-80D6-4B9A2D90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8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5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334C-675B-49EE-B47E-73F572374F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0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34BA-76AF-4203-8FB5-430C394F011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176"/>
            <a:ext cx="8229600" cy="5610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f you were given the coefficient (b) and the intercept (a)…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plug x = 0 into the equation, and get a value for </a:t>
            </a:r>
            <a:r>
              <a:rPr lang="cy-GB" sz="2400" dirty="0" smtClean="0"/>
              <a:t>ŷ </a:t>
            </a:r>
            <a:br>
              <a:rPr lang="cy-GB" sz="2400" dirty="0" smtClean="0"/>
            </a:br>
            <a:r>
              <a:rPr lang="cy-GB" sz="2400" dirty="0" smtClean="0">
                <a:solidFill>
                  <a:schemeClr val="bg1">
                    <a:lumMod val="65000"/>
                  </a:schemeClr>
                </a:solidFill>
              </a:rPr>
              <a:t>(hint: it’ll be the value “a”)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</a:t>
            </a:r>
            <a:r>
              <a:rPr lang="en-US" sz="2400" dirty="0" smtClean="0"/>
              <a:t>ark a point at (0, </a:t>
            </a:r>
            <a:r>
              <a:rPr lang="cy-GB" sz="2400" dirty="0" smtClean="0"/>
              <a:t>ŷ)</a:t>
            </a:r>
          </a:p>
          <a:p>
            <a:pPr>
              <a:buFont typeface="+mj-lt"/>
              <a:buAutoNum type="arabicPeriod"/>
            </a:pPr>
            <a:r>
              <a:rPr lang="cy-GB" sz="2400" dirty="0" smtClean="0"/>
              <a:t>plug x=[something else] into the equation </a:t>
            </a:r>
            <a:br>
              <a:rPr lang="cy-GB" sz="2400" dirty="0" smtClean="0"/>
            </a:br>
            <a:r>
              <a:rPr lang="cy-GB" sz="2400" dirty="0" smtClean="0"/>
              <a:t>and get a value for ŷ.</a:t>
            </a:r>
          </a:p>
          <a:p>
            <a:pPr>
              <a:buFont typeface="+mj-lt"/>
              <a:buAutoNum type="arabicPeriod"/>
            </a:pPr>
            <a:r>
              <a:rPr lang="cy-GB" sz="2400" dirty="0" smtClean="0"/>
              <a:t>mark a point at that new location (x, ŷ)</a:t>
            </a:r>
          </a:p>
          <a:p>
            <a:pPr>
              <a:buFont typeface="+mj-lt"/>
              <a:buAutoNum type="arabicPeriod"/>
            </a:pPr>
            <a:r>
              <a:rPr lang="cy-GB" sz="2400" dirty="0" smtClean="0"/>
              <a:t>connect your two points with </a:t>
            </a:r>
            <a:br>
              <a:rPr lang="cy-GB" sz="2400" dirty="0" smtClean="0"/>
            </a:br>
            <a:r>
              <a:rPr lang="cy-GB" sz="2400" dirty="0" smtClean="0"/>
              <a:t>a straight line</a:t>
            </a:r>
            <a:endParaRPr lang="cy-GB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make a graph like this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draw this line: </a:t>
            </a:r>
            <a:r>
              <a:rPr lang="cy-GB" sz="2400" i="1" dirty="0" smtClean="0"/>
              <a:t>ŷ</a:t>
            </a:r>
            <a:r>
              <a:rPr lang="cy-GB" sz="2400" dirty="0" smtClean="0"/>
              <a:t> = 7 + -2</a:t>
            </a:r>
            <a:r>
              <a:rPr lang="cy-GB" sz="2400" i="1" dirty="0" smtClean="0"/>
              <a:t>x</a:t>
            </a:r>
          </a:p>
          <a:p>
            <a:pPr marL="0" indent="0">
              <a:buNone/>
            </a:pPr>
            <a:r>
              <a:rPr lang="cy-GB" sz="2400" dirty="0" smtClean="0"/>
              <a:t>now this line: </a:t>
            </a:r>
            <a:r>
              <a:rPr lang="cy-GB" sz="2400" i="1" dirty="0" smtClean="0"/>
              <a:t>ŷ</a:t>
            </a:r>
            <a:r>
              <a:rPr lang="cy-GB" sz="2400" dirty="0" smtClean="0"/>
              <a:t> = 1.5 + 0.5</a:t>
            </a:r>
            <a:r>
              <a:rPr lang="cy-GB" sz="2400" i="1" dirty="0" smtClean="0"/>
              <a:t>x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graphing lines…</a:t>
            </a:r>
            <a:endParaRPr lang="en-US" sz="40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52019997"/>
              </p:ext>
            </p:extLst>
          </p:nvPr>
        </p:nvGraphicFramePr>
        <p:xfrm>
          <a:off x="5838825" y="3819525"/>
          <a:ext cx="2671762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2325" y="4962525"/>
            <a:ext cx="2314575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2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80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problem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0800000">
            <a:off x="2819400" y="2590800"/>
            <a:ext cx="228600" cy="18166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41384" y="32552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-3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0800" y="2602992"/>
            <a:ext cx="228600" cy="18166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66792" y="32552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3400" y="5043160"/>
            <a:ext cx="25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 of error: +0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1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squared error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>
            <a:off x="5410200" y="31242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0800000">
            <a:off x="3810000" y="32004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048000" y="4343400"/>
            <a:ext cx="1228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Error: 0</a:t>
            </a:r>
            <a:br>
              <a:rPr lang="en-US" sz="2400" dirty="0" smtClean="0"/>
            </a:br>
            <a:r>
              <a:rPr lang="en-US" sz="2400" dirty="0" smtClean="0"/>
              <a:t>Error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200400"/>
            <a:ext cx="1228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Error: -1</a:t>
            </a:r>
          </a:p>
          <a:p>
            <a:r>
              <a:rPr lang="en-US" sz="2400" dirty="0" smtClean="0"/>
              <a:t>Error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9220" y="3276600"/>
            <a:ext cx="127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Error: +1</a:t>
            </a:r>
          </a:p>
          <a:p>
            <a:r>
              <a:rPr lang="en-US" sz="2400" dirty="0" smtClean="0"/>
              <a:t>Error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1445" y="2372380"/>
            <a:ext cx="1228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Error: 0</a:t>
            </a:r>
          </a:p>
          <a:p>
            <a:r>
              <a:rPr lang="en-US" sz="2400" dirty="0" smtClean="0"/>
              <a:t>Error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2745" y="4758898"/>
            <a:ext cx="2435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 of </a:t>
            </a:r>
            <a:r>
              <a:rPr lang="en-US" sz="2800" i="1" dirty="0" smtClean="0"/>
              <a:t>squared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error: </a:t>
            </a:r>
            <a:r>
              <a:rPr lang="en-US" sz="2800" dirty="0"/>
              <a:t>2</a:t>
            </a: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7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37" grpId="0"/>
      <p:bldP spid="38" grpId="0"/>
      <p:bldP spid="39" grpId="0"/>
      <p:bldP spid="4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minimize </a:t>
            </a:r>
            <a:r>
              <a:rPr lang="en-US" b="1" dirty="0" smtClean="0">
                <a:solidFill>
                  <a:srgbClr val="C00000"/>
                </a:solidFill>
              </a:rPr>
              <a:t>squared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least squares regression</a:t>
            </a:r>
          </a:p>
          <a:p>
            <a:r>
              <a:rPr lang="en-US" dirty="0" smtClean="0"/>
              <a:t>find the line that minimizes the sum of squared residuals (error) between observed data points and the regression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209801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</a:t>
            </a:r>
            <a:r>
              <a:rPr lang="en-US" sz="2400" dirty="0" smtClean="0"/>
              <a:t>19: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prediction</a:t>
            </a:r>
            <a:r>
              <a:rPr lang="en-US" sz="2400" dirty="0" smtClean="0"/>
              <a:t> and </a:t>
            </a:r>
            <a:r>
              <a:rPr lang="en-US" sz="2400" b="1" dirty="0" smtClean="0"/>
              <a:t>regression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87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given a series of x and y data points, we can use correlation to tell us if there is a relationship between the points.</a:t>
            </a:r>
          </a:p>
          <a:p>
            <a:pPr marL="0" indent="0" algn="ctr">
              <a:buNone/>
            </a:pP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"/>
          <a:stretch/>
        </p:blipFill>
        <p:spPr bwMode="auto">
          <a:xfrm>
            <a:off x="2686050" y="3505200"/>
            <a:ext cx="3638550" cy="24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4725" y="6019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correlation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2438400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429000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2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397493" y="2714324"/>
            <a:ext cx="635267" cy="798897"/>
          </a:xfrm>
          <a:custGeom>
            <a:avLst/>
            <a:gdLst>
              <a:gd name="connsiteX0" fmla="*/ 0 w 635267"/>
              <a:gd name="connsiteY0" fmla="*/ 0 h 798897"/>
              <a:gd name="connsiteX1" fmla="*/ 423511 w 635267"/>
              <a:gd name="connsiteY1" fmla="*/ 279133 h 798897"/>
              <a:gd name="connsiteX2" fmla="*/ 635267 w 635267"/>
              <a:gd name="connsiteY2" fmla="*/ 798897 h 79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267" h="798897">
                <a:moveTo>
                  <a:pt x="0" y="0"/>
                </a:moveTo>
                <a:cubicBezTo>
                  <a:pt x="158816" y="72992"/>
                  <a:pt x="317633" y="145984"/>
                  <a:pt x="423511" y="279133"/>
                </a:cubicBezTo>
                <a:cubicBezTo>
                  <a:pt x="529389" y="412282"/>
                  <a:pt x="582328" y="605589"/>
                  <a:pt x="635267" y="79889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387867" y="3465068"/>
            <a:ext cx="452388" cy="144406"/>
          </a:xfrm>
          <a:custGeom>
            <a:avLst/>
            <a:gdLst>
              <a:gd name="connsiteX0" fmla="*/ 0 w 452388"/>
              <a:gd name="connsiteY0" fmla="*/ 144406 h 144406"/>
              <a:gd name="connsiteX1" fmla="*/ 269508 w 452388"/>
              <a:gd name="connsiteY1" fmla="*/ 27 h 144406"/>
              <a:gd name="connsiteX2" fmla="*/ 452388 w 452388"/>
              <a:gd name="connsiteY2" fmla="*/ 134780 h 14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88" h="144406">
                <a:moveTo>
                  <a:pt x="0" y="144406"/>
                </a:moveTo>
                <a:cubicBezTo>
                  <a:pt x="97055" y="73018"/>
                  <a:pt x="194110" y="1631"/>
                  <a:pt x="269508" y="27"/>
                </a:cubicBezTo>
                <a:cubicBezTo>
                  <a:pt x="344906" y="-1577"/>
                  <a:pt x="398647" y="66601"/>
                  <a:pt x="452388" y="13478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112042" y="3676851"/>
            <a:ext cx="1156534" cy="818147"/>
          </a:xfrm>
          <a:custGeom>
            <a:avLst/>
            <a:gdLst>
              <a:gd name="connsiteX0" fmla="*/ 0 w 1156534"/>
              <a:gd name="connsiteY0" fmla="*/ 818147 h 818147"/>
              <a:gd name="connsiteX1" fmla="*/ 972152 w 1156534"/>
              <a:gd name="connsiteY1" fmla="*/ 221381 h 818147"/>
              <a:gd name="connsiteX2" fmla="*/ 1155032 w 1156534"/>
              <a:gd name="connsiteY2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534" h="818147">
                <a:moveTo>
                  <a:pt x="0" y="818147"/>
                </a:moveTo>
                <a:cubicBezTo>
                  <a:pt x="389823" y="587943"/>
                  <a:pt x="779647" y="357739"/>
                  <a:pt x="972152" y="221381"/>
                </a:cubicBezTo>
                <a:cubicBezTo>
                  <a:pt x="1164657" y="85023"/>
                  <a:pt x="1159844" y="42511"/>
                  <a:pt x="1155032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200" y="1981200"/>
            <a:ext cx="990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C00000"/>
                </a:solidFill>
              </a:rPr>
              <a:t>r</a:t>
            </a:r>
            <a:endParaRPr lang="en-US" sz="1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000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4725" y="6019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regression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we can use regression to make predictions about a variable, using a related variable.</a:t>
            </a:r>
          </a:p>
          <a:p>
            <a:pPr marL="0" indent="0" algn="ctr">
              <a:buNone/>
            </a:pP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2438400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429000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2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397493" y="2714324"/>
            <a:ext cx="635267" cy="798897"/>
          </a:xfrm>
          <a:custGeom>
            <a:avLst/>
            <a:gdLst>
              <a:gd name="connsiteX0" fmla="*/ 0 w 635267"/>
              <a:gd name="connsiteY0" fmla="*/ 0 h 798897"/>
              <a:gd name="connsiteX1" fmla="*/ 423511 w 635267"/>
              <a:gd name="connsiteY1" fmla="*/ 279133 h 798897"/>
              <a:gd name="connsiteX2" fmla="*/ 635267 w 635267"/>
              <a:gd name="connsiteY2" fmla="*/ 798897 h 79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267" h="798897">
                <a:moveTo>
                  <a:pt x="0" y="0"/>
                </a:moveTo>
                <a:cubicBezTo>
                  <a:pt x="158816" y="72992"/>
                  <a:pt x="317633" y="145984"/>
                  <a:pt x="423511" y="279133"/>
                </a:cubicBezTo>
                <a:cubicBezTo>
                  <a:pt x="529389" y="412282"/>
                  <a:pt x="582328" y="605589"/>
                  <a:pt x="635267" y="79889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87867" y="3465068"/>
            <a:ext cx="452388" cy="144406"/>
          </a:xfrm>
          <a:custGeom>
            <a:avLst/>
            <a:gdLst>
              <a:gd name="connsiteX0" fmla="*/ 0 w 452388"/>
              <a:gd name="connsiteY0" fmla="*/ 144406 h 144406"/>
              <a:gd name="connsiteX1" fmla="*/ 269508 w 452388"/>
              <a:gd name="connsiteY1" fmla="*/ 27 h 144406"/>
              <a:gd name="connsiteX2" fmla="*/ 452388 w 452388"/>
              <a:gd name="connsiteY2" fmla="*/ 134780 h 14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88" h="144406">
                <a:moveTo>
                  <a:pt x="0" y="144406"/>
                </a:moveTo>
                <a:cubicBezTo>
                  <a:pt x="97055" y="73018"/>
                  <a:pt x="194110" y="1631"/>
                  <a:pt x="269508" y="27"/>
                </a:cubicBezTo>
                <a:cubicBezTo>
                  <a:pt x="344906" y="-1577"/>
                  <a:pt x="398647" y="66601"/>
                  <a:pt x="452388" y="13478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858000" y="3429001"/>
            <a:ext cx="410576" cy="533400"/>
          </a:xfrm>
          <a:custGeom>
            <a:avLst/>
            <a:gdLst>
              <a:gd name="connsiteX0" fmla="*/ 0 w 1156534"/>
              <a:gd name="connsiteY0" fmla="*/ 818147 h 818147"/>
              <a:gd name="connsiteX1" fmla="*/ 972152 w 1156534"/>
              <a:gd name="connsiteY1" fmla="*/ 221381 h 818147"/>
              <a:gd name="connsiteX2" fmla="*/ 1155032 w 1156534"/>
              <a:gd name="connsiteY2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534" h="818147">
                <a:moveTo>
                  <a:pt x="0" y="818147"/>
                </a:moveTo>
                <a:cubicBezTo>
                  <a:pt x="389823" y="587943"/>
                  <a:pt x="779647" y="357739"/>
                  <a:pt x="972152" y="221381"/>
                </a:cubicBezTo>
                <a:cubicBezTo>
                  <a:pt x="1164657" y="85023"/>
                  <a:pt x="1159844" y="42511"/>
                  <a:pt x="1155032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15496" y="2759829"/>
            <a:ext cx="231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4000" b="1" i="1" dirty="0" smtClean="0"/>
              <a:t>ŷ</a:t>
            </a:r>
            <a:r>
              <a:rPr lang="en-US" sz="4000" b="1" i="1" dirty="0" smtClean="0"/>
              <a:t> </a:t>
            </a:r>
            <a:r>
              <a:rPr lang="en-US" sz="4000" b="1" dirty="0" smtClean="0"/>
              <a:t>=</a:t>
            </a:r>
            <a:r>
              <a:rPr lang="en-US" sz="4000" b="1" i="1" dirty="0" smtClean="0"/>
              <a:t> a </a:t>
            </a:r>
            <a:r>
              <a:rPr lang="en-US" sz="4000" b="1" dirty="0" smtClean="0"/>
              <a:t>+</a:t>
            </a:r>
            <a:r>
              <a:rPr lang="en-US" sz="4000" b="1" i="1" dirty="0" smtClean="0"/>
              <a:t> </a:t>
            </a:r>
            <a:r>
              <a:rPr lang="en-US" sz="4000" b="1" i="1" dirty="0" err="1" smtClean="0"/>
              <a:t>bx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41513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000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615" y="6019800"/>
            <a:ext cx="320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multiple regression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multiple regression </a:t>
            </a:r>
            <a:r>
              <a:rPr lang="en-US" dirty="0" smtClean="0"/>
              <a:t>uses </a:t>
            </a:r>
            <a:r>
              <a:rPr lang="en-US" b="1" dirty="0" smtClean="0"/>
              <a:t>more than one </a:t>
            </a:r>
            <a:r>
              <a:rPr lang="en-US" dirty="0" smtClean="0"/>
              <a:t>predictor to calculate </a:t>
            </a:r>
            <a:r>
              <a:rPr lang="cy-GB" b="1" i="1" dirty="0"/>
              <a:t>ŷ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2165275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429000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4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397493" y="2503226"/>
            <a:ext cx="635267" cy="1009996"/>
          </a:xfrm>
          <a:custGeom>
            <a:avLst/>
            <a:gdLst>
              <a:gd name="connsiteX0" fmla="*/ 0 w 635267"/>
              <a:gd name="connsiteY0" fmla="*/ 0 h 798897"/>
              <a:gd name="connsiteX1" fmla="*/ 423511 w 635267"/>
              <a:gd name="connsiteY1" fmla="*/ 279133 h 798897"/>
              <a:gd name="connsiteX2" fmla="*/ 635267 w 635267"/>
              <a:gd name="connsiteY2" fmla="*/ 798897 h 79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267" h="798897">
                <a:moveTo>
                  <a:pt x="0" y="0"/>
                </a:moveTo>
                <a:cubicBezTo>
                  <a:pt x="158816" y="72992"/>
                  <a:pt x="317633" y="145984"/>
                  <a:pt x="423511" y="279133"/>
                </a:cubicBezTo>
                <a:cubicBezTo>
                  <a:pt x="529389" y="412282"/>
                  <a:pt x="582328" y="605589"/>
                  <a:pt x="635267" y="79889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996544">
            <a:off x="2387868" y="3641797"/>
            <a:ext cx="452388" cy="144406"/>
          </a:xfrm>
          <a:custGeom>
            <a:avLst/>
            <a:gdLst>
              <a:gd name="connsiteX0" fmla="*/ 0 w 452388"/>
              <a:gd name="connsiteY0" fmla="*/ 144406 h 144406"/>
              <a:gd name="connsiteX1" fmla="*/ 269508 w 452388"/>
              <a:gd name="connsiteY1" fmla="*/ 27 h 144406"/>
              <a:gd name="connsiteX2" fmla="*/ 452388 w 452388"/>
              <a:gd name="connsiteY2" fmla="*/ 134780 h 14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88" h="144406">
                <a:moveTo>
                  <a:pt x="0" y="144406"/>
                </a:moveTo>
                <a:cubicBezTo>
                  <a:pt x="97055" y="73018"/>
                  <a:pt x="194110" y="1631"/>
                  <a:pt x="269508" y="27"/>
                </a:cubicBezTo>
                <a:cubicBezTo>
                  <a:pt x="344906" y="-1577"/>
                  <a:pt x="398647" y="66601"/>
                  <a:pt x="452388" y="13478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858000" y="3429001"/>
            <a:ext cx="410576" cy="533400"/>
          </a:xfrm>
          <a:custGeom>
            <a:avLst/>
            <a:gdLst>
              <a:gd name="connsiteX0" fmla="*/ 0 w 1156534"/>
              <a:gd name="connsiteY0" fmla="*/ 818147 h 818147"/>
              <a:gd name="connsiteX1" fmla="*/ 972152 w 1156534"/>
              <a:gd name="connsiteY1" fmla="*/ 221381 h 818147"/>
              <a:gd name="connsiteX2" fmla="*/ 1155032 w 1156534"/>
              <a:gd name="connsiteY2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534" h="818147">
                <a:moveTo>
                  <a:pt x="0" y="818147"/>
                </a:moveTo>
                <a:cubicBezTo>
                  <a:pt x="389823" y="587943"/>
                  <a:pt x="779647" y="357739"/>
                  <a:pt x="972152" y="221381"/>
                </a:cubicBezTo>
                <a:cubicBezTo>
                  <a:pt x="1164657" y="85023"/>
                  <a:pt x="1159844" y="42511"/>
                  <a:pt x="1155032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15496" y="2759829"/>
            <a:ext cx="231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4000" b="1" i="1" dirty="0" smtClean="0"/>
              <a:t>ŷ</a:t>
            </a:r>
            <a:r>
              <a:rPr lang="en-US" sz="4000" b="1" i="1" dirty="0" smtClean="0"/>
              <a:t> </a:t>
            </a:r>
            <a:r>
              <a:rPr lang="en-US" sz="4000" b="1" dirty="0" smtClean="0"/>
              <a:t>=</a:t>
            </a:r>
            <a:r>
              <a:rPr lang="en-US" sz="4000" b="1" i="1" dirty="0" smtClean="0"/>
              <a:t> …</a:t>
            </a:r>
            <a:endParaRPr lang="en-US" sz="4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1517958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1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2397493" y="1793882"/>
            <a:ext cx="635267" cy="1177918"/>
          </a:xfrm>
          <a:custGeom>
            <a:avLst/>
            <a:gdLst>
              <a:gd name="connsiteX0" fmla="*/ 0 w 635267"/>
              <a:gd name="connsiteY0" fmla="*/ 0 h 798897"/>
              <a:gd name="connsiteX1" fmla="*/ 423511 w 635267"/>
              <a:gd name="connsiteY1" fmla="*/ 279133 h 798897"/>
              <a:gd name="connsiteX2" fmla="*/ 635267 w 635267"/>
              <a:gd name="connsiteY2" fmla="*/ 798897 h 79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267" h="798897">
                <a:moveTo>
                  <a:pt x="0" y="0"/>
                </a:moveTo>
                <a:cubicBezTo>
                  <a:pt x="158816" y="72992"/>
                  <a:pt x="317633" y="145984"/>
                  <a:pt x="423511" y="279133"/>
                </a:cubicBezTo>
                <a:cubicBezTo>
                  <a:pt x="529389" y="412282"/>
                  <a:pt x="582328" y="605589"/>
                  <a:pt x="635267" y="79889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2799572"/>
            <a:ext cx="15240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3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97493" y="3113773"/>
            <a:ext cx="635267" cy="733832"/>
          </a:xfrm>
          <a:custGeom>
            <a:avLst/>
            <a:gdLst>
              <a:gd name="connsiteX0" fmla="*/ 0 w 635267"/>
              <a:gd name="connsiteY0" fmla="*/ 0 h 798897"/>
              <a:gd name="connsiteX1" fmla="*/ 423511 w 635267"/>
              <a:gd name="connsiteY1" fmla="*/ 279133 h 798897"/>
              <a:gd name="connsiteX2" fmla="*/ 635267 w 635267"/>
              <a:gd name="connsiteY2" fmla="*/ 798897 h 79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267" h="798897">
                <a:moveTo>
                  <a:pt x="0" y="0"/>
                </a:moveTo>
                <a:cubicBezTo>
                  <a:pt x="158816" y="72992"/>
                  <a:pt x="317633" y="145984"/>
                  <a:pt x="423511" y="279133"/>
                </a:cubicBezTo>
                <a:cubicBezTo>
                  <a:pt x="529389" y="412282"/>
                  <a:pt x="582328" y="605589"/>
                  <a:pt x="635267" y="79889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28501" y="1600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4000" b="1" i="1" dirty="0" smtClean="0">
                <a:latin typeface="Arial" pitchFamily="34" charset="0"/>
                <a:cs typeface="Arial" pitchFamily="34" charset="0"/>
              </a:rPr>
              <a:t>ŷ</a:t>
            </a: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4000" b="1" i="1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n-US" sz="40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l-GR" sz="4000" b="1" i="1" dirty="0">
                <a:latin typeface="Arial" pitchFamily="34" charset="0"/>
                <a:cs typeface="Arial" pitchFamily="34" charset="0"/>
              </a:rPr>
              <a:t>β</a:t>
            </a:r>
            <a:r>
              <a:rPr lang="en-US" sz="40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4000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40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l-GR" sz="4000" b="1" i="1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n-US" sz="4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4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+ …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+ </a:t>
            </a:r>
            <a:r>
              <a:rPr lang="el-GR" sz="4000" b="1" i="1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n-US" sz="4000" b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4000" b="1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4000" b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457200"/>
            <a:ext cx="82296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cs typeface="Arial" pitchFamily="34" charset="0"/>
              </a:rPr>
              <a:t>another equation…</a:t>
            </a:r>
            <a:endParaRPr lang="en-US" sz="4000" b="1" dirty="0"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66800" y="2590800"/>
            <a:ext cx="0" cy="1295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4038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value you’re trying to predict.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7400" y="2590800"/>
            <a:ext cx="0" cy="6477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16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intercept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81400" y="2590800"/>
            <a:ext cx="0" cy="1295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4038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first predictor variable.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3051958" y="2590800"/>
            <a:ext cx="0" cy="2514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6158" y="51054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first predictor’s coefficient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parameter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57800" y="2590800"/>
            <a:ext cx="0" cy="1295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4038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predictor variable.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>
          <a:xfrm flipV="1">
            <a:off x="4728358" y="2590800"/>
            <a:ext cx="0" cy="2514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2558" y="51054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predictor’s coefficient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i="1" dirty="0"/>
              <a:t>parameter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27432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way up to “n” predictors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3733800"/>
            <a:ext cx="300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, what intercept and coefficients will minimize the sum of least squares for 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6" t="18165" r="25610" b="54652"/>
          <a:stretch/>
        </p:blipFill>
        <p:spPr bwMode="auto">
          <a:xfrm rot="1189901">
            <a:off x="4433400" y="169312"/>
            <a:ext cx="1251297" cy="65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</a:t>
            </a:r>
            <a:r>
              <a:rPr lang="en-US" b="1" dirty="0" smtClean="0">
                <a:solidFill>
                  <a:srgbClr val="C00000"/>
                </a:solidFill>
              </a:rPr>
              <a:t>good</a:t>
            </a:r>
            <a:r>
              <a:rPr lang="en-US" dirty="0" smtClean="0"/>
              <a:t> is the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/>
          <a:lstStyle/>
          <a:p>
            <a:r>
              <a:rPr lang="en-US" dirty="0" smtClean="0"/>
              <a:t>for simple regression, you’d use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</a:p>
          <a:p>
            <a:r>
              <a:rPr lang="en-US" dirty="0" smtClean="0"/>
              <a:t>for multiple regression, use </a:t>
            </a:r>
            <a:r>
              <a:rPr lang="en-US" b="1" dirty="0" smtClean="0">
                <a:solidFill>
                  <a:srgbClr val="C00000"/>
                </a:solidFill>
              </a:rPr>
              <a:t>adjusted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052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will always increase if you add more x- variables, even if the variables are uncorrelated with y.</a:t>
            </a:r>
          </a:p>
          <a:p>
            <a:r>
              <a:rPr lang="en-US" b="1" dirty="0">
                <a:solidFill>
                  <a:srgbClr val="C00000"/>
                </a:solidFill>
              </a:rPr>
              <a:t>adjusted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b="1" baseline="30000" dirty="0" smtClean="0">
                <a:solidFill>
                  <a:srgbClr val="C00000"/>
                </a:solidFill>
              </a:rPr>
              <a:t>2 </a:t>
            </a:r>
            <a:r>
              <a:rPr lang="en-US" dirty="0" smtClean="0"/>
              <a:t>“penalizes” the use of additional x-variables (and can even be negative).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6670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why?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635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8915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but which line?</a:t>
            </a:r>
            <a:endParaRPr lang="en-US" sz="4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7000" y="2266950"/>
            <a:ext cx="3286125" cy="23907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33675" y="2419350"/>
            <a:ext cx="3286125" cy="247650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33675" y="2114550"/>
            <a:ext cx="2867025" cy="264795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95600" y="2200275"/>
            <a:ext cx="2867025" cy="275272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0818"/>
            <a:ext cx="9144000" cy="281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how</a:t>
            </a:r>
            <a:r>
              <a:rPr lang="en-US" dirty="0" smtClean="0"/>
              <a:t> to do it?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609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Note: totally fabricated data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21468"/>
            <a:ext cx="4430685" cy="387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6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4296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2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4325" y="200025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this one’s the best</a:t>
            </a:r>
            <a:endParaRPr lang="en-US" sz="4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730452"/>
              </p:ext>
            </p:extLst>
          </p:nvPr>
        </p:nvGraphicFramePr>
        <p:xfrm>
          <a:off x="1371600" y="914400"/>
          <a:ext cx="6048375" cy="52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00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fitting</a:t>
            </a:r>
            <a:r>
              <a:rPr lang="en-US" b="1" dirty="0" smtClean="0"/>
              <a:t> </a:t>
            </a:r>
            <a:r>
              <a:rPr lang="en-US" dirty="0" smtClean="0"/>
              <a:t>a line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 set of data, how can we calculate the </a:t>
            </a:r>
            <a:r>
              <a:rPr lang="en-US" b="1" dirty="0" smtClean="0"/>
              <a:t>optimal values </a:t>
            </a:r>
            <a:r>
              <a:rPr lang="en-US" dirty="0" smtClean="0"/>
              <a:t>for the regression coefficient and the regression constant so that our </a:t>
            </a:r>
            <a:r>
              <a:rPr lang="en-US" b="1" dirty="0" smtClean="0"/>
              <a:t>predicted values are as accurate as they can be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we want to do is find the line that is as close as possible to each of our data points.</a:t>
            </a:r>
          </a:p>
          <a:p>
            <a:r>
              <a:rPr lang="en-US" dirty="0" smtClean="0"/>
              <a:t>said another way, we want to </a:t>
            </a:r>
            <a:r>
              <a:rPr lang="en-US" b="1" dirty="0" smtClean="0">
                <a:solidFill>
                  <a:srgbClr val="C00000"/>
                </a:solidFill>
              </a:rPr>
              <a:t>minimize the distance between each data point (y) and our prediction line (</a:t>
            </a:r>
            <a:r>
              <a:rPr lang="cy-GB" b="1" dirty="0" smtClean="0">
                <a:solidFill>
                  <a:srgbClr val="C00000"/>
                </a:solidFill>
              </a:rPr>
              <a:t>ŷ)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</a:t>
            </a:r>
            <a:r>
              <a:rPr lang="en-US" dirty="0"/>
              <a:t>f</a:t>
            </a:r>
            <a:r>
              <a:rPr lang="en-US" dirty="0" smtClean="0"/>
              <a:t>it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7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potential </a:t>
            </a:r>
            <a:r>
              <a:rPr lang="en-US" dirty="0"/>
              <a:t>l</a:t>
            </a:r>
            <a:r>
              <a:rPr lang="en-US" dirty="0" smtClean="0"/>
              <a:t>ine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0800000">
            <a:off x="2819400" y="43434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4419600"/>
            <a:ext cx="145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+1</a:t>
            </a:r>
          </a:p>
        </p:txBody>
      </p:sp>
      <p:sp>
        <p:nvSpPr>
          <p:cNvPr id="7" name="Right Brace 6"/>
          <p:cNvSpPr/>
          <p:nvPr/>
        </p:nvSpPr>
        <p:spPr>
          <a:xfrm rot="10800000">
            <a:off x="3962400" y="3200400"/>
            <a:ext cx="228600" cy="11887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30195" y="3505200"/>
            <a:ext cx="173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+2.5</a:t>
            </a:r>
          </a:p>
        </p:txBody>
      </p:sp>
      <p:sp>
        <p:nvSpPr>
          <p:cNvPr id="9" name="Right Brace 8"/>
          <p:cNvSpPr/>
          <p:nvPr/>
        </p:nvSpPr>
        <p:spPr>
          <a:xfrm rot="10800000">
            <a:off x="6096000" y="2590800"/>
            <a:ext cx="152400" cy="609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7909" y="2667000"/>
            <a:ext cx="145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+1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9995" y="4767590"/>
            <a:ext cx="281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um of error: +4.5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45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fit line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>
            <a:off x="5410200" y="31242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0800000">
            <a:off x="3810000" y="3200400"/>
            <a:ext cx="228600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048000" y="4343400"/>
            <a:ext cx="127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55645" y="3200400"/>
            <a:ext cx="138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62200" y="3276600"/>
            <a:ext cx="145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+1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1445" y="2372380"/>
            <a:ext cx="127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Error: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9995" y="4767590"/>
            <a:ext cx="25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 of error: +0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3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37" grpId="0"/>
      <p:bldP spid="38" grpId="0"/>
      <p:bldP spid="39" grpId="0"/>
      <p:bldP spid="4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problem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09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pic>
        <p:nvPicPr>
          <p:cNvPr id="4" name="Picture 3" descr="predictionScat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600200"/>
            <a:ext cx="6858000" cy="51435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0800000">
            <a:off x="2743200" y="3493008"/>
            <a:ext cx="228600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400800" y="2569464"/>
            <a:ext cx="228600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0800000">
            <a:off x="3886201" y="3191256"/>
            <a:ext cx="228600" cy="2926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257800" y="3483864"/>
            <a:ext cx="228600" cy="2926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11680" y="3703320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-1.5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3071" y="275338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0071" y="3362980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4678" y="306324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9995" y="4767590"/>
            <a:ext cx="25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 of error: +0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8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528</Words>
  <Application>Microsoft Office PowerPoint</Application>
  <PresentationFormat>On-screen Show (4:3)</PresentationFormat>
  <Paragraphs>103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fitting a line to data</vt:lpstr>
      <vt:lpstr>the best fit</vt:lpstr>
      <vt:lpstr>a potential line</vt:lpstr>
      <vt:lpstr>the best fit line</vt:lpstr>
      <vt:lpstr>a problem</vt:lpstr>
      <vt:lpstr>a problem</vt:lpstr>
      <vt:lpstr>a problem</vt:lpstr>
      <vt:lpstr>a problem</vt:lpstr>
      <vt:lpstr>squared error</vt:lpstr>
      <vt:lpstr>minimize squared error</vt:lpstr>
      <vt:lpstr>C105 PREDICTION, PROBABILITY &amp; PIGSKIN</vt:lpstr>
      <vt:lpstr>PowerPoint Presentation</vt:lpstr>
      <vt:lpstr>PowerPoint Presentation</vt:lpstr>
      <vt:lpstr>PowerPoint Presentation</vt:lpstr>
      <vt:lpstr>ŷ = β0 + β1x1 + β2x2 + … + βnxn</vt:lpstr>
      <vt:lpstr>how good is the model?</vt:lpstr>
      <vt:lpstr>how to do it?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C105 PREDICTION, PROBABILITY &amp; PIGSKIN</dc:title>
  <dc:creator>Motz, Benjamin Alan</dc:creator>
  <cp:lastModifiedBy>Motz, Benjamin Alan</cp:lastModifiedBy>
  <cp:revision>26</cp:revision>
  <dcterms:created xsi:type="dcterms:W3CDTF">2012-09-25T17:41:01Z</dcterms:created>
  <dcterms:modified xsi:type="dcterms:W3CDTF">2014-11-04T19:16:13Z</dcterms:modified>
</cp:coreProperties>
</file>