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0" r:id="rId4"/>
  </p:sldMasterIdLst>
  <p:notesMasterIdLst>
    <p:notesMasterId r:id="rId22"/>
  </p:notesMasterIdLst>
  <p:handoutMasterIdLst>
    <p:handoutMasterId r:id="rId23"/>
  </p:handoutMasterIdLst>
  <p:sldIdLst>
    <p:sldId id="256" r:id="rId5"/>
    <p:sldId id="276" r:id="rId6"/>
    <p:sldId id="298" r:id="rId7"/>
    <p:sldId id="269" r:id="rId8"/>
    <p:sldId id="277" r:id="rId9"/>
    <p:sldId id="278" r:id="rId10"/>
    <p:sldId id="271" r:id="rId11"/>
    <p:sldId id="297" r:id="rId12"/>
    <p:sldId id="279" r:id="rId13"/>
    <p:sldId id="281" r:id="rId14"/>
    <p:sldId id="282" r:id="rId15"/>
    <p:sldId id="300" r:id="rId16"/>
    <p:sldId id="301" r:id="rId17"/>
    <p:sldId id="302" r:id="rId18"/>
    <p:sldId id="275" r:id="rId19"/>
    <p:sldId id="299" r:id="rId20"/>
    <p:sldId id="25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5409BA-4FE7-44AB-AF5B-1E5054739F75}" v="287" dt="2023-10-10T17:52:46.820"/>
    <p1510:client id="{21BCC271-542B-4EA3-8EEF-6BCD3FC1FFD9}" v="24" dt="2023-10-10T12:56:43.282"/>
    <p1510:client id="{4A31A296-7504-41B9-8462-3C68909719EF}" v="32" dt="2023-10-09T19:50:54.928"/>
    <p1510:client id="{A0EDB567-D181-4CAF-AB52-92495412046C}" v="1080" dt="2023-10-09T19:35:02.831"/>
    <p1510:client id="{A781DB80-9E66-42A2-AF7D-DD9B08AF00FB}" v="44" dt="2023-10-10T13:25:52.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snapToGrid="0">
      <p:cViewPr varScale="1">
        <p:scale>
          <a:sx n="78" d="100"/>
          <a:sy n="78" d="100"/>
        </p:scale>
        <p:origin x="859" y="67"/>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ELIMA NADIGATLA" userId="d306086188339cf7" providerId="LiveId" clId="{1F5409BA-4FE7-44AB-AF5B-1E5054739F75}"/>
    <pc:docChg chg="undo custSel addSld delSld modSld sldOrd">
      <pc:chgData name="NEELIMA NADIGATLA" userId="d306086188339cf7" providerId="LiveId" clId="{1F5409BA-4FE7-44AB-AF5B-1E5054739F75}" dt="2023-10-10T17:50:30.905" v="2771" actId="1076"/>
      <pc:docMkLst>
        <pc:docMk/>
      </pc:docMkLst>
      <pc:sldChg chg="modSp add del mod ord">
        <pc:chgData name="NEELIMA NADIGATLA" userId="d306086188339cf7" providerId="LiveId" clId="{1F5409BA-4FE7-44AB-AF5B-1E5054739F75}" dt="2023-10-10T14:37:00.223" v="578" actId="1076"/>
        <pc:sldMkLst>
          <pc:docMk/>
          <pc:sldMk cId="306700942" sldId="256"/>
        </pc:sldMkLst>
        <pc:spChg chg="mod">
          <ac:chgData name="NEELIMA NADIGATLA" userId="d306086188339cf7" providerId="LiveId" clId="{1F5409BA-4FE7-44AB-AF5B-1E5054739F75}" dt="2023-10-10T14:36:51.382" v="577" actId="20577"/>
          <ac:spMkLst>
            <pc:docMk/>
            <pc:sldMk cId="306700942" sldId="256"/>
            <ac:spMk id="2" creationId="{1129B41E-FC51-4047-9C2D-7FA6782DAFEB}"/>
          </ac:spMkLst>
        </pc:spChg>
        <pc:spChg chg="mod">
          <ac:chgData name="NEELIMA NADIGATLA" userId="d306086188339cf7" providerId="LiveId" clId="{1F5409BA-4FE7-44AB-AF5B-1E5054739F75}" dt="2023-10-10T13:54:39.246" v="52" actId="1076"/>
          <ac:spMkLst>
            <pc:docMk/>
            <pc:sldMk cId="306700942" sldId="256"/>
            <ac:spMk id="3" creationId="{252E989F-747B-4007-9C7A-A35E8B662A7B}"/>
          </ac:spMkLst>
        </pc:spChg>
        <pc:picChg chg="mod">
          <ac:chgData name="NEELIMA NADIGATLA" userId="d306086188339cf7" providerId="LiveId" clId="{1F5409BA-4FE7-44AB-AF5B-1E5054739F75}" dt="2023-10-10T14:37:00.223" v="578" actId="1076"/>
          <ac:picMkLst>
            <pc:docMk/>
            <pc:sldMk cId="306700942" sldId="256"/>
            <ac:picMk id="5" creationId="{542ED45E-279F-E406-305A-2E2C8EDB3C61}"/>
          </ac:picMkLst>
        </pc:picChg>
      </pc:sldChg>
      <pc:sldChg chg="addSp modSp mod ord">
        <pc:chgData name="NEELIMA NADIGATLA" userId="d306086188339cf7" providerId="LiveId" clId="{1F5409BA-4FE7-44AB-AF5B-1E5054739F75}" dt="2023-10-10T17:50:30.905" v="2771" actId="1076"/>
        <pc:sldMkLst>
          <pc:docMk/>
          <pc:sldMk cId="2394598200" sldId="257"/>
        </pc:sldMkLst>
        <pc:spChg chg="mod">
          <ac:chgData name="NEELIMA NADIGATLA" userId="d306086188339cf7" providerId="LiveId" clId="{1F5409BA-4FE7-44AB-AF5B-1E5054739F75}" dt="2023-10-10T17:50:30.905" v="2771" actId="1076"/>
          <ac:spMkLst>
            <pc:docMk/>
            <pc:sldMk cId="2394598200" sldId="257"/>
            <ac:spMk id="3" creationId="{23AE8702-DF8F-BAC6-5573-6FB8FDCC32A4}"/>
          </ac:spMkLst>
        </pc:spChg>
        <pc:picChg chg="add mod">
          <ac:chgData name="NEELIMA NADIGATLA" userId="d306086188339cf7" providerId="LiveId" clId="{1F5409BA-4FE7-44AB-AF5B-1E5054739F75}" dt="2023-10-10T17:50:26.808" v="2770" actId="1076"/>
          <ac:picMkLst>
            <pc:docMk/>
            <pc:sldMk cId="2394598200" sldId="257"/>
            <ac:picMk id="4" creationId="{DDC8CB33-48B5-3B07-C3E1-200B6F9AFF9E}"/>
          </ac:picMkLst>
        </pc:picChg>
      </pc:sldChg>
      <pc:sldChg chg="modSp del mod">
        <pc:chgData name="NEELIMA NADIGATLA" userId="d306086188339cf7" providerId="LiveId" clId="{1F5409BA-4FE7-44AB-AF5B-1E5054739F75}" dt="2023-10-10T14:34:49.631" v="433" actId="2696"/>
        <pc:sldMkLst>
          <pc:docMk/>
          <pc:sldMk cId="2321051326" sldId="268"/>
        </pc:sldMkLst>
        <pc:spChg chg="mod">
          <ac:chgData name="NEELIMA NADIGATLA" userId="d306086188339cf7" providerId="LiveId" clId="{1F5409BA-4FE7-44AB-AF5B-1E5054739F75}" dt="2023-10-10T14:13:21.074" v="285" actId="255"/>
          <ac:spMkLst>
            <pc:docMk/>
            <pc:sldMk cId="2321051326" sldId="268"/>
            <ac:spMk id="5" creationId="{884ED3CC-8887-839C-B9CD-CF6E7DEE6D7E}"/>
          </ac:spMkLst>
        </pc:spChg>
      </pc:sldChg>
      <pc:sldChg chg="addSp modSp mod ord">
        <pc:chgData name="NEELIMA NADIGATLA" userId="d306086188339cf7" providerId="LiveId" clId="{1F5409BA-4FE7-44AB-AF5B-1E5054739F75}" dt="2023-10-10T17:33:20.620" v="2434" actId="1076"/>
        <pc:sldMkLst>
          <pc:docMk/>
          <pc:sldMk cId="1706307472" sldId="269"/>
        </pc:sldMkLst>
        <pc:spChg chg="mod">
          <ac:chgData name="NEELIMA NADIGATLA" userId="d306086188339cf7" providerId="LiveId" clId="{1F5409BA-4FE7-44AB-AF5B-1E5054739F75}" dt="2023-10-10T14:12:52.993" v="281" actId="255"/>
          <ac:spMkLst>
            <pc:docMk/>
            <pc:sldMk cId="1706307472" sldId="269"/>
            <ac:spMk id="2" creationId="{015FA0B2-F58F-638D-47B5-B19F7731579F}"/>
          </ac:spMkLst>
        </pc:spChg>
        <pc:spChg chg="mod">
          <ac:chgData name="NEELIMA NADIGATLA" userId="d306086188339cf7" providerId="LiveId" clId="{1F5409BA-4FE7-44AB-AF5B-1E5054739F75}" dt="2023-10-10T16:23:19.594" v="1833" actId="12"/>
          <ac:spMkLst>
            <pc:docMk/>
            <pc:sldMk cId="1706307472" sldId="269"/>
            <ac:spMk id="4" creationId="{97D02F99-6201-C391-F31E-22B53EAA24CC}"/>
          </ac:spMkLst>
        </pc:spChg>
        <pc:spChg chg="mod">
          <ac:chgData name="NEELIMA NADIGATLA" userId="d306086188339cf7" providerId="LiveId" clId="{1F5409BA-4FE7-44AB-AF5B-1E5054739F75}" dt="2023-10-10T17:33:20.620" v="2434" actId="1076"/>
          <ac:spMkLst>
            <pc:docMk/>
            <pc:sldMk cId="1706307472" sldId="269"/>
            <ac:spMk id="5" creationId="{D49E1702-C7B2-E3F1-8E9D-D177096C4571}"/>
          </ac:spMkLst>
        </pc:spChg>
        <pc:picChg chg="add mod">
          <ac:chgData name="NEELIMA NADIGATLA" userId="d306086188339cf7" providerId="LiveId" clId="{1F5409BA-4FE7-44AB-AF5B-1E5054739F75}" dt="2023-10-10T17:29:59.138" v="2402" actId="1076"/>
          <ac:picMkLst>
            <pc:docMk/>
            <pc:sldMk cId="1706307472" sldId="269"/>
            <ac:picMk id="6" creationId="{1C79A4DB-0120-2D79-2B1D-4AF5833E40AF}"/>
          </ac:picMkLst>
        </pc:picChg>
        <pc:picChg chg="mod">
          <ac:chgData name="NEELIMA NADIGATLA" userId="d306086188339cf7" providerId="LiveId" clId="{1F5409BA-4FE7-44AB-AF5B-1E5054739F75}" dt="2023-10-10T14:13:01.070" v="284" actId="1076"/>
          <ac:picMkLst>
            <pc:docMk/>
            <pc:sldMk cId="1706307472" sldId="269"/>
            <ac:picMk id="2050" creationId="{44B7B4EE-6EC2-F4AF-E601-1FD06CA5153B}"/>
          </ac:picMkLst>
        </pc:picChg>
      </pc:sldChg>
      <pc:sldChg chg="addSp delSp modSp mod">
        <pc:chgData name="NEELIMA NADIGATLA" userId="d306086188339cf7" providerId="LiveId" clId="{1F5409BA-4FE7-44AB-AF5B-1E5054739F75}" dt="2023-10-10T17:36:34.793" v="2549" actId="1076"/>
        <pc:sldMkLst>
          <pc:docMk/>
          <pc:sldMk cId="3730399048" sldId="271"/>
        </pc:sldMkLst>
        <pc:spChg chg="mod">
          <ac:chgData name="NEELIMA NADIGATLA" userId="d306086188339cf7" providerId="LiveId" clId="{1F5409BA-4FE7-44AB-AF5B-1E5054739F75}" dt="2023-10-10T14:16:38.646" v="306" actId="20577"/>
          <ac:spMkLst>
            <pc:docMk/>
            <pc:sldMk cId="3730399048" sldId="271"/>
            <ac:spMk id="4" creationId="{56A3EDAD-8CD5-F294-537E-700E8EE1C1E2}"/>
          </ac:spMkLst>
        </pc:spChg>
        <pc:spChg chg="mod">
          <ac:chgData name="NEELIMA NADIGATLA" userId="d306086188339cf7" providerId="LiveId" clId="{1F5409BA-4FE7-44AB-AF5B-1E5054739F75}" dt="2023-10-10T16:38:33.186" v="1866" actId="255"/>
          <ac:spMkLst>
            <pc:docMk/>
            <pc:sldMk cId="3730399048" sldId="271"/>
            <ac:spMk id="5" creationId="{643C0507-DA24-EA00-790C-B52300F77B9C}"/>
          </ac:spMkLst>
        </pc:spChg>
        <pc:spChg chg="mod">
          <ac:chgData name="NEELIMA NADIGATLA" userId="d306086188339cf7" providerId="LiveId" clId="{1F5409BA-4FE7-44AB-AF5B-1E5054739F75}" dt="2023-10-10T17:36:28.040" v="2548" actId="1076"/>
          <ac:spMkLst>
            <pc:docMk/>
            <pc:sldMk cId="3730399048" sldId="271"/>
            <ac:spMk id="6" creationId="{B352AAD7-FA47-90F1-91B6-651864774474}"/>
          </ac:spMkLst>
        </pc:spChg>
        <pc:picChg chg="add mod">
          <ac:chgData name="NEELIMA NADIGATLA" userId="d306086188339cf7" providerId="LiveId" clId="{1F5409BA-4FE7-44AB-AF5B-1E5054739F75}" dt="2023-10-10T17:36:34.793" v="2549" actId="1076"/>
          <ac:picMkLst>
            <pc:docMk/>
            <pc:sldMk cId="3730399048" sldId="271"/>
            <ac:picMk id="8" creationId="{541FDF81-8867-2252-A362-1BED336283EE}"/>
          </ac:picMkLst>
        </pc:picChg>
        <pc:picChg chg="del mod">
          <ac:chgData name="NEELIMA NADIGATLA" userId="d306086188339cf7" providerId="LiveId" clId="{1F5409BA-4FE7-44AB-AF5B-1E5054739F75}" dt="2023-10-10T16:24:01.929" v="1834" actId="21"/>
          <ac:picMkLst>
            <pc:docMk/>
            <pc:sldMk cId="3730399048" sldId="271"/>
            <ac:picMk id="5122" creationId="{21F69472-575B-7B41-B4DA-BB7B9E75D641}"/>
          </ac:picMkLst>
        </pc:picChg>
      </pc:sldChg>
      <pc:sldChg chg="addSp modSp mod ord">
        <pc:chgData name="NEELIMA NADIGATLA" userId="d306086188339cf7" providerId="LiveId" clId="{1F5409BA-4FE7-44AB-AF5B-1E5054739F75}" dt="2023-10-10T17:47:51.634" v="2733" actId="1076"/>
        <pc:sldMkLst>
          <pc:docMk/>
          <pc:sldMk cId="3773959541" sldId="275"/>
        </pc:sldMkLst>
        <pc:spChg chg="mod">
          <ac:chgData name="NEELIMA NADIGATLA" userId="d306086188339cf7" providerId="LiveId" clId="{1F5409BA-4FE7-44AB-AF5B-1E5054739F75}" dt="2023-10-10T17:02:32.020" v="2066" actId="1076"/>
          <ac:spMkLst>
            <pc:docMk/>
            <pc:sldMk cId="3773959541" sldId="275"/>
            <ac:spMk id="2" creationId="{B148CA5D-6770-A91C-69BC-001936E4CE31}"/>
          </ac:spMkLst>
        </pc:spChg>
        <pc:spChg chg="mod">
          <ac:chgData name="NEELIMA NADIGATLA" userId="d306086188339cf7" providerId="LiveId" clId="{1F5409BA-4FE7-44AB-AF5B-1E5054739F75}" dt="2023-10-10T14:19:06.198" v="312" actId="2711"/>
          <ac:spMkLst>
            <pc:docMk/>
            <pc:sldMk cId="3773959541" sldId="275"/>
            <ac:spMk id="4" creationId="{FA41A3DA-5B85-9CBD-F5A3-03AA78C23CB2}"/>
          </ac:spMkLst>
        </pc:spChg>
        <pc:spChg chg="mod">
          <ac:chgData name="NEELIMA NADIGATLA" userId="d306086188339cf7" providerId="LiveId" clId="{1F5409BA-4FE7-44AB-AF5B-1E5054739F75}" dt="2023-10-10T17:47:45.199" v="2731" actId="20577"/>
          <ac:spMkLst>
            <pc:docMk/>
            <pc:sldMk cId="3773959541" sldId="275"/>
            <ac:spMk id="6" creationId="{010C21BC-99F1-7437-6BB8-AD51FCDDDF08}"/>
          </ac:spMkLst>
        </pc:spChg>
        <pc:picChg chg="mod">
          <ac:chgData name="NEELIMA NADIGATLA" userId="d306086188339cf7" providerId="LiveId" clId="{1F5409BA-4FE7-44AB-AF5B-1E5054739F75}" dt="2023-10-10T17:02:36.840" v="2067" actId="1076"/>
          <ac:picMkLst>
            <pc:docMk/>
            <pc:sldMk cId="3773959541" sldId="275"/>
            <ac:picMk id="5" creationId="{A107D1EB-8367-D69F-2B28-A9C01A35247E}"/>
          </ac:picMkLst>
        </pc:picChg>
        <pc:picChg chg="add mod">
          <ac:chgData name="NEELIMA NADIGATLA" userId="d306086188339cf7" providerId="LiveId" clId="{1F5409BA-4FE7-44AB-AF5B-1E5054739F75}" dt="2023-10-10T17:47:51.634" v="2733" actId="1076"/>
          <ac:picMkLst>
            <pc:docMk/>
            <pc:sldMk cId="3773959541" sldId="275"/>
            <ac:picMk id="7" creationId="{D910DA73-701D-C66A-BB80-F108305D0C3A}"/>
          </ac:picMkLst>
        </pc:picChg>
      </pc:sldChg>
      <pc:sldChg chg="addSp delSp modSp mod ord">
        <pc:chgData name="NEELIMA NADIGATLA" userId="d306086188339cf7" providerId="LiveId" clId="{1F5409BA-4FE7-44AB-AF5B-1E5054739F75}" dt="2023-10-10T17:30:11.652" v="2406" actId="1076"/>
        <pc:sldMkLst>
          <pc:docMk/>
          <pc:sldMk cId="1373622177" sldId="276"/>
        </pc:sldMkLst>
        <pc:spChg chg="mod">
          <ac:chgData name="NEELIMA NADIGATLA" userId="d306086188339cf7" providerId="LiveId" clId="{1F5409BA-4FE7-44AB-AF5B-1E5054739F75}" dt="2023-10-10T14:05:51.146" v="236" actId="113"/>
          <ac:spMkLst>
            <pc:docMk/>
            <pc:sldMk cId="1373622177" sldId="276"/>
            <ac:spMk id="2" creationId="{4F3B3D03-6200-8A5E-8747-58753251608E}"/>
          </ac:spMkLst>
        </pc:spChg>
        <pc:spChg chg="mod">
          <ac:chgData name="NEELIMA NADIGATLA" userId="d306086188339cf7" providerId="LiveId" clId="{1F5409BA-4FE7-44AB-AF5B-1E5054739F75}" dt="2023-10-10T14:24:48.753" v="390" actId="20577"/>
          <ac:spMkLst>
            <pc:docMk/>
            <pc:sldMk cId="1373622177" sldId="276"/>
            <ac:spMk id="7" creationId="{CF9FD0C4-78E6-84E3-27A5-65E0312C121C}"/>
          </ac:spMkLst>
        </pc:spChg>
        <pc:spChg chg="add del mod">
          <ac:chgData name="NEELIMA NADIGATLA" userId="d306086188339cf7" providerId="LiveId" clId="{1F5409BA-4FE7-44AB-AF5B-1E5054739F75}" dt="2023-10-10T14:07:55.492" v="239" actId="21"/>
          <ac:spMkLst>
            <pc:docMk/>
            <pc:sldMk cId="1373622177" sldId="276"/>
            <ac:spMk id="8" creationId="{7F27EF19-F4E5-2A96-5A65-661638E91D68}"/>
          </ac:spMkLst>
        </pc:spChg>
        <pc:spChg chg="add del mod">
          <ac:chgData name="NEELIMA NADIGATLA" userId="d306086188339cf7" providerId="LiveId" clId="{1F5409BA-4FE7-44AB-AF5B-1E5054739F75}" dt="2023-10-10T17:19:50.706" v="2138" actId="21"/>
          <ac:spMkLst>
            <pc:docMk/>
            <pc:sldMk cId="1373622177" sldId="276"/>
            <ac:spMk id="9" creationId="{C43D4B1A-3EE2-E763-02C0-368BD7D4813D}"/>
          </ac:spMkLst>
        </pc:spChg>
        <pc:spChg chg="add mod">
          <ac:chgData name="NEELIMA NADIGATLA" userId="d306086188339cf7" providerId="LiveId" clId="{1F5409BA-4FE7-44AB-AF5B-1E5054739F75}" dt="2023-10-10T17:30:11.652" v="2406" actId="1076"/>
          <ac:spMkLst>
            <pc:docMk/>
            <pc:sldMk cId="1373622177" sldId="276"/>
            <ac:spMk id="11" creationId="{E8385E1D-D2C4-23A4-B3FB-93F864CE3600}"/>
          </ac:spMkLst>
        </pc:spChg>
        <pc:spChg chg="del mod">
          <ac:chgData name="NEELIMA NADIGATLA" userId="d306086188339cf7" providerId="LiveId" clId="{1F5409BA-4FE7-44AB-AF5B-1E5054739F75}" dt="2023-10-10T17:26:10.727" v="2286" actId="21"/>
          <ac:spMkLst>
            <pc:docMk/>
            <pc:sldMk cId="1373622177" sldId="276"/>
            <ac:spMk id="12" creationId="{7FC429DA-35DB-9568-0716-53E936C3D988}"/>
          </ac:spMkLst>
        </pc:spChg>
        <pc:picChg chg="del">
          <ac:chgData name="NEELIMA NADIGATLA" userId="d306086188339cf7" providerId="LiveId" clId="{1F5409BA-4FE7-44AB-AF5B-1E5054739F75}" dt="2023-10-10T14:07:45.678" v="238" actId="21"/>
          <ac:picMkLst>
            <pc:docMk/>
            <pc:sldMk cId="1373622177" sldId="276"/>
            <ac:picMk id="5" creationId="{034C756C-562B-F41E-B6E8-9EB6B6033120}"/>
          </ac:picMkLst>
        </pc:picChg>
        <pc:picChg chg="add mod">
          <ac:chgData name="NEELIMA NADIGATLA" userId="d306086188339cf7" providerId="LiveId" clId="{1F5409BA-4FE7-44AB-AF5B-1E5054739F75}" dt="2023-10-10T14:09:55.788" v="250" actId="1076"/>
          <ac:picMkLst>
            <pc:docMk/>
            <pc:sldMk cId="1373622177" sldId="276"/>
            <ac:picMk id="1026" creationId="{E85F807F-40D3-F7AE-D0A8-7A6B17B6281F}"/>
          </ac:picMkLst>
        </pc:picChg>
        <pc:picChg chg="add mod">
          <ac:chgData name="NEELIMA NADIGATLA" userId="d306086188339cf7" providerId="LiveId" clId="{1F5409BA-4FE7-44AB-AF5B-1E5054739F75}" dt="2023-10-10T17:30:08.118" v="2404" actId="1076"/>
          <ac:picMkLst>
            <pc:docMk/>
            <pc:sldMk cId="1373622177" sldId="276"/>
            <ac:picMk id="1028" creationId="{36E6619E-7A00-8105-0362-E4D5020FFDB9}"/>
          </ac:picMkLst>
        </pc:picChg>
      </pc:sldChg>
      <pc:sldChg chg="addSp delSp modSp mod">
        <pc:chgData name="NEELIMA NADIGATLA" userId="d306086188339cf7" providerId="LiveId" clId="{1F5409BA-4FE7-44AB-AF5B-1E5054739F75}" dt="2023-10-10T17:33:08.360" v="2433" actId="1076"/>
        <pc:sldMkLst>
          <pc:docMk/>
          <pc:sldMk cId="2847832907" sldId="277"/>
        </pc:sldMkLst>
        <pc:spChg chg="mod">
          <ac:chgData name="NEELIMA NADIGATLA" userId="d306086188339cf7" providerId="LiveId" clId="{1F5409BA-4FE7-44AB-AF5B-1E5054739F75}" dt="2023-10-10T14:12:28.886" v="264" actId="2711"/>
          <ac:spMkLst>
            <pc:docMk/>
            <pc:sldMk cId="2847832907" sldId="277"/>
            <ac:spMk id="2" creationId="{1BF04622-F0B1-3103-F43C-A364A71F931A}"/>
          </ac:spMkLst>
        </pc:spChg>
        <pc:spChg chg="mod">
          <ac:chgData name="NEELIMA NADIGATLA" userId="d306086188339cf7" providerId="LiveId" clId="{1F5409BA-4FE7-44AB-AF5B-1E5054739F75}" dt="2023-10-10T16:37:08.126" v="1860" actId="14100"/>
          <ac:spMkLst>
            <pc:docMk/>
            <pc:sldMk cId="2847832907" sldId="277"/>
            <ac:spMk id="9" creationId="{6E3B008C-082C-20CE-4354-07DB69E01212}"/>
          </ac:spMkLst>
        </pc:spChg>
        <pc:spChg chg="mod">
          <ac:chgData name="NEELIMA NADIGATLA" userId="d306086188339cf7" providerId="LiveId" clId="{1F5409BA-4FE7-44AB-AF5B-1E5054739F75}" dt="2023-10-10T17:32:08.676" v="2429" actId="113"/>
          <ac:spMkLst>
            <pc:docMk/>
            <pc:sldMk cId="2847832907" sldId="277"/>
            <ac:spMk id="12" creationId="{25DB2CD4-8F65-4F65-6A10-4D6C9D336FB7}"/>
          </ac:spMkLst>
        </pc:spChg>
        <pc:graphicFrameChg chg="add del mod modGraphic">
          <ac:chgData name="NEELIMA NADIGATLA" userId="d306086188339cf7" providerId="LiveId" clId="{1F5409BA-4FE7-44AB-AF5B-1E5054739F75}" dt="2023-10-10T15:31:16.842" v="672"/>
          <ac:graphicFrameMkLst>
            <pc:docMk/>
            <pc:sldMk cId="2847832907" sldId="277"/>
            <ac:graphicFrameMk id="11" creationId="{9379AF64-2806-53D5-A489-6549146B6801}"/>
          </ac:graphicFrameMkLst>
        </pc:graphicFrameChg>
        <pc:picChg chg="del mod">
          <ac:chgData name="NEELIMA NADIGATLA" userId="d306086188339cf7" providerId="LiveId" clId="{1F5409BA-4FE7-44AB-AF5B-1E5054739F75}" dt="2023-10-10T14:10:55.381" v="252" actId="21"/>
          <ac:picMkLst>
            <pc:docMk/>
            <pc:sldMk cId="2847832907" sldId="277"/>
            <ac:picMk id="10" creationId="{7D58FCC4-E4FA-67FD-443A-66CAA0758F7B}"/>
          </ac:picMkLst>
        </pc:picChg>
        <pc:picChg chg="add mod">
          <ac:chgData name="NEELIMA NADIGATLA" userId="d306086188339cf7" providerId="LiveId" clId="{1F5409BA-4FE7-44AB-AF5B-1E5054739F75}" dt="2023-10-10T17:33:08.360" v="2433" actId="1076"/>
          <ac:picMkLst>
            <pc:docMk/>
            <pc:sldMk cId="2847832907" sldId="277"/>
            <ac:picMk id="13" creationId="{B9A9689E-2CE1-06BF-352F-AFA6D1C4B473}"/>
          </ac:picMkLst>
        </pc:picChg>
        <pc:picChg chg="add del mod">
          <ac:chgData name="NEELIMA NADIGATLA" userId="d306086188339cf7" providerId="LiveId" clId="{1F5409BA-4FE7-44AB-AF5B-1E5054739F75}" dt="2023-10-10T15:30:04.783" v="664" actId="21"/>
          <ac:picMkLst>
            <pc:docMk/>
            <pc:sldMk cId="2847832907" sldId="277"/>
            <ac:picMk id="2050" creationId="{83E66E49-1D41-9996-38E7-C0CEBA0DE4FF}"/>
          </ac:picMkLst>
        </pc:picChg>
        <pc:picChg chg="add mod">
          <ac:chgData name="NEELIMA NADIGATLA" userId="d306086188339cf7" providerId="LiveId" clId="{1F5409BA-4FE7-44AB-AF5B-1E5054739F75}" dt="2023-10-10T15:26:00.901" v="645" actId="14100"/>
          <ac:picMkLst>
            <pc:docMk/>
            <pc:sldMk cId="2847832907" sldId="277"/>
            <ac:picMk id="2052" creationId="{570B0502-EC53-08E8-BE42-618297394AB7}"/>
          </ac:picMkLst>
        </pc:picChg>
        <pc:picChg chg="add mod">
          <ac:chgData name="NEELIMA NADIGATLA" userId="d306086188339cf7" providerId="LiveId" clId="{1F5409BA-4FE7-44AB-AF5B-1E5054739F75}" dt="2023-10-10T15:28:54.856" v="656" actId="14100"/>
          <ac:picMkLst>
            <pc:docMk/>
            <pc:sldMk cId="2847832907" sldId="277"/>
            <ac:picMk id="2054" creationId="{358ACA6D-82F4-C0B3-B130-F2AC6C684CD6}"/>
          </ac:picMkLst>
        </pc:picChg>
        <pc:picChg chg="add mod">
          <ac:chgData name="NEELIMA NADIGATLA" userId="d306086188339cf7" providerId="LiveId" clId="{1F5409BA-4FE7-44AB-AF5B-1E5054739F75}" dt="2023-10-10T15:29:55.435" v="663" actId="14100"/>
          <ac:picMkLst>
            <pc:docMk/>
            <pc:sldMk cId="2847832907" sldId="277"/>
            <ac:picMk id="2056" creationId="{B1649F02-FDEC-8A09-970C-303832279931}"/>
          </ac:picMkLst>
        </pc:picChg>
        <pc:picChg chg="add mod">
          <ac:chgData name="NEELIMA NADIGATLA" userId="d306086188339cf7" providerId="LiveId" clId="{1F5409BA-4FE7-44AB-AF5B-1E5054739F75}" dt="2023-10-10T15:31:03.781" v="670" actId="1076"/>
          <ac:picMkLst>
            <pc:docMk/>
            <pc:sldMk cId="2847832907" sldId="277"/>
            <ac:picMk id="2058" creationId="{775E01D1-F0CB-F93C-0B28-681CF3DDA3D5}"/>
          </ac:picMkLst>
        </pc:picChg>
        <pc:picChg chg="add mod">
          <ac:chgData name="NEELIMA NADIGATLA" userId="d306086188339cf7" providerId="LiveId" clId="{1F5409BA-4FE7-44AB-AF5B-1E5054739F75}" dt="2023-10-10T15:32:49.515" v="677" actId="1076"/>
          <ac:picMkLst>
            <pc:docMk/>
            <pc:sldMk cId="2847832907" sldId="277"/>
            <ac:picMk id="2060" creationId="{FA6B3471-601E-8FDA-B0E8-7192AD1600EF}"/>
          </ac:picMkLst>
        </pc:picChg>
        <pc:picChg chg="add mod">
          <ac:chgData name="NEELIMA NADIGATLA" userId="d306086188339cf7" providerId="LiveId" clId="{1F5409BA-4FE7-44AB-AF5B-1E5054739F75}" dt="2023-10-10T15:33:35.482" v="682" actId="1076"/>
          <ac:picMkLst>
            <pc:docMk/>
            <pc:sldMk cId="2847832907" sldId="277"/>
            <ac:picMk id="2062" creationId="{F75BE3B9-3563-CFC5-1EAD-69EC115D5B9B}"/>
          </ac:picMkLst>
        </pc:picChg>
        <pc:picChg chg="add mod">
          <ac:chgData name="NEELIMA NADIGATLA" userId="d306086188339cf7" providerId="LiveId" clId="{1F5409BA-4FE7-44AB-AF5B-1E5054739F75}" dt="2023-10-10T15:35:14.293" v="687" actId="1076"/>
          <ac:picMkLst>
            <pc:docMk/>
            <pc:sldMk cId="2847832907" sldId="277"/>
            <ac:picMk id="2064" creationId="{25B632E5-3AFB-5442-2896-F0409B6CBD87}"/>
          </ac:picMkLst>
        </pc:picChg>
      </pc:sldChg>
      <pc:sldChg chg="addSp delSp modSp mod ord">
        <pc:chgData name="NEELIMA NADIGATLA" userId="d306086188339cf7" providerId="LiveId" clId="{1F5409BA-4FE7-44AB-AF5B-1E5054739F75}" dt="2023-10-10T17:35:22.435" v="2481" actId="1076"/>
        <pc:sldMkLst>
          <pc:docMk/>
          <pc:sldMk cId="3943827021" sldId="278"/>
        </pc:sldMkLst>
        <pc:spChg chg="del mod">
          <ac:chgData name="NEELIMA NADIGATLA" userId="d306086188339cf7" providerId="LiveId" clId="{1F5409BA-4FE7-44AB-AF5B-1E5054739F75}" dt="2023-10-10T13:59:47.887" v="126" actId="21"/>
          <ac:spMkLst>
            <pc:docMk/>
            <pc:sldMk cId="3943827021" sldId="278"/>
            <ac:spMk id="2" creationId="{F9C1B807-535A-732C-60D9-AB4FA9671E86}"/>
          </ac:spMkLst>
        </pc:spChg>
        <pc:spChg chg="mod">
          <ac:chgData name="NEELIMA NADIGATLA" userId="d306086188339cf7" providerId="LiveId" clId="{1F5409BA-4FE7-44AB-AF5B-1E5054739F75}" dt="2023-10-10T16:37:50.746" v="1864" actId="1076"/>
          <ac:spMkLst>
            <pc:docMk/>
            <pc:sldMk cId="3943827021" sldId="278"/>
            <ac:spMk id="4" creationId="{819CEB6E-38B2-5722-A007-F823F1E9BB06}"/>
          </ac:spMkLst>
        </pc:spChg>
        <pc:spChg chg="mod">
          <ac:chgData name="NEELIMA NADIGATLA" userId="d306086188339cf7" providerId="LiveId" clId="{1F5409BA-4FE7-44AB-AF5B-1E5054739F75}" dt="2023-10-10T16:37:54.699" v="1865" actId="1076"/>
          <ac:spMkLst>
            <pc:docMk/>
            <pc:sldMk cId="3943827021" sldId="278"/>
            <ac:spMk id="5" creationId="{1B70F9D1-40FA-06E8-D03F-B226562A54EF}"/>
          </ac:spMkLst>
        </pc:spChg>
        <pc:spChg chg="add mod">
          <ac:chgData name="NEELIMA NADIGATLA" userId="d306086188339cf7" providerId="LiveId" clId="{1F5409BA-4FE7-44AB-AF5B-1E5054739F75}" dt="2023-10-10T14:14:04.091" v="289" actId="14100"/>
          <ac:spMkLst>
            <pc:docMk/>
            <pc:sldMk cId="3943827021" sldId="278"/>
            <ac:spMk id="10" creationId="{64DA7DEC-FA4D-9783-CB83-7EA48260E334}"/>
          </ac:spMkLst>
        </pc:spChg>
        <pc:spChg chg="mod">
          <ac:chgData name="NEELIMA NADIGATLA" userId="d306086188339cf7" providerId="LiveId" clId="{1F5409BA-4FE7-44AB-AF5B-1E5054739F75}" dt="2023-10-10T17:34:30.751" v="2476" actId="1076"/>
          <ac:spMkLst>
            <pc:docMk/>
            <pc:sldMk cId="3943827021" sldId="278"/>
            <ac:spMk id="12" creationId="{75D2BFC4-A3CB-16B7-F3F4-0D93A141A63F}"/>
          </ac:spMkLst>
        </pc:spChg>
        <pc:picChg chg="add del mod">
          <ac:chgData name="NEELIMA NADIGATLA" userId="d306086188339cf7" providerId="LiveId" clId="{1F5409BA-4FE7-44AB-AF5B-1E5054739F75}" dt="2023-10-10T13:56:32.831" v="56" actId="21"/>
          <ac:picMkLst>
            <pc:docMk/>
            <pc:sldMk cId="3943827021" sldId="278"/>
            <ac:picMk id="6" creationId="{460CDBF1-08A1-8D73-3719-C52921CDF452}"/>
          </ac:picMkLst>
        </pc:picChg>
        <pc:picChg chg="add del mod">
          <ac:chgData name="NEELIMA NADIGATLA" userId="d306086188339cf7" providerId="LiveId" clId="{1F5409BA-4FE7-44AB-AF5B-1E5054739F75}" dt="2023-10-10T14:13:54.510" v="287" actId="21"/>
          <ac:picMkLst>
            <pc:docMk/>
            <pc:sldMk cId="3943827021" sldId="278"/>
            <ac:picMk id="7" creationId="{0C815903-0C18-B083-3C7C-7D20D03BCFDF}"/>
          </ac:picMkLst>
        </pc:picChg>
        <pc:picChg chg="del mod">
          <ac:chgData name="NEELIMA NADIGATLA" userId="d306086188339cf7" providerId="LiveId" clId="{1F5409BA-4FE7-44AB-AF5B-1E5054739F75}" dt="2023-10-10T13:56:26.738" v="54" actId="21"/>
          <ac:picMkLst>
            <pc:docMk/>
            <pc:sldMk cId="3943827021" sldId="278"/>
            <ac:picMk id="9" creationId="{8616A876-FAF3-A383-B2A1-E2B0C4C0CC73}"/>
          </ac:picMkLst>
        </pc:picChg>
        <pc:picChg chg="add mod">
          <ac:chgData name="NEELIMA NADIGATLA" userId="d306086188339cf7" providerId="LiveId" clId="{1F5409BA-4FE7-44AB-AF5B-1E5054739F75}" dt="2023-10-10T16:30:23.031" v="1845"/>
          <ac:picMkLst>
            <pc:docMk/>
            <pc:sldMk cId="3943827021" sldId="278"/>
            <ac:picMk id="11" creationId="{0C815903-0C18-B083-3C7C-7D20D03BCFDF}"/>
          </ac:picMkLst>
        </pc:picChg>
        <pc:picChg chg="add mod">
          <ac:chgData name="NEELIMA NADIGATLA" userId="d306086188339cf7" providerId="LiveId" clId="{1F5409BA-4FE7-44AB-AF5B-1E5054739F75}" dt="2023-10-10T17:35:22.435" v="2481" actId="1076"/>
          <ac:picMkLst>
            <pc:docMk/>
            <pc:sldMk cId="3943827021" sldId="278"/>
            <ac:picMk id="13" creationId="{4995C918-B1D7-CFDF-B8F8-1167F96C50B0}"/>
          </ac:picMkLst>
        </pc:picChg>
      </pc:sldChg>
      <pc:sldChg chg="addSp delSp modSp mod ord">
        <pc:chgData name="NEELIMA NADIGATLA" userId="d306086188339cf7" providerId="LiveId" clId="{1F5409BA-4FE7-44AB-AF5B-1E5054739F75}" dt="2023-10-10T17:42:40.501" v="2637" actId="1076"/>
        <pc:sldMkLst>
          <pc:docMk/>
          <pc:sldMk cId="2656851020" sldId="279"/>
        </pc:sldMkLst>
        <pc:spChg chg="mod">
          <ac:chgData name="NEELIMA NADIGATLA" userId="d306086188339cf7" providerId="LiveId" clId="{1F5409BA-4FE7-44AB-AF5B-1E5054739F75}" dt="2023-10-10T16:39:24.566" v="1869" actId="113"/>
          <ac:spMkLst>
            <pc:docMk/>
            <pc:sldMk cId="2656851020" sldId="279"/>
            <ac:spMk id="2" creationId="{FD01519D-5645-29C3-22DE-07A50625658F}"/>
          </ac:spMkLst>
        </pc:spChg>
        <pc:spChg chg="mod">
          <ac:chgData name="NEELIMA NADIGATLA" userId="d306086188339cf7" providerId="LiveId" clId="{1F5409BA-4FE7-44AB-AF5B-1E5054739F75}" dt="2023-10-10T15:59:10.820" v="814" actId="14100"/>
          <ac:spMkLst>
            <pc:docMk/>
            <pc:sldMk cId="2656851020" sldId="279"/>
            <ac:spMk id="5" creationId="{647B8561-C10A-B6DB-77BB-6DA93254208D}"/>
          </ac:spMkLst>
        </pc:spChg>
        <pc:spChg chg="mod">
          <ac:chgData name="NEELIMA NADIGATLA" userId="d306086188339cf7" providerId="LiveId" clId="{1F5409BA-4FE7-44AB-AF5B-1E5054739F75}" dt="2023-10-10T17:42:40.501" v="2637" actId="1076"/>
          <ac:spMkLst>
            <pc:docMk/>
            <pc:sldMk cId="2656851020" sldId="279"/>
            <ac:spMk id="7" creationId="{F9852B93-93C3-3D0F-E4E7-7EE05F636F21}"/>
          </ac:spMkLst>
        </pc:spChg>
        <pc:picChg chg="del mod">
          <ac:chgData name="NEELIMA NADIGATLA" userId="d306086188339cf7" providerId="LiveId" clId="{1F5409BA-4FE7-44AB-AF5B-1E5054739F75}" dt="2023-10-10T16:40:54.361" v="1885" actId="21"/>
          <ac:picMkLst>
            <pc:docMk/>
            <pc:sldMk cId="2656851020" sldId="279"/>
            <ac:picMk id="6" creationId="{F03C3985-8DBD-A83B-73C6-82F793D377F4}"/>
          </ac:picMkLst>
        </pc:picChg>
        <pc:picChg chg="add mod">
          <ac:chgData name="NEELIMA NADIGATLA" userId="d306086188339cf7" providerId="LiveId" clId="{1F5409BA-4FE7-44AB-AF5B-1E5054739F75}" dt="2023-10-10T17:39:23.794" v="2598" actId="1076"/>
          <ac:picMkLst>
            <pc:docMk/>
            <pc:sldMk cId="2656851020" sldId="279"/>
            <ac:picMk id="8" creationId="{CFED4DCC-812C-E225-BB8D-45AC6127A4A4}"/>
          </ac:picMkLst>
        </pc:picChg>
      </pc:sldChg>
      <pc:sldChg chg="modSp del mod">
        <pc:chgData name="NEELIMA NADIGATLA" userId="d306086188339cf7" providerId="LiveId" clId="{1F5409BA-4FE7-44AB-AF5B-1E5054739F75}" dt="2023-10-10T14:24:58.561" v="391" actId="2696"/>
        <pc:sldMkLst>
          <pc:docMk/>
          <pc:sldMk cId="1158730261" sldId="280"/>
        </pc:sldMkLst>
        <pc:spChg chg="mod">
          <ac:chgData name="NEELIMA NADIGATLA" userId="d306086188339cf7" providerId="LiveId" clId="{1F5409BA-4FE7-44AB-AF5B-1E5054739F75}" dt="2023-10-10T14:04:36.855" v="229" actId="113"/>
          <ac:spMkLst>
            <pc:docMk/>
            <pc:sldMk cId="1158730261" sldId="280"/>
            <ac:spMk id="2" creationId="{1FD726B7-A799-4EF7-8451-0EE577E2618A}"/>
          </ac:spMkLst>
        </pc:spChg>
        <pc:spChg chg="mod">
          <ac:chgData name="NEELIMA NADIGATLA" userId="d306086188339cf7" providerId="LiveId" clId="{1F5409BA-4FE7-44AB-AF5B-1E5054739F75}" dt="2023-10-10T14:18:05.095" v="311" actId="2711"/>
          <ac:spMkLst>
            <pc:docMk/>
            <pc:sldMk cId="1158730261" sldId="280"/>
            <ac:spMk id="7" creationId="{12E2A26F-3249-3CF3-DA14-044BF468A0B3}"/>
          </ac:spMkLst>
        </pc:spChg>
      </pc:sldChg>
      <pc:sldChg chg="addSp modSp mod">
        <pc:chgData name="NEELIMA NADIGATLA" userId="d306086188339cf7" providerId="LiveId" clId="{1F5409BA-4FE7-44AB-AF5B-1E5054739F75}" dt="2023-10-10T17:40:53.770" v="2617" actId="1076"/>
        <pc:sldMkLst>
          <pc:docMk/>
          <pc:sldMk cId="655161451" sldId="281"/>
        </pc:sldMkLst>
        <pc:spChg chg="mod">
          <ac:chgData name="NEELIMA NADIGATLA" userId="d306086188339cf7" providerId="LiveId" clId="{1F5409BA-4FE7-44AB-AF5B-1E5054739F75}" dt="2023-10-10T16:39:56.753" v="1873" actId="2711"/>
          <ac:spMkLst>
            <pc:docMk/>
            <pc:sldMk cId="655161451" sldId="281"/>
            <ac:spMk id="2" creationId="{8E3F9FE9-0EB8-74E1-B1EC-6E5B96C6598D}"/>
          </ac:spMkLst>
        </pc:spChg>
        <pc:spChg chg="mod">
          <ac:chgData name="NEELIMA NADIGATLA" userId="d306086188339cf7" providerId="LiveId" clId="{1F5409BA-4FE7-44AB-AF5B-1E5054739F75}" dt="2023-10-10T16:47:19.811" v="1892" actId="14100"/>
          <ac:spMkLst>
            <pc:docMk/>
            <pc:sldMk cId="655161451" sldId="281"/>
            <ac:spMk id="4" creationId="{A88FF27E-C25C-21FD-E22F-0AD65F0E8673}"/>
          </ac:spMkLst>
        </pc:spChg>
        <pc:spChg chg="mod">
          <ac:chgData name="NEELIMA NADIGATLA" userId="d306086188339cf7" providerId="LiveId" clId="{1F5409BA-4FE7-44AB-AF5B-1E5054739F75}" dt="2023-10-10T17:40:49.368" v="2616" actId="1076"/>
          <ac:spMkLst>
            <pc:docMk/>
            <pc:sldMk cId="655161451" sldId="281"/>
            <ac:spMk id="5" creationId="{11F1B29A-389D-1F3A-90E9-F74F1BD9A242}"/>
          </ac:spMkLst>
        </pc:spChg>
        <pc:picChg chg="add mod">
          <ac:chgData name="NEELIMA NADIGATLA" userId="d306086188339cf7" providerId="LiveId" clId="{1F5409BA-4FE7-44AB-AF5B-1E5054739F75}" dt="2023-10-10T17:40:53.770" v="2617" actId="1076"/>
          <ac:picMkLst>
            <pc:docMk/>
            <pc:sldMk cId="655161451" sldId="281"/>
            <ac:picMk id="6" creationId="{745A605F-7645-6077-6C85-889C2A5D0D54}"/>
          </ac:picMkLst>
        </pc:picChg>
      </pc:sldChg>
      <pc:sldChg chg="addSp delSp modSp mod ord">
        <pc:chgData name="NEELIMA NADIGATLA" userId="d306086188339cf7" providerId="LiveId" clId="{1F5409BA-4FE7-44AB-AF5B-1E5054739F75}" dt="2023-10-10T17:41:51.526" v="2636" actId="1076"/>
        <pc:sldMkLst>
          <pc:docMk/>
          <pc:sldMk cId="1955012783" sldId="282"/>
        </pc:sldMkLst>
        <pc:spChg chg="mod">
          <ac:chgData name="NEELIMA NADIGATLA" userId="d306086188339cf7" providerId="LiveId" clId="{1F5409BA-4FE7-44AB-AF5B-1E5054739F75}" dt="2023-10-10T16:47:49.728" v="1899" actId="2711"/>
          <ac:spMkLst>
            <pc:docMk/>
            <pc:sldMk cId="1955012783" sldId="282"/>
            <ac:spMk id="2" creationId="{BC138422-EB32-5466-A505-BC1C9A7737AC}"/>
          </ac:spMkLst>
        </pc:spChg>
        <pc:spChg chg="del mod">
          <ac:chgData name="NEELIMA NADIGATLA" userId="d306086188339cf7" providerId="LiveId" clId="{1F5409BA-4FE7-44AB-AF5B-1E5054739F75}" dt="2023-10-10T16:49:57.494" v="1923" actId="21"/>
          <ac:spMkLst>
            <pc:docMk/>
            <pc:sldMk cId="1955012783" sldId="282"/>
            <ac:spMk id="4" creationId="{247F5AEB-11EC-7FE4-7E95-015934768E1E}"/>
          </ac:spMkLst>
        </pc:spChg>
        <pc:spChg chg="add del mod">
          <ac:chgData name="NEELIMA NADIGATLA" userId="d306086188339cf7" providerId="LiveId" clId="{1F5409BA-4FE7-44AB-AF5B-1E5054739F75}" dt="2023-10-10T16:50:03.076" v="1924" actId="21"/>
          <ac:spMkLst>
            <pc:docMk/>
            <pc:sldMk cId="1955012783" sldId="282"/>
            <ac:spMk id="9" creationId="{9A9BD95C-527D-13FA-B2DD-6D654204CC30}"/>
          </ac:spMkLst>
        </pc:spChg>
        <pc:spChg chg="add mod">
          <ac:chgData name="NEELIMA NADIGATLA" userId="d306086188339cf7" providerId="LiveId" clId="{1F5409BA-4FE7-44AB-AF5B-1E5054739F75}" dt="2023-10-10T17:09:44.887" v="2096" actId="14100"/>
          <ac:spMkLst>
            <pc:docMk/>
            <pc:sldMk cId="1955012783" sldId="282"/>
            <ac:spMk id="10" creationId="{9B9BFBE0-E7BA-7ED5-FE2B-4164205D2B1E}"/>
          </ac:spMkLst>
        </pc:spChg>
        <pc:spChg chg="mod">
          <ac:chgData name="NEELIMA NADIGATLA" userId="d306086188339cf7" providerId="LiveId" clId="{1F5409BA-4FE7-44AB-AF5B-1E5054739F75}" dt="2023-10-10T17:41:51.526" v="2636" actId="1076"/>
          <ac:spMkLst>
            <pc:docMk/>
            <pc:sldMk cId="1955012783" sldId="282"/>
            <ac:spMk id="11" creationId="{9F41F85C-2B56-B787-3FE5-EAE3BFC713C7}"/>
          </ac:spMkLst>
        </pc:spChg>
        <pc:picChg chg="del mod">
          <ac:chgData name="NEELIMA NADIGATLA" userId="d306086188339cf7" providerId="LiveId" clId="{1F5409BA-4FE7-44AB-AF5B-1E5054739F75}" dt="2023-10-10T16:47:28.609" v="1894" actId="21"/>
          <ac:picMkLst>
            <pc:docMk/>
            <pc:sldMk cId="1955012783" sldId="282"/>
            <ac:picMk id="6" creationId="{7881DCDD-F473-2F01-BF01-8DA8FEA471D2}"/>
          </ac:picMkLst>
        </pc:picChg>
        <pc:picChg chg="add mod">
          <ac:chgData name="NEELIMA NADIGATLA" userId="d306086188339cf7" providerId="LiveId" clId="{1F5409BA-4FE7-44AB-AF5B-1E5054739F75}" dt="2023-10-10T17:41:07.501" v="2618" actId="14100"/>
          <ac:picMkLst>
            <pc:docMk/>
            <pc:sldMk cId="1955012783" sldId="282"/>
            <ac:picMk id="7" creationId="{89336C51-FDF9-16CB-031E-C376562F9172}"/>
          </ac:picMkLst>
        </pc:picChg>
        <pc:picChg chg="add mod">
          <ac:chgData name="NEELIMA NADIGATLA" userId="d306086188339cf7" providerId="LiveId" clId="{1F5409BA-4FE7-44AB-AF5B-1E5054739F75}" dt="2023-10-10T17:41:44.139" v="2635" actId="1076"/>
          <ac:picMkLst>
            <pc:docMk/>
            <pc:sldMk cId="1955012783" sldId="282"/>
            <ac:picMk id="12" creationId="{278D90D2-C784-54C1-D2DD-B20C5FDA2213}"/>
          </ac:picMkLst>
        </pc:picChg>
      </pc:sldChg>
      <pc:sldChg chg="del">
        <pc:chgData name="NEELIMA NADIGATLA" userId="d306086188339cf7" providerId="LiveId" clId="{1F5409BA-4FE7-44AB-AF5B-1E5054739F75}" dt="2023-10-10T14:20:14.839" v="313" actId="2696"/>
        <pc:sldMkLst>
          <pc:docMk/>
          <pc:sldMk cId="1318343142" sldId="289"/>
        </pc:sldMkLst>
      </pc:sldChg>
      <pc:sldChg chg="del">
        <pc:chgData name="NEELIMA NADIGATLA" userId="d306086188339cf7" providerId="LiveId" clId="{1F5409BA-4FE7-44AB-AF5B-1E5054739F75}" dt="2023-10-10T14:20:53.470" v="315" actId="2696"/>
        <pc:sldMkLst>
          <pc:docMk/>
          <pc:sldMk cId="171751928" sldId="291"/>
        </pc:sldMkLst>
      </pc:sldChg>
      <pc:sldChg chg="del">
        <pc:chgData name="NEELIMA NADIGATLA" userId="d306086188339cf7" providerId="LiveId" clId="{1F5409BA-4FE7-44AB-AF5B-1E5054739F75}" dt="2023-10-10T14:20:23.848" v="314" actId="2696"/>
        <pc:sldMkLst>
          <pc:docMk/>
          <pc:sldMk cId="3837672747" sldId="292"/>
        </pc:sldMkLst>
      </pc:sldChg>
      <pc:sldChg chg="del">
        <pc:chgData name="NEELIMA NADIGATLA" userId="d306086188339cf7" providerId="LiveId" clId="{1F5409BA-4FE7-44AB-AF5B-1E5054739F75}" dt="2023-10-10T16:40:22.683" v="1876" actId="2696"/>
        <pc:sldMkLst>
          <pc:docMk/>
          <pc:sldMk cId="1635791000" sldId="293"/>
        </pc:sldMkLst>
      </pc:sldChg>
      <pc:sldChg chg="del">
        <pc:chgData name="NEELIMA NADIGATLA" userId="d306086188339cf7" providerId="LiveId" clId="{1F5409BA-4FE7-44AB-AF5B-1E5054739F75}" dt="2023-10-10T16:40:20.141" v="1875" actId="2696"/>
        <pc:sldMkLst>
          <pc:docMk/>
          <pc:sldMk cId="3381471690" sldId="294"/>
        </pc:sldMkLst>
      </pc:sldChg>
      <pc:sldChg chg="del">
        <pc:chgData name="NEELIMA NADIGATLA" userId="d306086188339cf7" providerId="LiveId" clId="{1F5409BA-4FE7-44AB-AF5B-1E5054739F75}" dt="2023-10-10T16:40:17.146" v="1874" actId="2696"/>
        <pc:sldMkLst>
          <pc:docMk/>
          <pc:sldMk cId="3404224180" sldId="295"/>
        </pc:sldMkLst>
      </pc:sldChg>
      <pc:sldChg chg="delSp del mod">
        <pc:chgData name="NEELIMA NADIGATLA" userId="d306086188339cf7" providerId="LiveId" clId="{1F5409BA-4FE7-44AB-AF5B-1E5054739F75}" dt="2023-10-10T16:56:26.707" v="2011" actId="2696"/>
        <pc:sldMkLst>
          <pc:docMk/>
          <pc:sldMk cId="2060929576" sldId="296"/>
        </pc:sldMkLst>
        <pc:picChg chg="del">
          <ac:chgData name="NEELIMA NADIGATLA" userId="d306086188339cf7" providerId="LiveId" clId="{1F5409BA-4FE7-44AB-AF5B-1E5054739F75}" dt="2023-10-10T16:56:07.752" v="2008" actId="21"/>
          <ac:picMkLst>
            <pc:docMk/>
            <pc:sldMk cId="2060929576" sldId="296"/>
            <ac:picMk id="4" creationId="{DF54014B-9642-E1FF-3410-320F180C4F83}"/>
          </ac:picMkLst>
        </pc:picChg>
      </pc:sldChg>
      <pc:sldChg chg="addSp delSp modSp new mod ord">
        <pc:chgData name="NEELIMA NADIGATLA" userId="d306086188339cf7" providerId="LiveId" clId="{1F5409BA-4FE7-44AB-AF5B-1E5054739F75}" dt="2023-10-10T17:38:07.259" v="2583" actId="1076"/>
        <pc:sldMkLst>
          <pc:docMk/>
          <pc:sldMk cId="947538463" sldId="297"/>
        </pc:sldMkLst>
        <pc:spChg chg="mod">
          <ac:chgData name="NEELIMA NADIGATLA" userId="d306086188339cf7" providerId="LiveId" clId="{1F5409BA-4FE7-44AB-AF5B-1E5054739F75}" dt="2023-10-10T16:40:38.991" v="1884" actId="20577"/>
          <ac:spMkLst>
            <pc:docMk/>
            <pc:sldMk cId="947538463" sldId="297"/>
            <ac:spMk id="2" creationId="{C956E923-1E75-D5D8-39D6-05BBFAC4C27A}"/>
          </ac:spMkLst>
        </pc:spChg>
        <pc:spChg chg="add del mod">
          <ac:chgData name="NEELIMA NADIGATLA" userId="d306086188339cf7" providerId="LiveId" clId="{1F5409BA-4FE7-44AB-AF5B-1E5054739F75}" dt="2023-10-10T15:38:50.969" v="693"/>
          <ac:spMkLst>
            <pc:docMk/>
            <pc:sldMk cId="947538463" sldId="297"/>
            <ac:spMk id="4" creationId="{1FE156E4-1773-67A8-8BCA-826CD1A9BE8D}"/>
          </ac:spMkLst>
        </pc:spChg>
        <pc:spChg chg="add del mod">
          <ac:chgData name="NEELIMA NADIGATLA" userId="d306086188339cf7" providerId="LiveId" clId="{1F5409BA-4FE7-44AB-AF5B-1E5054739F75}" dt="2023-10-10T15:40:07.104" v="701"/>
          <ac:spMkLst>
            <pc:docMk/>
            <pc:sldMk cId="947538463" sldId="297"/>
            <ac:spMk id="5" creationId="{6695C701-C0CD-BE09-BE91-71818ABE5B15}"/>
          </ac:spMkLst>
        </pc:spChg>
        <pc:spChg chg="add del mod">
          <ac:chgData name="NEELIMA NADIGATLA" userId="d306086188339cf7" providerId="LiveId" clId="{1F5409BA-4FE7-44AB-AF5B-1E5054739F75}" dt="2023-10-10T15:42:45.284" v="706"/>
          <ac:spMkLst>
            <pc:docMk/>
            <pc:sldMk cId="947538463" sldId="297"/>
            <ac:spMk id="6" creationId="{8B46EBF8-4B56-480E-F281-7BE5F76F7649}"/>
          </ac:spMkLst>
        </pc:spChg>
        <pc:spChg chg="add mod">
          <ac:chgData name="NEELIMA NADIGATLA" userId="d306086188339cf7" providerId="LiveId" clId="{1F5409BA-4FE7-44AB-AF5B-1E5054739F75}" dt="2023-10-10T16:52:29.244" v="1974" actId="20577"/>
          <ac:spMkLst>
            <pc:docMk/>
            <pc:sldMk cId="947538463" sldId="297"/>
            <ac:spMk id="7" creationId="{0FECB429-6872-BD56-902F-8466188AB953}"/>
          </ac:spMkLst>
        </pc:spChg>
        <pc:spChg chg="mod">
          <ac:chgData name="NEELIMA NADIGATLA" userId="d306086188339cf7" providerId="LiveId" clId="{1F5409BA-4FE7-44AB-AF5B-1E5054739F75}" dt="2023-10-10T17:38:07.259" v="2583" actId="1076"/>
          <ac:spMkLst>
            <pc:docMk/>
            <pc:sldMk cId="947538463" sldId="297"/>
            <ac:spMk id="9" creationId="{4C4F4FBE-EC28-F68F-5AC6-27C0883B8A61}"/>
          </ac:spMkLst>
        </pc:spChg>
        <pc:graphicFrameChg chg="add del mod modGraphic">
          <ac:chgData name="NEELIMA NADIGATLA" userId="d306086188339cf7" providerId="LiveId" clId="{1F5409BA-4FE7-44AB-AF5B-1E5054739F75}" dt="2023-10-10T15:58:32.189" v="808" actId="21"/>
          <ac:graphicFrameMkLst>
            <pc:docMk/>
            <pc:sldMk cId="947538463" sldId="297"/>
            <ac:graphicFrameMk id="8" creationId="{E0399018-ABCC-BBF6-61E1-D4193C777202}"/>
          </ac:graphicFrameMkLst>
        </pc:graphicFrameChg>
        <pc:picChg chg="add mod">
          <ac:chgData name="NEELIMA NADIGATLA" userId="d306086188339cf7" providerId="LiveId" clId="{1F5409BA-4FE7-44AB-AF5B-1E5054739F75}" dt="2023-10-10T17:37:55.296" v="2582" actId="1076"/>
          <ac:picMkLst>
            <pc:docMk/>
            <pc:sldMk cId="947538463" sldId="297"/>
            <ac:picMk id="10" creationId="{E33A5D65-214D-3D2A-FAE6-B5B616B6273A}"/>
          </ac:picMkLst>
        </pc:picChg>
      </pc:sldChg>
      <pc:sldChg chg="addSp delSp modSp new mod ord">
        <pc:chgData name="NEELIMA NADIGATLA" userId="d306086188339cf7" providerId="LiveId" clId="{1F5409BA-4FE7-44AB-AF5B-1E5054739F75}" dt="2023-10-10T17:28:38.116" v="2378" actId="1076"/>
        <pc:sldMkLst>
          <pc:docMk/>
          <pc:sldMk cId="905721329" sldId="298"/>
        </pc:sldMkLst>
        <pc:spChg chg="mod">
          <ac:chgData name="NEELIMA NADIGATLA" userId="d306086188339cf7" providerId="LiveId" clId="{1F5409BA-4FE7-44AB-AF5B-1E5054739F75}" dt="2023-10-10T14:29:12.394" v="417" actId="113"/>
          <ac:spMkLst>
            <pc:docMk/>
            <pc:sldMk cId="905721329" sldId="298"/>
            <ac:spMk id="2" creationId="{D1D9CF82-303B-460A-5E5F-97586CEC595B}"/>
          </ac:spMkLst>
        </pc:spChg>
        <pc:spChg chg="add mod">
          <ac:chgData name="NEELIMA NADIGATLA" userId="d306086188339cf7" providerId="LiveId" clId="{1F5409BA-4FE7-44AB-AF5B-1E5054739F75}" dt="2023-10-10T17:24:43.964" v="2167" actId="14100"/>
          <ac:spMkLst>
            <pc:docMk/>
            <pc:sldMk cId="905721329" sldId="298"/>
            <ac:spMk id="5" creationId="{E9B05C6F-7A67-66AE-A029-1CD44259BDEE}"/>
          </ac:spMkLst>
        </pc:spChg>
        <pc:spChg chg="add del">
          <ac:chgData name="NEELIMA NADIGATLA" userId="d306086188339cf7" providerId="LiveId" clId="{1F5409BA-4FE7-44AB-AF5B-1E5054739F75}" dt="2023-10-10T16:59:15.612" v="2024"/>
          <ac:spMkLst>
            <pc:docMk/>
            <pc:sldMk cId="905721329" sldId="298"/>
            <ac:spMk id="7" creationId="{1D1DBE7A-3C97-BDE5-55BF-3009CE064CF8}"/>
          </ac:spMkLst>
        </pc:spChg>
        <pc:spChg chg="add del">
          <ac:chgData name="NEELIMA NADIGATLA" userId="d306086188339cf7" providerId="LiveId" clId="{1F5409BA-4FE7-44AB-AF5B-1E5054739F75}" dt="2023-10-10T16:59:48.856" v="2029"/>
          <ac:spMkLst>
            <pc:docMk/>
            <pc:sldMk cId="905721329" sldId="298"/>
            <ac:spMk id="8" creationId="{EEBB8378-5700-5679-B4BB-057BF6631526}"/>
          </ac:spMkLst>
        </pc:spChg>
        <pc:spChg chg="add del">
          <ac:chgData name="NEELIMA NADIGATLA" userId="d306086188339cf7" providerId="LiveId" clId="{1F5409BA-4FE7-44AB-AF5B-1E5054739F75}" dt="2023-10-10T17:00:03.429" v="2035"/>
          <ac:spMkLst>
            <pc:docMk/>
            <pc:sldMk cId="905721329" sldId="298"/>
            <ac:spMk id="9" creationId="{F00D87E7-D390-D39C-9EFE-799A18AE7F30}"/>
          </ac:spMkLst>
        </pc:spChg>
        <pc:spChg chg="mod">
          <ac:chgData name="NEELIMA NADIGATLA" userId="d306086188339cf7" providerId="LiveId" clId="{1F5409BA-4FE7-44AB-AF5B-1E5054739F75}" dt="2023-10-10T17:28:27.658" v="2376" actId="113"/>
          <ac:spMkLst>
            <pc:docMk/>
            <pc:sldMk cId="905721329" sldId="298"/>
            <ac:spMk id="10" creationId="{2BBDF10C-B44F-F993-0D40-11207CFF1D55}"/>
          </ac:spMkLst>
        </pc:spChg>
        <pc:picChg chg="add mod">
          <ac:chgData name="NEELIMA NADIGATLA" userId="d306086188339cf7" providerId="LiveId" clId="{1F5409BA-4FE7-44AB-AF5B-1E5054739F75}" dt="2023-10-10T14:34:36.065" v="432" actId="1440"/>
          <ac:picMkLst>
            <pc:docMk/>
            <pc:sldMk cId="905721329" sldId="298"/>
            <ac:picMk id="6" creationId="{AD91ABB2-C853-0C77-0F9B-74E7ABD0251F}"/>
          </ac:picMkLst>
        </pc:picChg>
        <pc:picChg chg="add mod">
          <ac:chgData name="NEELIMA NADIGATLA" userId="d306086188339cf7" providerId="LiveId" clId="{1F5409BA-4FE7-44AB-AF5B-1E5054739F75}" dt="2023-10-10T17:28:38.116" v="2378" actId="1076"/>
          <ac:picMkLst>
            <pc:docMk/>
            <pc:sldMk cId="905721329" sldId="298"/>
            <ac:picMk id="11" creationId="{BD0340C7-AAB2-4935-B4E0-F98F054C7D8D}"/>
          </ac:picMkLst>
        </pc:picChg>
      </pc:sldChg>
      <pc:sldChg chg="addSp modSp new mod ord">
        <pc:chgData name="NEELIMA NADIGATLA" userId="d306086188339cf7" providerId="LiveId" clId="{1F5409BA-4FE7-44AB-AF5B-1E5054739F75}" dt="2023-10-10T17:49:18.202" v="2751" actId="1076"/>
        <pc:sldMkLst>
          <pc:docMk/>
          <pc:sldMk cId="544981795" sldId="299"/>
        </pc:sldMkLst>
        <pc:spChg chg="mod">
          <ac:chgData name="NEELIMA NADIGATLA" userId="d306086188339cf7" providerId="LiveId" clId="{1F5409BA-4FE7-44AB-AF5B-1E5054739F75}" dt="2023-10-10T16:00:04.298" v="882" actId="2711"/>
          <ac:spMkLst>
            <pc:docMk/>
            <pc:sldMk cId="544981795" sldId="299"/>
            <ac:spMk id="2" creationId="{473149D8-A07E-64A1-F25D-AABC777659CA}"/>
          </ac:spMkLst>
        </pc:spChg>
        <pc:spChg chg="mod">
          <ac:chgData name="NEELIMA NADIGATLA" userId="d306086188339cf7" providerId="LiveId" clId="{1F5409BA-4FE7-44AB-AF5B-1E5054739F75}" dt="2023-10-10T16:20:27.411" v="1828" actId="207"/>
          <ac:spMkLst>
            <pc:docMk/>
            <pc:sldMk cId="544981795" sldId="299"/>
            <ac:spMk id="4" creationId="{E8DBC97E-188D-7204-52F6-7A6C3FC35724}"/>
          </ac:spMkLst>
        </pc:spChg>
        <pc:spChg chg="mod">
          <ac:chgData name="NEELIMA NADIGATLA" userId="d306086188339cf7" providerId="LiveId" clId="{1F5409BA-4FE7-44AB-AF5B-1E5054739F75}" dt="2023-10-10T17:49:10.498" v="2749" actId="20577"/>
          <ac:spMkLst>
            <pc:docMk/>
            <pc:sldMk cId="544981795" sldId="299"/>
            <ac:spMk id="5" creationId="{500D3D55-8E8B-600D-F341-9E523FD44305}"/>
          </ac:spMkLst>
        </pc:spChg>
        <pc:picChg chg="add mod">
          <ac:chgData name="NEELIMA NADIGATLA" userId="d306086188339cf7" providerId="LiveId" clId="{1F5409BA-4FE7-44AB-AF5B-1E5054739F75}" dt="2023-10-10T17:49:18.202" v="2751" actId="1076"/>
          <ac:picMkLst>
            <pc:docMk/>
            <pc:sldMk cId="544981795" sldId="299"/>
            <ac:picMk id="6" creationId="{953CF93B-DE49-9B4C-E3AE-BB009998AB33}"/>
          </ac:picMkLst>
        </pc:picChg>
      </pc:sldChg>
      <pc:sldChg chg="addSp modSp new mod ord">
        <pc:chgData name="NEELIMA NADIGATLA" userId="d306086188339cf7" providerId="LiveId" clId="{1F5409BA-4FE7-44AB-AF5B-1E5054739F75}" dt="2023-10-10T17:43:48.156" v="2653" actId="1076"/>
        <pc:sldMkLst>
          <pc:docMk/>
          <pc:sldMk cId="3397330011" sldId="300"/>
        </pc:sldMkLst>
        <pc:spChg chg="mod">
          <ac:chgData name="NEELIMA NADIGATLA" userId="d306086188339cf7" providerId="LiveId" clId="{1F5409BA-4FE7-44AB-AF5B-1E5054739F75}" dt="2023-10-10T16:50:55.307" v="1939" actId="113"/>
          <ac:spMkLst>
            <pc:docMk/>
            <pc:sldMk cId="3397330011" sldId="300"/>
            <ac:spMk id="2" creationId="{962577C4-468E-6143-34A9-B5D5C9FC11CF}"/>
          </ac:spMkLst>
        </pc:spChg>
        <pc:spChg chg="add mod">
          <ac:chgData name="NEELIMA NADIGATLA" userId="d306086188339cf7" providerId="LiveId" clId="{1F5409BA-4FE7-44AB-AF5B-1E5054739F75}" dt="2023-10-10T17:12:17.904" v="2108" actId="14100"/>
          <ac:spMkLst>
            <pc:docMk/>
            <pc:sldMk cId="3397330011" sldId="300"/>
            <ac:spMk id="6" creationId="{9C74A154-B39B-CA2F-0404-BA732546890E}"/>
          </ac:spMkLst>
        </pc:spChg>
        <pc:spChg chg="mod">
          <ac:chgData name="NEELIMA NADIGATLA" userId="d306086188339cf7" providerId="LiveId" clId="{1F5409BA-4FE7-44AB-AF5B-1E5054739F75}" dt="2023-10-10T17:43:48.156" v="2653" actId="1076"/>
          <ac:spMkLst>
            <pc:docMk/>
            <pc:sldMk cId="3397330011" sldId="300"/>
            <ac:spMk id="7" creationId="{0A2F65B8-3CBC-7346-9528-73F26BA6323C}"/>
          </ac:spMkLst>
        </pc:spChg>
        <pc:picChg chg="add mod">
          <ac:chgData name="NEELIMA NADIGATLA" userId="d306086188339cf7" providerId="LiveId" clId="{1F5409BA-4FE7-44AB-AF5B-1E5054739F75}" dt="2023-10-10T17:12:13.780" v="2107" actId="14100"/>
          <ac:picMkLst>
            <pc:docMk/>
            <pc:sldMk cId="3397330011" sldId="300"/>
            <ac:picMk id="5" creationId="{38688FF2-FD66-E808-9D6F-A07F67D9FC9E}"/>
          </ac:picMkLst>
        </pc:picChg>
        <pc:picChg chg="add mod">
          <ac:chgData name="NEELIMA NADIGATLA" userId="d306086188339cf7" providerId="LiveId" clId="{1F5409BA-4FE7-44AB-AF5B-1E5054739F75}" dt="2023-10-10T17:43:41.418" v="2652" actId="1076"/>
          <ac:picMkLst>
            <pc:docMk/>
            <pc:sldMk cId="3397330011" sldId="300"/>
            <ac:picMk id="8" creationId="{175A8E36-9D49-E7A2-E605-65D32C8C5012}"/>
          </ac:picMkLst>
        </pc:picChg>
      </pc:sldChg>
      <pc:sldChg chg="addSp modSp new mod ord">
        <pc:chgData name="NEELIMA NADIGATLA" userId="d306086188339cf7" providerId="LiveId" clId="{1F5409BA-4FE7-44AB-AF5B-1E5054739F75}" dt="2023-10-10T17:45:24.247" v="2674" actId="1076"/>
        <pc:sldMkLst>
          <pc:docMk/>
          <pc:sldMk cId="3159817804" sldId="301"/>
        </pc:sldMkLst>
        <pc:spChg chg="mod">
          <ac:chgData name="NEELIMA NADIGATLA" userId="d306086188339cf7" providerId="LiveId" clId="{1F5409BA-4FE7-44AB-AF5B-1E5054739F75}" dt="2023-10-10T16:53:49.149" v="1995" actId="113"/>
          <ac:spMkLst>
            <pc:docMk/>
            <pc:sldMk cId="3159817804" sldId="301"/>
            <ac:spMk id="2" creationId="{CD49F854-B91D-4666-E90C-74888F00DB87}"/>
          </ac:spMkLst>
        </pc:spChg>
        <pc:spChg chg="add mod">
          <ac:chgData name="NEELIMA NADIGATLA" userId="d306086188339cf7" providerId="LiveId" clId="{1F5409BA-4FE7-44AB-AF5B-1E5054739F75}" dt="2023-10-10T17:18:42.917" v="2135" actId="313"/>
          <ac:spMkLst>
            <pc:docMk/>
            <pc:sldMk cId="3159817804" sldId="301"/>
            <ac:spMk id="6" creationId="{75CCCD27-6E06-1BDB-90FD-A2FF14EE5074}"/>
          </ac:spMkLst>
        </pc:spChg>
        <pc:spChg chg="mod">
          <ac:chgData name="NEELIMA NADIGATLA" userId="d306086188339cf7" providerId="LiveId" clId="{1F5409BA-4FE7-44AB-AF5B-1E5054739F75}" dt="2023-10-10T17:45:24.247" v="2674" actId="1076"/>
          <ac:spMkLst>
            <pc:docMk/>
            <pc:sldMk cId="3159817804" sldId="301"/>
            <ac:spMk id="7" creationId="{0A0AEBB3-35E2-297A-7315-BA5C1CC0CC31}"/>
          </ac:spMkLst>
        </pc:spChg>
        <pc:picChg chg="add mod">
          <ac:chgData name="NEELIMA NADIGATLA" userId="d306086188339cf7" providerId="LiveId" clId="{1F5409BA-4FE7-44AB-AF5B-1E5054739F75}" dt="2023-10-10T17:13:23.541" v="2110" actId="1076"/>
          <ac:picMkLst>
            <pc:docMk/>
            <pc:sldMk cId="3159817804" sldId="301"/>
            <ac:picMk id="5" creationId="{E09AF60D-B9D4-ACA6-002F-7B24C9CE7E2F}"/>
          </ac:picMkLst>
        </pc:picChg>
        <pc:picChg chg="add mod">
          <ac:chgData name="NEELIMA NADIGATLA" userId="d306086188339cf7" providerId="LiveId" clId="{1F5409BA-4FE7-44AB-AF5B-1E5054739F75}" dt="2023-10-10T17:45:12.112" v="2673" actId="1076"/>
          <ac:picMkLst>
            <pc:docMk/>
            <pc:sldMk cId="3159817804" sldId="301"/>
            <ac:picMk id="8" creationId="{AB54675A-8F21-CA82-0ED5-6AE19819F958}"/>
          </ac:picMkLst>
        </pc:picChg>
      </pc:sldChg>
      <pc:sldChg chg="addSp delSp modSp new mod modClrScheme chgLayout">
        <pc:chgData name="NEELIMA NADIGATLA" userId="d306086188339cf7" providerId="LiveId" clId="{1F5409BA-4FE7-44AB-AF5B-1E5054739F75}" dt="2023-10-10T17:47:12.247" v="2714" actId="1076"/>
        <pc:sldMkLst>
          <pc:docMk/>
          <pc:sldMk cId="1026736955" sldId="302"/>
        </pc:sldMkLst>
        <pc:spChg chg="mod ord">
          <ac:chgData name="NEELIMA NADIGATLA" userId="d306086188339cf7" providerId="LiveId" clId="{1F5409BA-4FE7-44AB-AF5B-1E5054739F75}" dt="2023-10-10T16:56:21.875" v="2010" actId="700"/>
          <ac:spMkLst>
            <pc:docMk/>
            <pc:sldMk cId="1026736955" sldId="302"/>
            <ac:spMk id="2" creationId="{456C2710-0247-C247-5B61-003E1EEC81F9}"/>
          </ac:spMkLst>
        </pc:spChg>
        <pc:spChg chg="add mod ord">
          <ac:chgData name="NEELIMA NADIGATLA" userId="d306086188339cf7" providerId="LiveId" clId="{1F5409BA-4FE7-44AB-AF5B-1E5054739F75}" dt="2023-10-10T16:56:50.640" v="2020" actId="255"/>
          <ac:spMkLst>
            <pc:docMk/>
            <pc:sldMk cId="1026736955" sldId="302"/>
            <ac:spMk id="3" creationId="{6E69EFB1-CDD1-B4C0-DECD-1A3C8654DBCA}"/>
          </ac:spMkLst>
        </pc:spChg>
        <pc:spChg chg="add del mod ord">
          <ac:chgData name="NEELIMA NADIGATLA" userId="d306086188339cf7" providerId="LiveId" clId="{1F5409BA-4FE7-44AB-AF5B-1E5054739F75}" dt="2023-10-10T16:56:56.879" v="2021" actId="21"/>
          <ac:spMkLst>
            <pc:docMk/>
            <pc:sldMk cId="1026736955" sldId="302"/>
            <ac:spMk id="4" creationId="{1BE2C444-071F-260E-A889-0850B2A0EF48}"/>
          </ac:spMkLst>
        </pc:spChg>
        <pc:spChg chg="mod">
          <ac:chgData name="NEELIMA NADIGATLA" userId="d306086188339cf7" providerId="LiveId" clId="{1F5409BA-4FE7-44AB-AF5B-1E5054739F75}" dt="2023-10-10T17:47:12.247" v="2714" actId="1076"/>
          <ac:spMkLst>
            <pc:docMk/>
            <pc:sldMk cId="1026736955" sldId="302"/>
            <ac:spMk id="5" creationId="{8D7A97C4-C996-1DBF-13CE-9BF0ED5D20FB}"/>
          </ac:spMkLst>
        </pc:spChg>
        <pc:picChg chg="add mod">
          <ac:chgData name="NEELIMA NADIGATLA" userId="d306086188339cf7" providerId="LiveId" clId="{1F5409BA-4FE7-44AB-AF5B-1E5054739F75}" dt="2023-10-10T17:47:06.978" v="2713" actId="1076"/>
          <ac:picMkLst>
            <pc:docMk/>
            <pc:sldMk cId="1026736955" sldId="302"/>
            <ac:picMk id="6" creationId="{74F57C02-8000-1CB3-DAFC-3FE2C19537EE}"/>
          </ac:picMkLst>
        </pc:picChg>
      </pc:sldChg>
    </pc:docChg>
  </pc:docChgLst>
  <pc:docChgLst>
    <pc:chgData name="SriSwetha Telugunta" userId="53f6f5752906a58b" providerId="Windows Live" clId="Web-{4A31A296-7504-41B9-8462-3C68909719EF}"/>
    <pc:docChg chg="modSld">
      <pc:chgData name="SriSwetha Telugunta" userId="53f6f5752906a58b" providerId="Windows Live" clId="Web-{4A31A296-7504-41B9-8462-3C68909719EF}" dt="2023-10-09T19:50:54.928" v="26" actId="14100"/>
      <pc:docMkLst>
        <pc:docMk/>
      </pc:docMkLst>
      <pc:sldChg chg="addSp delSp modSp">
        <pc:chgData name="SriSwetha Telugunta" userId="53f6f5752906a58b" providerId="Windows Live" clId="Web-{4A31A296-7504-41B9-8462-3C68909719EF}" dt="2023-10-09T19:48:06.283" v="9" actId="1076"/>
        <pc:sldMkLst>
          <pc:docMk/>
          <pc:sldMk cId="1955012783" sldId="282"/>
        </pc:sldMkLst>
        <pc:spChg chg="mod">
          <ac:chgData name="SriSwetha Telugunta" userId="53f6f5752906a58b" providerId="Windows Live" clId="Web-{4A31A296-7504-41B9-8462-3C68909719EF}" dt="2023-10-09T19:47:27.844" v="6" actId="20577"/>
          <ac:spMkLst>
            <pc:docMk/>
            <pc:sldMk cId="1955012783" sldId="282"/>
            <ac:spMk id="4" creationId="{247F5AEB-11EC-7FE4-7E95-015934768E1E}"/>
          </ac:spMkLst>
        </pc:spChg>
        <pc:picChg chg="add del mod">
          <ac:chgData name="SriSwetha Telugunta" userId="53f6f5752906a58b" providerId="Windows Live" clId="Web-{4A31A296-7504-41B9-8462-3C68909719EF}" dt="2023-10-09T19:46:38.280" v="4"/>
          <ac:picMkLst>
            <pc:docMk/>
            <pc:sldMk cId="1955012783" sldId="282"/>
            <ac:picMk id="5" creationId="{07A10C67-24DA-D521-DDC4-487FA2EEB58C}"/>
          </ac:picMkLst>
        </pc:picChg>
        <pc:picChg chg="add mod">
          <ac:chgData name="SriSwetha Telugunta" userId="53f6f5752906a58b" providerId="Windows Live" clId="Web-{4A31A296-7504-41B9-8462-3C68909719EF}" dt="2023-10-09T19:48:06.283" v="9" actId="1076"/>
          <ac:picMkLst>
            <pc:docMk/>
            <pc:sldMk cId="1955012783" sldId="282"/>
            <ac:picMk id="6" creationId="{7881DCDD-F473-2F01-BF01-8DA8FEA471D2}"/>
          </ac:picMkLst>
        </pc:picChg>
      </pc:sldChg>
      <pc:sldChg chg="addSp modSp">
        <pc:chgData name="SriSwetha Telugunta" userId="53f6f5752906a58b" providerId="Windows Live" clId="Web-{4A31A296-7504-41B9-8462-3C68909719EF}" dt="2023-10-09T19:49:01.519" v="14" actId="14100"/>
        <pc:sldMkLst>
          <pc:docMk/>
          <pc:sldMk cId="1635791000" sldId="293"/>
        </pc:sldMkLst>
        <pc:picChg chg="add mod">
          <ac:chgData name="SriSwetha Telugunta" userId="53f6f5752906a58b" providerId="Windows Live" clId="Web-{4A31A296-7504-41B9-8462-3C68909719EF}" dt="2023-10-09T19:49:01.519" v="14" actId="14100"/>
          <ac:picMkLst>
            <pc:docMk/>
            <pc:sldMk cId="1635791000" sldId="293"/>
            <ac:picMk id="5" creationId="{20063F4A-0C72-142D-AF18-343346375113}"/>
          </ac:picMkLst>
        </pc:picChg>
      </pc:sldChg>
      <pc:sldChg chg="addSp modSp">
        <pc:chgData name="SriSwetha Telugunta" userId="53f6f5752906a58b" providerId="Windows Live" clId="Web-{4A31A296-7504-41B9-8462-3C68909719EF}" dt="2023-10-09T19:49:36.739" v="21" actId="1076"/>
        <pc:sldMkLst>
          <pc:docMk/>
          <pc:sldMk cId="3381471690" sldId="294"/>
        </pc:sldMkLst>
        <pc:picChg chg="add mod">
          <ac:chgData name="SriSwetha Telugunta" userId="53f6f5752906a58b" providerId="Windows Live" clId="Web-{4A31A296-7504-41B9-8462-3C68909719EF}" dt="2023-10-09T19:49:36.739" v="21" actId="1076"/>
          <ac:picMkLst>
            <pc:docMk/>
            <pc:sldMk cId="3381471690" sldId="294"/>
            <ac:picMk id="5" creationId="{C461C2C1-DEC2-FE2E-F651-217B7BAD7F04}"/>
          </ac:picMkLst>
        </pc:picChg>
      </pc:sldChg>
      <pc:sldChg chg="addSp modSp">
        <pc:chgData name="SriSwetha Telugunta" userId="53f6f5752906a58b" providerId="Windows Live" clId="Web-{4A31A296-7504-41B9-8462-3C68909719EF}" dt="2023-10-09T19:50:54.928" v="26" actId="14100"/>
        <pc:sldMkLst>
          <pc:docMk/>
          <pc:sldMk cId="2060929576" sldId="296"/>
        </pc:sldMkLst>
        <pc:picChg chg="add mod">
          <ac:chgData name="SriSwetha Telugunta" userId="53f6f5752906a58b" providerId="Windows Live" clId="Web-{4A31A296-7504-41B9-8462-3C68909719EF}" dt="2023-10-09T19:50:54.928" v="26" actId="14100"/>
          <ac:picMkLst>
            <pc:docMk/>
            <pc:sldMk cId="2060929576" sldId="296"/>
            <ac:picMk id="4" creationId="{DF54014B-9642-E1FF-3410-320F180C4F83}"/>
          </ac:picMkLst>
        </pc:picChg>
      </pc:sldChg>
    </pc:docChg>
  </pc:docChgLst>
  <pc:docChgLst>
    <pc:chgData name="SriSwetha Telugunta" userId="53f6f5752906a58b" providerId="Windows Live" clId="Web-{A781DB80-9E66-42A2-AF7D-DD9B08AF00FB}"/>
    <pc:docChg chg="modSld">
      <pc:chgData name="SriSwetha Telugunta" userId="53f6f5752906a58b" providerId="Windows Live" clId="Web-{A781DB80-9E66-42A2-AF7D-DD9B08AF00FB}" dt="2023-10-10T13:25:52.316" v="42" actId="14100"/>
      <pc:docMkLst>
        <pc:docMk/>
      </pc:docMkLst>
      <pc:sldChg chg="addSp modSp">
        <pc:chgData name="SriSwetha Telugunta" userId="53f6f5752906a58b" providerId="Windows Live" clId="Web-{A781DB80-9E66-42A2-AF7D-DD9B08AF00FB}" dt="2023-10-10T13:25:52.316" v="42" actId="14100"/>
        <pc:sldMkLst>
          <pc:docMk/>
          <pc:sldMk cId="2656851020" sldId="279"/>
        </pc:sldMkLst>
        <pc:spChg chg="mod">
          <ac:chgData name="SriSwetha Telugunta" userId="53f6f5752906a58b" providerId="Windows Live" clId="Web-{A781DB80-9E66-42A2-AF7D-DD9B08AF00FB}" dt="2023-10-10T13:25:52.316" v="42" actId="14100"/>
          <ac:spMkLst>
            <pc:docMk/>
            <pc:sldMk cId="2656851020" sldId="279"/>
            <ac:spMk id="5" creationId="{647B8561-C10A-B6DB-77BB-6DA93254208D}"/>
          </ac:spMkLst>
        </pc:spChg>
        <pc:picChg chg="add mod">
          <ac:chgData name="SriSwetha Telugunta" userId="53f6f5752906a58b" providerId="Windows Live" clId="Web-{A781DB80-9E66-42A2-AF7D-DD9B08AF00FB}" dt="2023-10-10T13:25:45.738" v="41" actId="1076"/>
          <ac:picMkLst>
            <pc:docMk/>
            <pc:sldMk cId="2656851020" sldId="279"/>
            <ac:picMk id="6" creationId="{F03C3985-8DBD-A83B-73C6-82F793D377F4}"/>
          </ac:picMkLst>
        </pc:picChg>
      </pc:sldChg>
      <pc:sldChg chg="delSp modSp">
        <pc:chgData name="SriSwetha Telugunta" userId="53f6f5752906a58b" providerId="Windows Live" clId="Web-{A781DB80-9E66-42A2-AF7D-DD9B08AF00FB}" dt="2023-10-10T13:25:08.190" v="34"/>
        <pc:sldMkLst>
          <pc:docMk/>
          <pc:sldMk cId="1158730261" sldId="280"/>
        </pc:sldMkLst>
        <pc:picChg chg="del mod">
          <ac:chgData name="SriSwetha Telugunta" userId="53f6f5752906a58b" providerId="Windows Live" clId="Web-{A781DB80-9E66-42A2-AF7D-DD9B08AF00FB}" dt="2023-10-10T13:25:08.190" v="34"/>
          <ac:picMkLst>
            <pc:docMk/>
            <pc:sldMk cId="1158730261" sldId="280"/>
            <ac:picMk id="6" creationId="{1AAFFDA6-8F45-202E-C6E2-F9232393DB49}"/>
          </ac:picMkLst>
        </pc:picChg>
      </pc:sldChg>
      <pc:sldChg chg="modSp">
        <pc:chgData name="SriSwetha Telugunta" userId="53f6f5752906a58b" providerId="Windows Live" clId="Web-{A781DB80-9E66-42A2-AF7D-DD9B08AF00FB}" dt="2023-10-10T13:09:49.426" v="33" actId="14100"/>
        <pc:sldMkLst>
          <pc:docMk/>
          <pc:sldMk cId="1635791000" sldId="293"/>
        </pc:sldMkLst>
        <pc:spChg chg="mod">
          <ac:chgData name="SriSwetha Telugunta" userId="53f6f5752906a58b" providerId="Windows Live" clId="Web-{A781DB80-9E66-42A2-AF7D-DD9B08AF00FB}" dt="2023-10-10T13:09:29.691" v="30" actId="20577"/>
          <ac:spMkLst>
            <pc:docMk/>
            <pc:sldMk cId="1635791000" sldId="293"/>
            <ac:spMk id="2" creationId="{16ED1869-B383-D9A5-C8EE-EBBF6BAE7906}"/>
          </ac:spMkLst>
        </pc:spChg>
        <pc:picChg chg="mod">
          <ac:chgData name="SriSwetha Telugunta" userId="53f6f5752906a58b" providerId="Windows Live" clId="Web-{A781DB80-9E66-42A2-AF7D-DD9B08AF00FB}" dt="2023-10-10T13:09:49.426" v="33" actId="14100"/>
          <ac:picMkLst>
            <pc:docMk/>
            <pc:sldMk cId="1635791000" sldId="293"/>
            <ac:picMk id="5" creationId="{20063F4A-0C72-142D-AF18-343346375113}"/>
          </ac:picMkLst>
        </pc:picChg>
      </pc:sldChg>
    </pc:docChg>
  </pc:docChgLst>
  <pc:docChgLst>
    <pc:chgData name="SriSwetha Telugunta" userId="53f6f5752906a58b" providerId="Windows Live" clId="Web-{21BCC271-542B-4EA3-8EEF-6BCD3FC1FFD9}"/>
    <pc:docChg chg="modSld">
      <pc:chgData name="SriSwetha Telugunta" userId="53f6f5752906a58b" providerId="Windows Live" clId="Web-{21BCC271-542B-4EA3-8EEF-6BCD3FC1FFD9}" dt="2023-10-10T12:56:43.282" v="26"/>
      <pc:docMkLst>
        <pc:docMk/>
      </pc:docMkLst>
      <pc:sldChg chg="delSp modSp">
        <pc:chgData name="SriSwetha Telugunta" userId="53f6f5752906a58b" providerId="Windows Live" clId="Web-{21BCC271-542B-4EA3-8EEF-6BCD3FC1FFD9}" dt="2023-10-10T12:56:43.282" v="26"/>
        <pc:sldMkLst>
          <pc:docMk/>
          <pc:sldMk cId="306700942" sldId="256"/>
        </pc:sldMkLst>
        <pc:spChg chg="mod">
          <ac:chgData name="SriSwetha Telugunta" userId="53f6f5752906a58b" providerId="Windows Live" clId="Web-{21BCC271-542B-4EA3-8EEF-6BCD3FC1FFD9}" dt="2023-10-10T11:36:43.497" v="25" actId="14100"/>
          <ac:spMkLst>
            <pc:docMk/>
            <pc:sldMk cId="306700942" sldId="256"/>
            <ac:spMk id="3" creationId="{252E989F-747B-4007-9C7A-A35E8B662A7B}"/>
          </ac:spMkLst>
        </pc:spChg>
        <pc:picChg chg="del">
          <ac:chgData name="SriSwetha Telugunta" userId="53f6f5752906a58b" providerId="Windows Live" clId="Web-{21BCC271-542B-4EA3-8EEF-6BCD3FC1FFD9}" dt="2023-10-10T12:56:43.282" v="26"/>
          <ac:picMkLst>
            <pc:docMk/>
            <pc:sldMk cId="306700942" sldId="256"/>
            <ac:picMk id="5" creationId="{542ED45E-279F-E406-305A-2E2C8EDB3C6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11B312-2DCB-4E76-B750-5B1988706079}"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BA7A9E37-5105-4A52-8C7C-36ECF4DD6636}">
      <dgm:prSet phldrT="[Text]" phldr="1"/>
      <dgm:spPr/>
      <dgm:t>
        <a:bodyPr/>
        <a:lstStyle/>
        <a:p>
          <a:endParaRPr lang="en-IN" dirty="0"/>
        </a:p>
      </dgm:t>
    </dgm:pt>
    <dgm:pt modelId="{523C1A12-571D-4219-96A1-40F5FF1789F8}" type="parTrans" cxnId="{645171FF-4BED-4E3E-9BF8-35A612540A22}">
      <dgm:prSet/>
      <dgm:spPr/>
      <dgm:t>
        <a:bodyPr/>
        <a:lstStyle/>
        <a:p>
          <a:endParaRPr lang="en-IN"/>
        </a:p>
      </dgm:t>
    </dgm:pt>
    <dgm:pt modelId="{F0C6864C-3C8B-4E31-BA82-2E8F5671FA4B}" type="sibTrans" cxnId="{645171FF-4BED-4E3E-9BF8-35A612540A22}">
      <dgm:prSet/>
      <dgm:spPr/>
      <dgm:t>
        <a:bodyPr/>
        <a:lstStyle/>
        <a:p>
          <a:endParaRPr lang="en-IN" dirty="0"/>
        </a:p>
      </dgm:t>
    </dgm:pt>
    <dgm:pt modelId="{0C77F985-CE5E-4D59-BF74-E83847E6D69F}">
      <dgm:prSet phldrT="[Text]" phldr="1"/>
      <dgm:spPr/>
      <dgm:t>
        <a:bodyPr/>
        <a:lstStyle/>
        <a:p>
          <a:endParaRPr lang="en-IN" dirty="0"/>
        </a:p>
      </dgm:t>
    </dgm:pt>
    <dgm:pt modelId="{58007DE9-E040-43C9-81E9-31E9DDCB0068}" type="parTrans" cxnId="{8D6C215C-098B-4308-94C2-AD995EA990FB}">
      <dgm:prSet/>
      <dgm:spPr/>
      <dgm:t>
        <a:bodyPr/>
        <a:lstStyle/>
        <a:p>
          <a:endParaRPr lang="en-IN"/>
        </a:p>
      </dgm:t>
    </dgm:pt>
    <dgm:pt modelId="{48E77A83-296E-41C8-BEEC-E1910C5CEEC7}" type="sibTrans" cxnId="{8D6C215C-098B-4308-94C2-AD995EA990FB}">
      <dgm:prSet/>
      <dgm:spPr/>
      <dgm:t>
        <a:bodyPr/>
        <a:lstStyle/>
        <a:p>
          <a:endParaRPr lang="en-IN" dirty="0"/>
        </a:p>
      </dgm:t>
    </dgm:pt>
    <dgm:pt modelId="{D07430B0-C050-40AF-8775-59A1F9EA6913}">
      <dgm:prSet phldrT="[Text]" phldr="1"/>
      <dgm:spPr/>
      <dgm:t>
        <a:bodyPr/>
        <a:lstStyle/>
        <a:p>
          <a:endParaRPr lang="en-IN" dirty="0"/>
        </a:p>
      </dgm:t>
    </dgm:pt>
    <dgm:pt modelId="{FC10854D-A5DC-44C9-A8F0-602838505526}" type="sibTrans" cxnId="{EAA021E5-6D0A-46E6-A578-291481AD9D5B}">
      <dgm:prSet/>
      <dgm:spPr/>
      <dgm:t>
        <a:bodyPr/>
        <a:lstStyle/>
        <a:p>
          <a:endParaRPr lang="en-IN" dirty="0"/>
        </a:p>
      </dgm:t>
    </dgm:pt>
    <dgm:pt modelId="{AD9B0A89-2892-49EB-98DE-65B7A75EF8A8}" type="parTrans" cxnId="{EAA021E5-6D0A-46E6-A578-291481AD9D5B}">
      <dgm:prSet/>
      <dgm:spPr/>
      <dgm:t>
        <a:bodyPr/>
        <a:lstStyle/>
        <a:p>
          <a:endParaRPr lang="en-IN"/>
        </a:p>
      </dgm:t>
    </dgm:pt>
    <dgm:pt modelId="{104F241E-3C7D-48B9-99DE-C93DAD9A4C53}">
      <dgm:prSet/>
      <dgm:spPr/>
      <dgm:t>
        <a:bodyPr/>
        <a:lstStyle/>
        <a:p>
          <a:endParaRPr lang="en-IN" dirty="0"/>
        </a:p>
      </dgm:t>
    </dgm:pt>
    <dgm:pt modelId="{8270714B-91DD-48E7-B8C6-6BCE532BE88B}" type="parTrans" cxnId="{A209AA26-DE48-41A3-B527-072904F7832F}">
      <dgm:prSet/>
      <dgm:spPr/>
      <dgm:t>
        <a:bodyPr/>
        <a:lstStyle/>
        <a:p>
          <a:endParaRPr lang="en-IN"/>
        </a:p>
      </dgm:t>
    </dgm:pt>
    <dgm:pt modelId="{0BD57D98-95AF-47DF-BB3F-CFD337BFCD45}" type="sibTrans" cxnId="{A209AA26-DE48-41A3-B527-072904F7832F}">
      <dgm:prSet/>
      <dgm:spPr/>
      <dgm:t>
        <a:bodyPr/>
        <a:lstStyle/>
        <a:p>
          <a:endParaRPr lang="en-IN" dirty="0"/>
        </a:p>
      </dgm:t>
    </dgm:pt>
    <dgm:pt modelId="{0C9B89A6-F33E-48AE-A631-DFBF4BD26734}">
      <dgm:prSet/>
      <dgm:spPr/>
      <dgm:t>
        <a:bodyPr/>
        <a:lstStyle/>
        <a:p>
          <a:endParaRPr lang="en-IN" dirty="0"/>
        </a:p>
      </dgm:t>
    </dgm:pt>
    <dgm:pt modelId="{66ED4D0F-B975-4681-8862-77E4CFC246C3}" type="parTrans" cxnId="{1B9BA87C-80DD-44BF-96D2-E0772676325C}">
      <dgm:prSet/>
      <dgm:spPr/>
      <dgm:t>
        <a:bodyPr/>
        <a:lstStyle/>
        <a:p>
          <a:endParaRPr lang="en-IN"/>
        </a:p>
      </dgm:t>
    </dgm:pt>
    <dgm:pt modelId="{61ABE7F1-026C-42D7-8784-5CC7E3DB8208}" type="sibTrans" cxnId="{1B9BA87C-80DD-44BF-96D2-E0772676325C}">
      <dgm:prSet/>
      <dgm:spPr/>
      <dgm:t>
        <a:bodyPr/>
        <a:lstStyle/>
        <a:p>
          <a:endParaRPr lang="en-IN" dirty="0"/>
        </a:p>
      </dgm:t>
    </dgm:pt>
    <dgm:pt modelId="{D67221C8-08CB-4506-BF5C-FB1F6F59F401}" type="pres">
      <dgm:prSet presAssocID="{2511B312-2DCB-4E76-B750-5B1988706079}" presName="Name0" presStyleCnt="0">
        <dgm:presLayoutVars>
          <dgm:chMax/>
          <dgm:chPref/>
          <dgm:dir/>
          <dgm:animLvl val="lvl"/>
        </dgm:presLayoutVars>
      </dgm:prSet>
      <dgm:spPr/>
    </dgm:pt>
    <dgm:pt modelId="{A1EA90E9-043C-4752-A03D-BBB5007F3122}" type="pres">
      <dgm:prSet presAssocID="{BA7A9E37-5105-4A52-8C7C-36ECF4DD6636}" presName="composite" presStyleCnt="0"/>
      <dgm:spPr/>
    </dgm:pt>
    <dgm:pt modelId="{913DCC81-DE52-4EAB-9825-BAC10DED6BD0}" type="pres">
      <dgm:prSet presAssocID="{BA7A9E37-5105-4A52-8C7C-36ECF4DD6636}" presName="Parent1" presStyleLbl="node1" presStyleIdx="0" presStyleCnt="10">
        <dgm:presLayoutVars>
          <dgm:chMax val="1"/>
          <dgm:chPref val="1"/>
          <dgm:bulletEnabled val="1"/>
        </dgm:presLayoutVars>
      </dgm:prSet>
      <dgm:spPr/>
    </dgm:pt>
    <dgm:pt modelId="{4DB7B2AD-23B4-421D-9508-9EA3B70EEE5C}" type="pres">
      <dgm:prSet presAssocID="{BA7A9E37-5105-4A52-8C7C-36ECF4DD6636}" presName="Childtext1" presStyleLbl="revTx" presStyleIdx="0" presStyleCnt="5">
        <dgm:presLayoutVars>
          <dgm:chMax val="0"/>
          <dgm:chPref val="0"/>
          <dgm:bulletEnabled val="1"/>
        </dgm:presLayoutVars>
      </dgm:prSet>
      <dgm:spPr/>
    </dgm:pt>
    <dgm:pt modelId="{16BFA096-C793-4222-9E59-BEE0BE89DE5C}" type="pres">
      <dgm:prSet presAssocID="{BA7A9E37-5105-4A52-8C7C-36ECF4DD6636}" presName="BalanceSpacing" presStyleCnt="0"/>
      <dgm:spPr/>
    </dgm:pt>
    <dgm:pt modelId="{8B7C4973-30C3-43E6-9DBF-7B9174D5467D}" type="pres">
      <dgm:prSet presAssocID="{BA7A9E37-5105-4A52-8C7C-36ECF4DD6636}" presName="BalanceSpacing1" presStyleCnt="0"/>
      <dgm:spPr/>
    </dgm:pt>
    <dgm:pt modelId="{E03E59D8-31DD-491E-92F6-8FC2B671F94B}" type="pres">
      <dgm:prSet presAssocID="{F0C6864C-3C8B-4E31-BA82-2E8F5671FA4B}" presName="Accent1Text" presStyleLbl="node1" presStyleIdx="1" presStyleCnt="10"/>
      <dgm:spPr/>
    </dgm:pt>
    <dgm:pt modelId="{C0E9E925-1668-47F5-926E-C47502BAD516}" type="pres">
      <dgm:prSet presAssocID="{F0C6864C-3C8B-4E31-BA82-2E8F5671FA4B}" presName="spaceBetweenRectangles" presStyleCnt="0"/>
      <dgm:spPr/>
    </dgm:pt>
    <dgm:pt modelId="{C0C100F8-C165-4FCE-A5F1-99302ED8B723}" type="pres">
      <dgm:prSet presAssocID="{D07430B0-C050-40AF-8775-59A1F9EA6913}" presName="composite" presStyleCnt="0"/>
      <dgm:spPr/>
    </dgm:pt>
    <dgm:pt modelId="{3053134F-142B-4D5B-943D-8A6D81E8D799}" type="pres">
      <dgm:prSet presAssocID="{D07430B0-C050-40AF-8775-59A1F9EA6913}" presName="Parent1" presStyleLbl="node1" presStyleIdx="2" presStyleCnt="10" custLinFactNeighborY="0">
        <dgm:presLayoutVars>
          <dgm:chMax val="1"/>
          <dgm:chPref val="1"/>
          <dgm:bulletEnabled val="1"/>
        </dgm:presLayoutVars>
      </dgm:prSet>
      <dgm:spPr/>
    </dgm:pt>
    <dgm:pt modelId="{36CE7803-9FB0-418F-B4C8-476BA95E035D}" type="pres">
      <dgm:prSet presAssocID="{D07430B0-C050-40AF-8775-59A1F9EA6913}" presName="Childtext1" presStyleLbl="revTx" presStyleIdx="1" presStyleCnt="5">
        <dgm:presLayoutVars>
          <dgm:chMax val="0"/>
          <dgm:chPref val="0"/>
          <dgm:bulletEnabled val="1"/>
        </dgm:presLayoutVars>
      </dgm:prSet>
      <dgm:spPr/>
    </dgm:pt>
    <dgm:pt modelId="{2AC6DADD-1C6F-4811-A973-31698EE63F04}" type="pres">
      <dgm:prSet presAssocID="{D07430B0-C050-40AF-8775-59A1F9EA6913}" presName="BalanceSpacing" presStyleCnt="0"/>
      <dgm:spPr/>
    </dgm:pt>
    <dgm:pt modelId="{7E2285FB-9AF6-4FBA-BEC6-4A64C89E3087}" type="pres">
      <dgm:prSet presAssocID="{D07430B0-C050-40AF-8775-59A1F9EA6913}" presName="BalanceSpacing1" presStyleCnt="0"/>
      <dgm:spPr/>
    </dgm:pt>
    <dgm:pt modelId="{760C5F24-BF52-4F56-8673-7FE4D2EF63AC}" type="pres">
      <dgm:prSet presAssocID="{FC10854D-A5DC-44C9-A8F0-602838505526}" presName="Accent1Text" presStyleLbl="node1" presStyleIdx="3" presStyleCnt="10" custLinFactNeighborX="-52592" custLinFactNeighborY="-83723"/>
      <dgm:spPr/>
    </dgm:pt>
    <dgm:pt modelId="{9A31E174-7F28-42DE-A73D-7E33F8F9B764}" type="pres">
      <dgm:prSet presAssocID="{FC10854D-A5DC-44C9-A8F0-602838505526}" presName="spaceBetweenRectangles" presStyleCnt="0"/>
      <dgm:spPr/>
    </dgm:pt>
    <dgm:pt modelId="{9048E322-7F3F-4C38-B1CA-6AF216F6D62F}" type="pres">
      <dgm:prSet presAssocID="{0C77F985-CE5E-4D59-BF74-E83847E6D69F}" presName="composite" presStyleCnt="0"/>
      <dgm:spPr/>
    </dgm:pt>
    <dgm:pt modelId="{C1ADF8B6-35F9-4EED-AACE-08C34131B3A5}" type="pres">
      <dgm:prSet presAssocID="{0C77F985-CE5E-4D59-BF74-E83847E6D69F}" presName="Parent1" presStyleLbl="node1" presStyleIdx="4" presStyleCnt="10">
        <dgm:presLayoutVars>
          <dgm:chMax val="1"/>
          <dgm:chPref val="1"/>
          <dgm:bulletEnabled val="1"/>
        </dgm:presLayoutVars>
      </dgm:prSet>
      <dgm:spPr/>
    </dgm:pt>
    <dgm:pt modelId="{26DB371A-45FC-4868-9C6A-4A63DDF7A903}" type="pres">
      <dgm:prSet presAssocID="{0C77F985-CE5E-4D59-BF74-E83847E6D69F}" presName="Childtext1" presStyleLbl="revTx" presStyleIdx="2" presStyleCnt="5">
        <dgm:presLayoutVars>
          <dgm:chMax val="0"/>
          <dgm:chPref val="0"/>
          <dgm:bulletEnabled val="1"/>
        </dgm:presLayoutVars>
      </dgm:prSet>
      <dgm:spPr/>
    </dgm:pt>
    <dgm:pt modelId="{30798DA3-A26B-4FD1-A522-63C27D4A780F}" type="pres">
      <dgm:prSet presAssocID="{0C77F985-CE5E-4D59-BF74-E83847E6D69F}" presName="BalanceSpacing" presStyleCnt="0"/>
      <dgm:spPr/>
    </dgm:pt>
    <dgm:pt modelId="{4C9B448F-131F-46AA-B893-13DF8213E356}" type="pres">
      <dgm:prSet presAssocID="{0C77F985-CE5E-4D59-BF74-E83847E6D69F}" presName="BalanceSpacing1" presStyleCnt="0"/>
      <dgm:spPr/>
    </dgm:pt>
    <dgm:pt modelId="{C9D19008-CFFB-4B33-9A3B-0BAD7AE8B7DA}" type="pres">
      <dgm:prSet presAssocID="{48E77A83-296E-41C8-BEEC-E1910C5CEEC7}" presName="Accent1Text" presStyleLbl="node1" presStyleIdx="5" presStyleCnt="10" custLinFactNeighborX="-54577" custLinFactNeighborY="-81750"/>
      <dgm:spPr/>
    </dgm:pt>
    <dgm:pt modelId="{10CF2718-16DD-45F8-A258-8E1EEA123E9A}" type="pres">
      <dgm:prSet presAssocID="{48E77A83-296E-41C8-BEEC-E1910C5CEEC7}" presName="spaceBetweenRectangles" presStyleCnt="0"/>
      <dgm:spPr/>
    </dgm:pt>
    <dgm:pt modelId="{65A47FEB-96C2-4292-A63F-109610BBC825}" type="pres">
      <dgm:prSet presAssocID="{104F241E-3C7D-48B9-99DE-C93DAD9A4C53}" presName="composite" presStyleCnt="0"/>
      <dgm:spPr/>
    </dgm:pt>
    <dgm:pt modelId="{EB571B42-E900-4015-A87C-D42025B08F81}" type="pres">
      <dgm:prSet presAssocID="{104F241E-3C7D-48B9-99DE-C93DAD9A4C53}" presName="Parent1" presStyleLbl="node1" presStyleIdx="6" presStyleCnt="10" custLinFactNeighborX="-56518" custLinFactNeighborY="-83464">
        <dgm:presLayoutVars>
          <dgm:chMax val="1"/>
          <dgm:chPref val="1"/>
          <dgm:bulletEnabled val="1"/>
        </dgm:presLayoutVars>
      </dgm:prSet>
      <dgm:spPr/>
    </dgm:pt>
    <dgm:pt modelId="{6F24DD2A-1BFA-4463-9A63-74BCB53F4120}" type="pres">
      <dgm:prSet presAssocID="{104F241E-3C7D-48B9-99DE-C93DAD9A4C53}" presName="Childtext1" presStyleLbl="revTx" presStyleIdx="3" presStyleCnt="5">
        <dgm:presLayoutVars>
          <dgm:chMax val="0"/>
          <dgm:chPref val="0"/>
          <dgm:bulletEnabled val="1"/>
        </dgm:presLayoutVars>
      </dgm:prSet>
      <dgm:spPr/>
    </dgm:pt>
    <dgm:pt modelId="{1702BBB9-F94C-4DB2-8315-4EE8A15C6724}" type="pres">
      <dgm:prSet presAssocID="{104F241E-3C7D-48B9-99DE-C93DAD9A4C53}" presName="BalanceSpacing" presStyleCnt="0"/>
      <dgm:spPr/>
    </dgm:pt>
    <dgm:pt modelId="{4455CABB-F6F4-4A6B-BF82-0B43E720512C}" type="pres">
      <dgm:prSet presAssocID="{104F241E-3C7D-48B9-99DE-C93DAD9A4C53}" presName="BalanceSpacing1" presStyleCnt="0"/>
      <dgm:spPr/>
    </dgm:pt>
    <dgm:pt modelId="{73B17B89-AF07-463D-A6DF-6528248ECF92}" type="pres">
      <dgm:prSet presAssocID="{0BD57D98-95AF-47DF-BB3F-CFD337BFCD45}" presName="Accent1Text" presStyleLbl="node1" presStyleIdx="7" presStyleCnt="10" custLinFactNeighborX="-52585" custLinFactNeighborY="-84319"/>
      <dgm:spPr/>
    </dgm:pt>
    <dgm:pt modelId="{81520955-3177-46CB-9817-5D967903E3CB}" type="pres">
      <dgm:prSet presAssocID="{0BD57D98-95AF-47DF-BB3F-CFD337BFCD45}" presName="spaceBetweenRectangles" presStyleCnt="0"/>
      <dgm:spPr/>
    </dgm:pt>
    <dgm:pt modelId="{2F7693D3-69BB-4C2C-915C-045885AFAB9C}" type="pres">
      <dgm:prSet presAssocID="{0C9B89A6-F33E-48AE-A631-DFBF4BD26734}" presName="composite" presStyleCnt="0"/>
      <dgm:spPr/>
    </dgm:pt>
    <dgm:pt modelId="{EAD30B84-E9F0-4C12-A527-58FC15E3FD04}" type="pres">
      <dgm:prSet presAssocID="{0C9B89A6-F33E-48AE-A631-DFBF4BD26734}" presName="Parent1" presStyleLbl="node1" presStyleIdx="8" presStyleCnt="10" custLinFactY="-100000" custLinFactNeighborX="53389" custLinFactNeighborY="-149342">
        <dgm:presLayoutVars>
          <dgm:chMax val="1"/>
          <dgm:chPref val="1"/>
          <dgm:bulletEnabled val="1"/>
        </dgm:presLayoutVars>
      </dgm:prSet>
      <dgm:spPr/>
    </dgm:pt>
    <dgm:pt modelId="{A0235262-BF1D-409E-A255-10B0ECB01B39}" type="pres">
      <dgm:prSet presAssocID="{0C9B89A6-F33E-48AE-A631-DFBF4BD26734}" presName="Childtext1" presStyleLbl="revTx" presStyleIdx="4" presStyleCnt="5">
        <dgm:presLayoutVars>
          <dgm:chMax val="0"/>
          <dgm:chPref val="0"/>
          <dgm:bulletEnabled val="1"/>
        </dgm:presLayoutVars>
      </dgm:prSet>
      <dgm:spPr/>
    </dgm:pt>
    <dgm:pt modelId="{648A47FA-E5EF-46D0-94DB-B5CB542D853A}" type="pres">
      <dgm:prSet presAssocID="{0C9B89A6-F33E-48AE-A631-DFBF4BD26734}" presName="BalanceSpacing" presStyleCnt="0"/>
      <dgm:spPr/>
    </dgm:pt>
    <dgm:pt modelId="{054DA37D-F84F-48E3-BFC7-46EF7B548B1F}" type="pres">
      <dgm:prSet presAssocID="{0C9B89A6-F33E-48AE-A631-DFBF4BD26734}" presName="BalanceSpacing1" presStyleCnt="0"/>
      <dgm:spPr/>
    </dgm:pt>
    <dgm:pt modelId="{9DDE8F51-F1E0-4834-8ADB-262382F4FF53}" type="pres">
      <dgm:prSet presAssocID="{61ABE7F1-026C-42D7-8784-5CC7E3DB8208}" presName="Accent1Text" presStyleLbl="node1" presStyleIdx="9" presStyleCnt="10" custLinFactY="-100000" custLinFactNeighborX="54306" custLinFactNeighborY="-155224"/>
      <dgm:spPr/>
    </dgm:pt>
  </dgm:ptLst>
  <dgm:cxnLst>
    <dgm:cxn modelId="{C6D30921-FEAB-4DB8-92FA-D273CECA6A66}" type="presOf" srcId="{BA7A9E37-5105-4A52-8C7C-36ECF4DD6636}" destId="{913DCC81-DE52-4EAB-9825-BAC10DED6BD0}" srcOrd="0" destOrd="0" presId="urn:microsoft.com/office/officeart/2008/layout/AlternatingHexagons"/>
    <dgm:cxn modelId="{6B2A3122-5384-48E5-B030-8B0B1072C7C0}" type="presOf" srcId="{0C9B89A6-F33E-48AE-A631-DFBF4BD26734}" destId="{EAD30B84-E9F0-4C12-A527-58FC15E3FD04}" srcOrd="0" destOrd="0" presId="urn:microsoft.com/office/officeart/2008/layout/AlternatingHexagons"/>
    <dgm:cxn modelId="{A209AA26-DE48-41A3-B527-072904F7832F}" srcId="{2511B312-2DCB-4E76-B750-5B1988706079}" destId="{104F241E-3C7D-48B9-99DE-C93DAD9A4C53}" srcOrd="3" destOrd="0" parTransId="{8270714B-91DD-48E7-B8C6-6BCE532BE88B}" sibTransId="{0BD57D98-95AF-47DF-BB3F-CFD337BFCD45}"/>
    <dgm:cxn modelId="{5854275B-BFB7-41A3-9E69-54598EDCF157}" type="presOf" srcId="{FC10854D-A5DC-44C9-A8F0-602838505526}" destId="{760C5F24-BF52-4F56-8673-7FE4D2EF63AC}" srcOrd="0" destOrd="0" presId="urn:microsoft.com/office/officeart/2008/layout/AlternatingHexagons"/>
    <dgm:cxn modelId="{8D6C215C-098B-4308-94C2-AD995EA990FB}" srcId="{2511B312-2DCB-4E76-B750-5B1988706079}" destId="{0C77F985-CE5E-4D59-BF74-E83847E6D69F}" srcOrd="2" destOrd="0" parTransId="{58007DE9-E040-43C9-81E9-31E9DDCB0068}" sibTransId="{48E77A83-296E-41C8-BEEC-E1910C5CEEC7}"/>
    <dgm:cxn modelId="{28975665-FDA2-49F7-B7D9-A2FCBCAA0819}" type="presOf" srcId="{48E77A83-296E-41C8-BEEC-E1910C5CEEC7}" destId="{C9D19008-CFFB-4B33-9A3B-0BAD7AE8B7DA}" srcOrd="0" destOrd="0" presId="urn:microsoft.com/office/officeart/2008/layout/AlternatingHexagons"/>
    <dgm:cxn modelId="{E3D3B350-F6D5-421A-A987-6D0087641DF8}" type="presOf" srcId="{0BD57D98-95AF-47DF-BB3F-CFD337BFCD45}" destId="{73B17B89-AF07-463D-A6DF-6528248ECF92}" srcOrd="0" destOrd="0" presId="urn:microsoft.com/office/officeart/2008/layout/AlternatingHexagons"/>
    <dgm:cxn modelId="{C738D973-B4F9-4920-9993-3767306F9DD0}" type="presOf" srcId="{F0C6864C-3C8B-4E31-BA82-2E8F5671FA4B}" destId="{E03E59D8-31DD-491E-92F6-8FC2B671F94B}" srcOrd="0" destOrd="0" presId="urn:microsoft.com/office/officeart/2008/layout/AlternatingHexagons"/>
    <dgm:cxn modelId="{1B9BA87C-80DD-44BF-96D2-E0772676325C}" srcId="{2511B312-2DCB-4E76-B750-5B1988706079}" destId="{0C9B89A6-F33E-48AE-A631-DFBF4BD26734}" srcOrd="4" destOrd="0" parTransId="{66ED4D0F-B975-4681-8862-77E4CFC246C3}" sibTransId="{61ABE7F1-026C-42D7-8784-5CC7E3DB8208}"/>
    <dgm:cxn modelId="{C35A1C99-8ACD-4AE8-9F56-8A7CCF074954}" type="presOf" srcId="{2511B312-2DCB-4E76-B750-5B1988706079}" destId="{D67221C8-08CB-4506-BF5C-FB1F6F59F401}" srcOrd="0" destOrd="0" presId="urn:microsoft.com/office/officeart/2008/layout/AlternatingHexagons"/>
    <dgm:cxn modelId="{C1EF3BAC-A17C-4C00-8C41-191EC9A94476}" type="presOf" srcId="{D07430B0-C050-40AF-8775-59A1F9EA6913}" destId="{3053134F-142B-4D5B-943D-8A6D81E8D799}" srcOrd="0" destOrd="0" presId="urn:microsoft.com/office/officeart/2008/layout/AlternatingHexagons"/>
    <dgm:cxn modelId="{1BA8B7C6-4FCB-43B3-89B4-D5F04829E98F}" type="presOf" srcId="{61ABE7F1-026C-42D7-8784-5CC7E3DB8208}" destId="{9DDE8F51-F1E0-4834-8ADB-262382F4FF53}" srcOrd="0" destOrd="0" presId="urn:microsoft.com/office/officeart/2008/layout/AlternatingHexagons"/>
    <dgm:cxn modelId="{596314DB-9C54-47AD-9CE9-C556744BF95B}" type="presOf" srcId="{0C77F985-CE5E-4D59-BF74-E83847E6D69F}" destId="{C1ADF8B6-35F9-4EED-AACE-08C34131B3A5}" srcOrd="0" destOrd="0" presId="urn:microsoft.com/office/officeart/2008/layout/AlternatingHexagons"/>
    <dgm:cxn modelId="{EAA021E5-6D0A-46E6-A578-291481AD9D5B}" srcId="{2511B312-2DCB-4E76-B750-5B1988706079}" destId="{D07430B0-C050-40AF-8775-59A1F9EA6913}" srcOrd="1" destOrd="0" parTransId="{AD9B0A89-2892-49EB-98DE-65B7A75EF8A8}" sibTransId="{FC10854D-A5DC-44C9-A8F0-602838505526}"/>
    <dgm:cxn modelId="{3734B5F2-6F7C-48E0-BD3D-2F4141AB354D}" type="presOf" srcId="{104F241E-3C7D-48B9-99DE-C93DAD9A4C53}" destId="{EB571B42-E900-4015-A87C-D42025B08F81}" srcOrd="0" destOrd="0" presId="urn:microsoft.com/office/officeart/2008/layout/AlternatingHexagons"/>
    <dgm:cxn modelId="{645171FF-4BED-4E3E-9BF8-35A612540A22}" srcId="{2511B312-2DCB-4E76-B750-5B1988706079}" destId="{BA7A9E37-5105-4A52-8C7C-36ECF4DD6636}" srcOrd="0" destOrd="0" parTransId="{523C1A12-571D-4219-96A1-40F5FF1789F8}" sibTransId="{F0C6864C-3C8B-4E31-BA82-2E8F5671FA4B}"/>
    <dgm:cxn modelId="{3D1FDB86-9168-4040-85C3-345EEBF19289}" type="presParOf" srcId="{D67221C8-08CB-4506-BF5C-FB1F6F59F401}" destId="{A1EA90E9-043C-4752-A03D-BBB5007F3122}" srcOrd="0" destOrd="0" presId="urn:microsoft.com/office/officeart/2008/layout/AlternatingHexagons"/>
    <dgm:cxn modelId="{CD9C678A-2DB4-4017-AF43-F2984E61A520}" type="presParOf" srcId="{A1EA90E9-043C-4752-A03D-BBB5007F3122}" destId="{913DCC81-DE52-4EAB-9825-BAC10DED6BD0}" srcOrd="0" destOrd="0" presId="urn:microsoft.com/office/officeart/2008/layout/AlternatingHexagons"/>
    <dgm:cxn modelId="{84A19706-A99E-4A06-AA5B-B822ADB8A364}" type="presParOf" srcId="{A1EA90E9-043C-4752-A03D-BBB5007F3122}" destId="{4DB7B2AD-23B4-421D-9508-9EA3B70EEE5C}" srcOrd="1" destOrd="0" presId="urn:microsoft.com/office/officeart/2008/layout/AlternatingHexagons"/>
    <dgm:cxn modelId="{2FBDCB6C-A92F-4D54-9EFD-CF7C017B40D5}" type="presParOf" srcId="{A1EA90E9-043C-4752-A03D-BBB5007F3122}" destId="{16BFA096-C793-4222-9E59-BEE0BE89DE5C}" srcOrd="2" destOrd="0" presId="urn:microsoft.com/office/officeart/2008/layout/AlternatingHexagons"/>
    <dgm:cxn modelId="{106A38CD-8628-40C2-9A89-5918ED5BB14D}" type="presParOf" srcId="{A1EA90E9-043C-4752-A03D-BBB5007F3122}" destId="{8B7C4973-30C3-43E6-9DBF-7B9174D5467D}" srcOrd="3" destOrd="0" presId="urn:microsoft.com/office/officeart/2008/layout/AlternatingHexagons"/>
    <dgm:cxn modelId="{A95B0AC8-9C44-4C87-87AC-A3D6EEB7BA36}" type="presParOf" srcId="{A1EA90E9-043C-4752-A03D-BBB5007F3122}" destId="{E03E59D8-31DD-491E-92F6-8FC2B671F94B}" srcOrd="4" destOrd="0" presId="urn:microsoft.com/office/officeart/2008/layout/AlternatingHexagons"/>
    <dgm:cxn modelId="{A974B15C-DE5C-4CE3-A6EC-DEAC55480C8B}" type="presParOf" srcId="{D67221C8-08CB-4506-BF5C-FB1F6F59F401}" destId="{C0E9E925-1668-47F5-926E-C47502BAD516}" srcOrd="1" destOrd="0" presId="urn:microsoft.com/office/officeart/2008/layout/AlternatingHexagons"/>
    <dgm:cxn modelId="{28DFB17A-AB6E-421C-8780-8995CC124A20}" type="presParOf" srcId="{D67221C8-08CB-4506-BF5C-FB1F6F59F401}" destId="{C0C100F8-C165-4FCE-A5F1-99302ED8B723}" srcOrd="2" destOrd="0" presId="urn:microsoft.com/office/officeart/2008/layout/AlternatingHexagons"/>
    <dgm:cxn modelId="{2EF6F968-C7B7-4D4D-9FB1-AE1E1510CD03}" type="presParOf" srcId="{C0C100F8-C165-4FCE-A5F1-99302ED8B723}" destId="{3053134F-142B-4D5B-943D-8A6D81E8D799}" srcOrd="0" destOrd="0" presId="urn:microsoft.com/office/officeart/2008/layout/AlternatingHexagons"/>
    <dgm:cxn modelId="{8DB9AE7A-35DF-492F-9E53-09FC31262180}" type="presParOf" srcId="{C0C100F8-C165-4FCE-A5F1-99302ED8B723}" destId="{36CE7803-9FB0-418F-B4C8-476BA95E035D}" srcOrd="1" destOrd="0" presId="urn:microsoft.com/office/officeart/2008/layout/AlternatingHexagons"/>
    <dgm:cxn modelId="{74DE51A0-20A0-46EA-9D3E-3BA84F91EAF1}" type="presParOf" srcId="{C0C100F8-C165-4FCE-A5F1-99302ED8B723}" destId="{2AC6DADD-1C6F-4811-A973-31698EE63F04}" srcOrd="2" destOrd="0" presId="urn:microsoft.com/office/officeart/2008/layout/AlternatingHexagons"/>
    <dgm:cxn modelId="{4E70AEFC-7BC7-4704-9A75-CE4F235081C2}" type="presParOf" srcId="{C0C100F8-C165-4FCE-A5F1-99302ED8B723}" destId="{7E2285FB-9AF6-4FBA-BEC6-4A64C89E3087}" srcOrd="3" destOrd="0" presId="urn:microsoft.com/office/officeart/2008/layout/AlternatingHexagons"/>
    <dgm:cxn modelId="{74CD3BB5-82EF-4C3C-8956-9F5E52E00805}" type="presParOf" srcId="{C0C100F8-C165-4FCE-A5F1-99302ED8B723}" destId="{760C5F24-BF52-4F56-8673-7FE4D2EF63AC}" srcOrd="4" destOrd="0" presId="urn:microsoft.com/office/officeart/2008/layout/AlternatingHexagons"/>
    <dgm:cxn modelId="{B2998FE5-2BC7-4BB4-819C-26E89E1B4809}" type="presParOf" srcId="{D67221C8-08CB-4506-BF5C-FB1F6F59F401}" destId="{9A31E174-7F28-42DE-A73D-7E33F8F9B764}" srcOrd="3" destOrd="0" presId="urn:microsoft.com/office/officeart/2008/layout/AlternatingHexagons"/>
    <dgm:cxn modelId="{78AB1D31-0086-46B3-AF87-9AAB939BF5B8}" type="presParOf" srcId="{D67221C8-08CB-4506-BF5C-FB1F6F59F401}" destId="{9048E322-7F3F-4C38-B1CA-6AF216F6D62F}" srcOrd="4" destOrd="0" presId="urn:microsoft.com/office/officeart/2008/layout/AlternatingHexagons"/>
    <dgm:cxn modelId="{9EC0A4EF-C3EA-437E-A1DE-CAA4877FE03E}" type="presParOf" srcId="{9048E322-7F3F-4C38-B1CA-6AF216F6D62F}" destId="{C1ADF8B6-35F9-4EED-AACE-08C34131B3A5}" srcOrd="0" destOrd="0" presId="urn:microsoft.com/office/officeart/2008/layout/AlternatingHexagons"/>
    <dgm:cxn modelId="{7CE763C7-CD76-4BA6-B818-4E0B787969D8}" type="presParOf" srcId="{9048E322-7F3F-4C38-B1CA-6AF216F6D62F}" destId="{26DB371A-45FC-4868-9C6A-4A63DDF7A903}" srcOrd="1" destOrd="0" presId="urn:microsoft.com/office/officeart/2008/layout/AlternatingHexagons"/>
    <dgm:cxn modelId="{6400AEFB-6B1B-457C-82BA-62A31D45BD51}" type="presParOf" srcId="{9048E322-7F3F-4C38-B1CA-6AF216F6D62F}" destId="{30798DA3-A26B-4FD1-A522-63C27D4A780F}" srcOrd="2" destOrd="0" presId="urn:microsoft.com/office/officeart/2008/layout/AlternatingHexagons"/>
    <dgm:cxn modelId="{CABF1A9A-A770-4F48-A82B-A66B732D486E}" type="presParOf" srcId="{9048E322-7F3F-4C38-B1CA-6AF216F6D62F}" destId="{4C9B448F-131F-46AA-B893-13DF8213E356}" srcOrd="3" destOrd="0" presId="urn:microsoft.com/office/officeart/2008/layout/AlternatingHexagons"/>
    <dgm:cxn modelId="{D52FED8C-1825-4792-8820-2D8D405372EC}" type="presParOf" srcId="{9048E322-7F3F-4C38-B1CA-6AF216F6D62F}" destId="{C9D19008-CFFB-4B33-9A3B-0BAD7AE8B7DA}" srcOrd="4" destOrd="0" presId="urn:microsoft.com/office/officeart/2008/layout/AlternatingHexagons"/>
    <dgm:cxn modelId="{3EF9D11B-B3C1-4701-A4B2-9272449356F7}" type="presParOf" srcId="{D67221C8-08CB-4506-BF5C-FB1F6F59F401}" destId="{10CF2718-16DD-45F8-A258-8E1EEA123E9A}" srcOrd="5" destOrd="0" presId="urn:microsoft.com/office/officeart/2008/layout/AlternatingHexagons"/>
    <dgm:cxn modelId="{A171E74A-AA64-4F15-9D24-F62D36E3708C}" type="presParOf" srcId="{D67221C8-08CB-4506-BF5C-FB1F6F59F401}" destId="{65A47FEB-96C2-4292-A63F-109610BBC825}" srcOrd="6" destOrd="0" presId="urn:microsoft.com/office/officeart/2008/layout/AlternatingHexagons"/>
    <dgm:cxn modelId="{DFD27C21-8939-4457-AF18-658CED78A18D}" type="presParOf" srcId="{65A47FEB-96C2-4292-A63F-109610BBC825}" destId="{EB571B42-E900-4015-A87C-D42025B08F81}" srcOrd="0" destOrd="0" presId="urn:microsoft.com/office/officeart/2008/layout/AlternatingHexagons"/>
    <dgm:cxn modelId="{6CBA5EEF-B275-4939-8656-925241A1B601}" type="presParOf" srcId="{65A47FEB-96C2-4292-A63F-109610BBC825}" destId="{6F24DD2A-1BFA-4463-9A63-74BCB53F4120}" srcOrd="1" destOrd="0" presId="urn:microsoft.com/office/officeart/2008/layout/AlternatingHexagons"/>
    <dgm:cxn modelId="{2F7E168B-437E-4169-A615-1001EE3F9493}" type="presParOf" srcId="{65A47FEB-96C2-4292-A63F-109610BBC825}" destId="{1702BBB9-F94C-4DB2-8315-4EE8A15C6724}" srcOrd="2" destOrd="0" presId="urn:microsoft.com/office/officeart/2008/layout/AlternatingHexagons"/>
    <dgm:cxn modelId="{8EF60CCB-1EC2-48EF-B27B-4EABE6B3A300}" type="presParOf" srcId="{65A47FEB-96C2-4292-A63F-109610BBC825}" destId="{4455CABB-F6F4-4A6B-BF82-0B43E720512C}" srcOrd="3" destOrd="0" presId="urn:microsoft.com/office/officeart/2008/layout/AlternatingHexagons"/>
    <dgm:cxn modelId="{B932E475-6187-4601-BF4A-66C34844E7D6}" type="presParOf" srcId="{65A47FEB-96C2-4292-A63F-109610BBC825}" destId="{73B17B89-AF07-463D-A6DF-6528248ECF92}" srcOrd="4" destOrd="0" presId="urn:microsoft.com/office/officeart/2008/layout/AlternatingHexagons"/>
    <dgm:cxn modelId="{ED6B802B-2846-44ED-8C70-658DC70BEEEF}" type="presParOf" srcId="{D67221C8-08CB-4506-BF5C-FB1F6F59F401}" destId="{81520955-3177-46CB-9817-5D967903E3CB}" srcOrd="7" destOrd="0" presId="urn:microsoft.com/office/officeart/2008/layout/AlternatingHexagons"/>
    <dgm:cxn modelId="{1E15FFB1-1D38-4E75-9D53-5C07C498F24D}" type="presParOf" srcId="{D67221C8-08CB-4506-BF5C-FB1F6F59F401}" destId="{2F7693D3-69BB-4C2C-915C-045885AFAB9C}" srcOrd="8" destOrd="0" presId="urn:microsoft.com/office/officeart/2008/layout/AlternatingHexagons"/>
    <dgm:cxn modelId="{1E74BCE2-D55F-4EF2-9D6C-30FFBA59674F}" type="presParOf" srcId="{2F7693D3-69BB-4C2C-915C-045885AFAB9C}" destId="{EAD30B84-E9F0-4C12-A527-58FC15E3FD04}" srcOrd="0" destOrd="0" presId="urn:microsoft.com/office/officeart/2008/layout/AlternatingHexagons"/>
    <dgm:cxn modelId="{0C1CB67F-FF40-4F99-8590-7B1D03E363D7}" type="presParOf" srcId="{2F7693D3-69BB-4C2C-915C-045885AFAB9C}" destId="{A0235262-BF1D-409E-A255-10B0ECB01B39}" srcOrd="1" destOrd="0" presId="urn:microsoft.com/office/officeart/2008/layout/AlternatingHexagons"/>
    <dgm:cxn modelId="{17895994-626D-4768-A0C0-60021F61B509}" type="presParOf" srcId="{2F7693D3-69BB-4C2C-915C-045885AFAB9C}" destId="{648A47FA-E5EF-46D0-94DB-B5CB542D853A}" srcOrd="2" destOrd="0" presId="urn:microsoft.com/office/officeart/2008/layout/AlternatingHexagons"/>
    <dgm:cxn modelId="{A1930266-4F42-4A4A-AEEE-CC14C5EEA2E8}" type="presParOf" srcId="{2F7693D3-69BB-4C2C-915C-045885AFAB9C}" destId="{054DA37D-F84F-48E3-BFC7-46EF7B548B1F}" srcOrd="3" destOrd="0" presId="urn:microsoft.com/office/officeart/2008/layout/AlternatingHexagons"/>
    <dgm:cxn modelId="{026B227A-7C24-47DD-9755-3816204629F4}" type="presParOf" srcId="{2F7693D3-69BB-4C2C-915C-045885AFAB9C}" destId="{9DDE8F51-F1E0-4834-8ADB-262382F4FF53}"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DCC81-DE52-4EAB-9825-BAC10DED6BD0}">
      <dsp:nvSpPr>
        <dsp:cNvPr id="0" name=""/>
        <dsp:cNvSpPr/>
      </dsp:nvSpPr>
      <dsp:spPr>
        <a:xfrm rot="5400000">
          <a:off x="2791195" y="69788"/>
          <a:ext cx="1022621" cy="889680"/>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IN" sz="1500" kern="1200" dirty="0"/>
        </a:p>
      </dsp:txBody>
      <dsp:txXfrm rot="-5400000">
        <a:off x="2996307" y="162676"/>
        <a:ext cx="612396" cy="703905"/>
      </dsp:txXfrm>
    </dsp:sp>
    <dsp:sp modelId="{4DB7B2AD-23B4-421D-9508-9EA3B70EEE5C}">
      <dsp:nvSpPr>
        <dsp:cNvPr id="0" name=""/>
        <dsp:cNvSpPr/>
      </dsp:nvSpPr>
      <dsp:spPr>
        <a:xfrm>
          <a:off x="3774344" y="207842"/>
          <a:ext cx="1141245" cy="613572"/>
        </a:xfrm>
        <a:prstGeom prst="rect">
          <a:avLst/>
        </a:prstGeom>
        <a:noFill/>
        <a:ln>
          <a:noFill/>
        </a:ln>
        <a:effectLst/>
      </dsp:spPr>
      <dsp:style>
        <a:lnRef idx="0">
          <a:scrgbClr r="0" g="0" b="0"/>
        </a:lnRef>
        <a:fillRef idx="0">
          <a:scrgbClr r="0" g="0" b="0"/>
        </a:fillRef>
        <a:effectRef idx="0">
          <a:scrgbClr r="0" g="0" b="0"/>
        </a:effectRef>
        <a:fontRef idx="minor"/>
      </dsp:style>
    </dsp:sp>
    <dsp:sp modelId="{E03E59D8-31DD-491E-92F6-8FC2B671F94B}">
      <dsp:nvSpPr>
        <dsp:cNvPr id="0" name=""/>
        <dsp:cNvSpPr/>
      </dsp:nvSpPr>
      <dsp:spPr>
        <a:xfrm rot="5400000">
          <a:off x="1830340" y="69788"/>
          <a:ext cx="1022621" cy="889680"/>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dirty="0"/>
        </a:p>
      </dsp:txBody>
      <dsp:txXfrm rot="-5400000">
        <a:off x="2035452" y="162676"/>
        <a:ext cx="612396" cy="703905"/>
      </dsp:txXfrm>
    </dsp:sp>
    <dsp:sp modelId="{3053134F-142B-4D5B-943D-8A6D81E8D799}">
      <dsp:nvSpPr>
        <dsp:cNvPr id="0" name=""/>
        <dsp:cNvSpPr/>
      </dsp:nvSpPr>
      <dsp:spPr>
        <a:xfrm rot="5400000">
          <a:off x="2308927" y="937789"/>
          <a:ext cx="1022621" cy="889680"/>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IN" sz="1500" kern="1200" dirty="0"/>
        </a:p>
      </dsp:txBody>
      <dsp:txXfrm rot="-5400000">
        <a:off x="2514039" y="1030677"/>
        <a:ext cx="612396" cy="703905"/>
      </dsp:txXfrm>
    </dsp:sp>
    <dsp:sp modelId="{36CE7803-9FB0-418F-B4C8-476BA95E035D}">
      <dsp:nvSpPr>
        <dsp:cNvPr id="0" name=""/>
        <dsp:cNvSpPr/>
      </dsp:nvSpPr>
      <dsp:spPr>
        <a:xfrm>
          <a:off x="1234152" y="1075843"/>
          <a:ext cx="1104431" cy="613572"/>
        </a:xfrm>
        <a:prstGeom prst="rect">
          <a:avLst/>
        </a:prstGeom>
        <a:noFill/>
        <a:ln>
          <a:noFill/>
        </a:ln>
        <a:effectLst/>
      </dsp:spPr>
      <dsp:style>
        <a:lnRef idx="0">
          <a:scrgbClr r="0" g="0" b="0"/>
        </a:lnRef>
        <a:fillRef idx="0">
          <a:scrgbClr r="0" g="0" b="0"/>
        </a:fillRef>
        <a:effectRef idx="0">
          <a:scrgbClr r="0" g="0" b="0"/>
        </a:effectRef>
        <a:fontRef idx="minor"/>
      </dsp:style>
    </dsp:sp>
    <dsp:sp modelId="{760C5F24-BF52-4F56-8673-7FE4D2EF63AC}">
      <dsp:nvSpPr>
        <dsp:cNvPr id="0" name=""/>
        <dsp:cNvSpPr/>
      </dsp:nvSpPr>
      <dsp:spPr>
        <a:xfrm rot="5400000">
          <a:off x="2801881" y="81620"/>
          <a:ext cx="1022621" cy="889680"/>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dirty="0"/>
        </a:p>
      </dsp:txBody>
      <dsp:txXfrm rot="-5400000">
        <a:off x="3006993" y="174508"/>
        <a:ext cx="612396" cy="703905"/>
      </dsp:txXfrm>
    </dsp:sp>
    <dsp:sp modelId="{C1ADF8B6-35F9-4EED-AACE-08C34131B3A5}">
      <dsp:nvSpPr>
        <dsp:cNvPr id="0" name=""/>
        <dsp:cNvSpPr/>
      </dsp:nvSpPr>
      <dsp:spPr>
        <a:xfrm rot="5400000">
          <a:off x="2791195" y="1805790"/>
          <a:ext cx="1022621" cy="889680"/>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IN" sz="1500" kern="1200" dirty="0"/>
        </a:p>
      </dsp:txBody>
      <dsp:txXfrm rot="-5400000">
        <a:off x="2996307" y="1898678"/>
        <a:ext cx="612396" cy="703905"/>
      </dsp:txXfrm>
    </dsp:sp>
    <dsp:sp modelId="{26DB371A-45FC-4868-9C6A-4A63DDF7A903}">
      <dsp:nvSpPr>
        <dsp:cNvPr id="0" name=""/>
        <dsp:cNvSpPr/>
      </dsp:nvSpPr>
      <dsp:spPr>
        <a:xfrm>
          <a:off x="3774344" y="1943844"/>
          <a:ext cx="1141245" cy="613572"/>
        </a:xfrm>
        <a:prstGeom prst="rect">
          <a:avLst/>
        </a:prstGeom>
        <a:noFill/>
        <a:ln>
          <a:noFill/>
        </a:ln>
        <a:effectLst/>
      </dsp:spPr>
      <dsp:style>
        <a:lnRef idx="0">
          <a:scrgbClr r="0" g="0" b="0"/>
        </a:lnRef>
        <a:fillRef idx="0">
          <a:scrgbClr r="0" g="0" b="0"/>
        </a:fillRef>
        <a:effectRef idx="0">
          <a:scrgbClr r="0" g="0" b="0"/>
        </a:effectRef>
        <a:fontRef idx="minor"/>
      </dsp:style>
    </dsp:sp>
    <dsp:sp modelId="{C9D19008-CFFB-4B33-9A3B-0BAD7AE8B7DA}">
      <dsp:nvSpPr>
        <dsp:cNvPr id="0" name=""/>
        <dsp:cNvSpPr/>
      </dsp:nvSpPr>
      <dsp:spPr>
        <a:xfrm rot="5400000">
          <a:off x="1344779" y="969797"/>
          <a:ext cx="1022621" cy="889680"/>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dirty="0"/>
        </a:p>
      </dsp:txBody>
      <dsp:txXfrm rot="-5400000">
        <a:off x="1549891" y="1062685"/>
        <a:ext cx="612396" cy="703905"/>
      </dsp:txXfrm>
    </dsp:sp>
    <dsp:sp modelId="{EB571B42-E900-4015-A87C-D42025B08F81}">
      <dsp:nvSpPr>
        <dsp:cNvPr id="0" name=""/>
        <dsp:cNvSpPr/>
      </dsp:nvSpPr>
      <dsp:spPr>
        <a:xfrm rot="5400000">
          <a:off x="1806097" y="1820270"/>
          <a:ext cx="1022621" cy="889680"/>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endParaRPr lang="en-IN" sz="3200" kern="1200" dirty="0"/>
        </a:p>
      </dsp:txBody>
      <dsp:txXfrm rot="-5400000">
        <a:off x="2011209" y="1913158"/>
        <a:ext cx="612396" cy="703905"/>
      </dsp:txXfrm>
    </dsp:sp>
    <dsp:sp modelId="{6F24DD2A-1BFA-4463-9A63-74BCB53F4120}">
      <dsp:nvSpPr>
        <dsp:cNvPr id="0" name=""/>
        <dsp:cNvSpPr/>
      </dsp:nvSpPr>
      <dsp:spPr>
        <a:xfrm>
          <a:off x="1234152" y="2811845"/>
          <a:ext cx="1104431" cy="613572"/>
        </a:xfrm>
        <a:prstGeom prst="rect">
          <a:avLst/>
        </a:prstGeom>
        <a:noFill/>
        <a:ln>
          <a:noFill/>
        </a:ln>
        <a:effectLst/>
      </dsp:spPr>
      <dsp:style>
        <a:lnRef idx="0">
          <a:scrgbClr r="0" g="0" b="0"/>
        </a:lnRef>
        <a:fillRef idx="0">
          <a:scrgbClr r="0" g="0" b="0"/>
        </a:fillRef>
        <a:effectRef idx="0">
          <a:scrgbClr r="0" g="0" b="0"/>
        </a:effectRef>
        <a:fontRef idx="minor"/>
      </dsp:style>
    </dsp:sp>
    <dsp:sp modelId="{73B17B89-AF07-463D-A6DF-6528248ECF92}">
      <dsp:nvSpPr>
        <dsp:cNvPr id="0" name=""/>
        <dsp:cNvSpPr/>
      </dsp:nvSpPr>
      <dsp:spPr>
        <a:xfrm rot="5400000">
          <a:off x="2801944" y="1811527"/>
          <a:ext cx="1022621" cy="889680"/>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dirty="0"/>
        </a:p>
      </dsp:txBody>
      <dsp:txXfrm rot="-5400000">
        <a:off x="3007056" y="1904415"/>
        <a:ext cx="612396" cy="703905"/>
      </dsp:txXfrm>
    </dsp:sp>
    <dsp:sp modelId="{EAD30B84-E9F0-4C12-A527-58FC15E3FD04}">
      <dsp:nvSpPr>
        <dsp:cNvPr id="0" name=""/>
        <dsp:cNvSpPr/>
      </dsp:nvSpPr>
      <dsp:spPr>
        <a:xfrm rot="5400000">
          <a:off x="3266187" y="991968"/>
          <a:ext cx="1022621" cy="889680"/>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endParaRPr lang="en-IN" sz="3200" kern="1200" dirty="0"/>
        </a:p>
      </dsp:txBody>
      <dsp:txXfrm rot="-5400000">
        <a:off x="3471299" y="1084856"/>
        <a:ext cx="612396" cy="703905"/>
      </dsp:txXfrm>
    </dsp:sp>
    <dsp:sp modelId="{A0235262-BF1D-409E-A255-10B0ECB01B39}">
      <dsp:nvSpPr>
        <dsp:cNvPr id="0" name=""/>
        <dsp:cNvSpPr/>
      </dsp:nvSpPr>
      <dsp:spPr>
        <a:xfrm>
          <a:off x="3774344" y="3679846"/>
          <a:ext cx="1141245" cy="613572"/>
        </a:xfrm>
        <a:prstGeom prst="rect">
          <a:avLst/>
        </a:prstGeom>
        <a:noFill/>
        <a:ln>
          <a:noFill/>
        </a:ln>
        <a:effectLst/>
      </dsp:spPr>
      <dsp:style>
        <a:lnRef idx="0">
          <a:scrgbClr r="0" g="0" b="0"/>
        </a:lnRef>
        <a:fillRef idx="0">
          <a:scrgbClr r="0" g="0" b="0"/>
        </a:fillRef>
        <a:effectRef idx="0">
          <a:scrgbClr r="0" g="0" b="0"/>
        </a:effectRef>
        <a:fontRef idx="minor"/>
      </dsp:style>
    </dsp:sp>
    <dsp:sp modelId="{9DDE8F51-F1E0-4834-8ADB-262382F4FF53}">
      <dsp:nvSpPr>
        <dsp:cNvPr id="0" name=""/>
        <dsp:cNvSpPr/>
      </dsp:nvSpPr>
      <dsp:spPr>
        <a:xfrm rot="5400000">
          <a:off x="2313490" y="931817"/>
          <a:ext cx="1022621" cy="889680"/>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dirty="0"/>
        </a:p>
      </dsp:txBody>
      <dsp:txXfrm rot="-5400000">
        <a:off x="2518602" y="1024705"/>
        <a:ext cx="612396" cy="703905"/>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10/10/2023</a:t>
            </a:fld>
            <a:endParaRPr lang="en-US" dirty="0"/>
          </a:p>
        </p:txBody>
      </p:sp>
      <p:sp>
        <p:nvSpPr>
          <p:cNvPr id="4" name="Footer Placeholder 3">
            <a:extLst>
              <a:ext uri="{FF2B5EF4-FFF2-40B4-BE49-F238E27FC236}">
                <a16:creationId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10/10/2023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3F167F0-0840-1348-BFE4-C6298BBC0698}" type="slidenum">
              <a:rPr lang="en-US" smtClean="0"/>
              <a:t>2</a:t>
            </a:fld>
            <a:endParaRPr lang="en-US" dirty="0"/>
          </a:p>
        </p:txBody>
      </p:sp>
    </p:spTree>
    <p:extLst>
      <p:ext uri="{BB962C8B-B14F-4D97-AF65-F5344CB8AC3E}">
        <p14:creationId xmlns:p14="http://schemas.microsoft.com/office/powerpoint/2010/main" val="4050975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3F167F0-0840-1348-BFE4-C6298BBC0698}" type="slidenum">
              <a:rPr lang="en-US" smtClean="0"/>
              <a:t>6</a:t>
            </a:fld>
            <a:endParaRPr lang="en-US" dirty="0"/>
          </a:p>
        </p:txBody>
      </p:sp>
    </p:spTree>
    <p:extLst>
      <p:ext uri="{BB962C8B-B14F-4D97-AF65-F5344CB8AC3E}">
        <p14:creationId xmlns:p14="http://schemas.microsoft.com/office/powerpoint/2010/main" val="19220411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a:t>Click to edit Master title style</a:t>
            </a:r>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r>
              <a:rPr lang="en-US" noProof="0" dirty="0"/>
              <a:t>10/10/2023</a:t>
            </a:r>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r>
              <a:rPr lang="en-US" noProof="0" dirty="0"/>
              <a:t>Department of Electronics and Communication Engineering Vignan’s  Institute of Engineering for Women, Visakhapatnam​</a:t>
            </a:r>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22" name="Picture Placeholder 21">
            <a:extLst>
              <a:ext uri="{FF2B5EF4-FFF2-40B4-BE49-F238E27FC236}">
                <a16:creationId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dirty="0"/>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r>
              <a:rPr lang="en-US" noProof="0" dirty="0"/>
              <a:t>10/10/2023</a:t>
            </a:r>
          </a:p>
        </p:txBody>
      </p:sp>
      <p:sp>
        <p:nvSpPr>
          <p:cNvPr id="6" name="Footer Placeholder 5"/>
          <p:cNvSpPr>
            <a:spLocks noGrp="1"/>
          </p:cNvSpPr>
          <p:nvPr>
            <p:ph type="ftr" sz="quarter" idx="11"/>
          </p:nvPr>
        </p:nvSpPr>
        <p:spPr/>
        <p:txBody>
          <a:bodyPr/>
          <a:lstStyle/>
          <a:p>
            <a:r>
              <a:rPr lang="en-US" noProof="0" dirty="0"/>
              <a:t>Department of Electronics and Communication Engineering Vignan’s  Institute of Engineering for Women, Visakhapatnam​</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r>
              <a:rPr lang="en-US" noProof="0" dirty="0"/>
              <a:t>10/10/2023</a:t>
            </a:r>
          </a:p>
        </p:txBody>
      </p:sp>
      <p:sp>
        <p:nvSpPr>
          <p:cNvPr id="6" name="Footer Placeholder 5"/>
          <p:cNvSpPr>
            <a:spLocks noGrp="1"/>
          </p:cNvSpPr>
          <p:nvPr>
            <p:ph type="ftr" sz="quarter" idx="11"/>
          </p:nvPr>
        </p:nvSpPr>
        <p:spPr/>
        <p:txBody>
          <a:bodyPr/>
          <a:lstStyle/>
          <a:p>
            <a:r>
              <a:rPr lang="en-US" noProof="0" dirty="0"/>
              <a:t>Department of Electronics and Communication Engineering Vignan’s  Institute of Engineering for Women, Visakhapatnam​</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r>
              <a:rPr lang="en-US" noProof="0" dirty="0"/>
              <a:t>10/10/2023</a:t>
            </a:r>
          </a:p>
        </p:txBody>
      </p:sp>
      <p:sp>
        <p:nvSpPr>
          <p:cNvPr id="6" name="Footer Placeholder 5"/>
          <p:cNvSpPr>
            <a:spLocks noGrp="1"/>
          </p:cNvSpPr>
          <p:nvPr>
            <p:ph type="ftr" sz="quarter" idx="11"/>
          </p:nvPr>
        </p:nvSpPr>
        <p:spPr/>
        <p:txBody>
          <a:bodyPr/>
          <a:lstStyle/>
          <a:p>
            <a:r>
              <a:rPr lang="en-US" noProof="0" dirty="0"/>
              <a:t>Department of Electronics and Communication Engineering Vignan’s  Institute of Engineering for Women, Visakhapatnam​</a:t>
            </a:r>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r>
              <a:rPr lang="en-US" noProof="0" dirty="0"/>
              <a:t>10/10/2023</a:t>
            </a:r>
          </a:p>
        </p:txBody>
      </p:sp>
      <p:sp>
        <p:nvSpPr>
          <p:cNvPr id="8" name="Footer Placeholder 7"/>
          <p:cNvSpPr>
            <a:spLocks noGrp="1"/>
          </p:cNvSpPr>
          <p:nvPr>
            <p:ph type="ftr" sz="quarter" idx="11"/>
          </p:nvPr>
        </p:nvSpPr>
        <p:spPr/>
        <p:txBody>
          <a:bodyPr/>
          <a:lstStyle/>
          <a:p>
            <a:r>
              <a:rPr lang="en-US" noProof="0" dirty="0"/>
              <a:t>Department of Electronics and Communication Engineering Vignan’s  Institute of Engineering for Women, Visakhapatnam​</a:t>
            </a:r>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r>
              <a:rPr lang="en-US" noProof="0" dirty="0"/>
              <a:t>10/10/2023</a:t>
            </a:r>
          </a:p>
        </p:txBody>
      </p:sp>
      <p:sp>
        <p:nvSpPr>
          <p:cNvPr id="4" name="Footer Placeholder 3"/>
          <p:cNvSpPr>
            <a:spLocks noGrp="1"/>
          </p:cNvSpPr>
          <p:nvPr>
            <p:ph type="ftr" sz="quarter" idx="11"/>
          </p:nvPr>
        </p:nvSpPr>
        <p:spPr/>
        <p:txBody>
          <a:bodyPr/>
          <a:lstStyle/>
          <a:p>
            <a:r>
              <a:rPr lang="en-US" noProof="0" dirty="0"/>
              <a:t>Department of Electronics and Communication Engineering Vignan’s  Institute of Engineering for Women, Visakhapatnam​</a:t>
            </a:r>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r>
              <a:rPr lang="en-US" noProof="0" dirty="0"/>
              <a:t>10/10/2023</a:t>
            </a:r>
          </a:p>
        </p:txBody>
      </p:sp>
      <p:sp>
        <p:nvSpPr>
          <p:cNvPr id="4" name="Footer Placeholder 3"/>
          <p:cNvSpPr>
            <a:spLocks noGrp="1"/>
          </p:cNvSpPr>
          <p:nvPr>
            <p:ph type="ftr" sz="quarter" idx="11"/>
          </p:nvPr>
        </p:nvSpPr>
        <p:spPr/>
        <p:txBody>
          <a:bodyPr/>
          <a:lstStyle/>
          <a:p>
            <a:r>
              <a:rPr lang="en-US" noProof="0" dirty="0"/>
              <a:t>Department of Electronics and Communication Engineering Vignan’s  Institute of Engineering for Women, Visakhapatnam​</a:t>
            </a:r>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a16="http://schemas.microsoft.com/office/drawing/2014/main"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dirty="0"/>
              <a:t>10/10/2023</a:t>
            </a:r>
          </a:p>
        </p:txBody>
      </p:sp>
      <p:sp>
        <p:nvSpPr>
          <p:cNvPr id="3" name="Footer Placeholder 2"/>
          <p:cNvSpPr>
            <a:spLocks noGrp="1"/>
          </p:cNvSpPr>
          <p:nvPr>
            <p:ph type="ftr" sz="quarter" idx="11"/>
          </p:nvPr>
        </p:nvSpPr>
        <p:spPr/>
        <p:txBody>
          <a:bodyPr/>
          <a:lstStyle/>
          <a:p>
            <a:r>
              <a:rPr lang="en-US" noProof="0" dirty="0"/>
              <a:t>Department of Electronics and Communication Engineering Vignan’s  Institute of Engineering for Women, Visakhapatnam​</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r>
              <a:rPr lang="en-US" noProof="0" dirty="0"/>
              <a:t>10/10/2023</a:t>
            </a:r>
          </a:p>
        </p:txBody>
      </p:sp>
      <p:sp>
        <p:nvSpPr>
          <p:cNvPr id="5" name="Footer Placeholder 4"/>
          <p:cNvSpPr>
            <a:spLocks noGrp="1"/>
          </p:cNvSpPr>
          <p:nvPr>
            <p:ph type="ftr" sz="quarter" idx="11"/>
          </p:nvPr>
        </p:nvSpPr>
        <p:spPr/>
        <p:txBody>
          <a:bodyPr/>
          <a:lstStyle/>
          <a:p>
            <a:r>
              <a:rPr lang="en-US" noProof="0" dirty="0"/>
              <a:t>Department of Electronics and Communication Engineering Vignan’s  Institute of Engineering for Women, Visakhapatnam​</a:t>
            </a:r>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r>
              <a:rPr lang="en-US" noProof="0" dirty="0"/>
              <a:t>10/10/2023</a:t>
            </a:r>
          </a:p>
        </p:txBody>
      </p:sp>
      <p:sp>
        <p:nvSpPr>
          <p:cNvPr id="5" name="Footer Placeholder 4"/>
          <p:cNvSpPr>
            <a:spLocks noGrp="1"/>
          </p:cNvSpPr>
          <p:nvPr>
            <p:ph type="ftr" sz="quarter" idx="11"/>
          </p:nvPr>
        </p:nvSpPr>
        <p:spPr/>
        <p:txBody>
          <a:bodyPr/>
          <a:lstStyle/>
          <a:p>
            <a:r>
              <a:rPr lang="en-US" noProof="0" dirty="0"/>
              <a:t>Department of Electronics and Communication Engineering Vignan’s  Institute of Engineering for Women, Visakhapatnam​</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r>
              <a:rPr lang="en-US" noProof="0" dirty="0"/>
              <a:t>10/10/2023</a:t>
            </a:r>
          </a:p>
        </p:txBody>
      </p:sp>
      <p:sp>
        <p:nvSpPr>
          <p:cNvPr id="5" name="Footer Placeholder 4"/>
          <p:cNvSpPr>
            <a:spLocks noGrp="1"/>
          </p:cNvSpPr>
          <p:nvPr>
            <p:ph type="ftr" sz="quarter" idx="11"/>
          </p:nvPr>
        </p:nvSpPr>
        <p:spPr/>
        <p:txBody>
          <a:bodyPr/>
          <a:lstStyle/>
          <a:p>
            <a:r>
              <a:rPr lang="en-US" noProof="0" dirty="0"/>
              <a:t>Department of Electronics and Communication Engineering Vignan’s  Institute of Engineering for Women, Visakhapatnam​</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r>
              <a:rPr lang="en-US" noProof="0" dirty="0"/>
              <a:t>10/10/2023</a:t>
            </a:r>
          </a:p>
        </p:txBody>
      </p:sp>
      <p:sp>
        <p:nvSpPr>
          <p:cNvPr id="5" name="Footer Placeholder 4"/>
          <p:cNvSpPr>
            <a:spLocks noGrp="1"/>
          </p:cNvSpPr>
          <p:nvPr>
            <p:ph type="ftr" sz="quarter" idx="11"/>
          </p:nvPr>
        </p:nvSpPr>
        <p:spPr/>
        <p:txBody>
          <a:bodyPr/>
          <a:lstStyle/>
          <a:p>
            <a:r>
              <a:rPr lang="en-US" noProof="0" dirty="0"/>
              <a:t>Department of Electronics and Communication Engineering Vignan’s  Institute of Engineering for Women, Visakhapatnam​</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r>
              <a:rPr lang="en-US" noProof="0" dirty="0"/>
              <a:t>10/10/2023</a:t>
            </a:r>
          </a:p>
        </p:txBody>
      </p:sp>
      <p:sp>
        <p:nvSpPr>
          <p:cNvPr id="5" name="Footer Placeholder 4"/>
          <p:cNvSpPr>
            <a:spLocks noGrp="1"/>
          </p:cNvSpPr>
          <p:nvPr>
            <p:ph type="ftr" sz="quarter" idx="11"/>
          </p:nvPr>
        </p:nvSpPr>
        <p:spPr/>
        <p:txBody>
          <a:bodyPr/>
          <a:lstStyle/>
          <a:p>
            <a:r>
              <a:rPr lang="en-US" noProof="0" dirty="0"/>
              <a:t>Department of Electronics and Communication Engineering Vignan’s  Institute of Engineering for Women, Visakhapatnam​</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r>
              <a:rPr lang="en-US" noProof="0" dirty="0"/>
              <a:t>10/10/2023</a:t>
            </a:r>
          </a:p>
        </p:txBody>
      </p:sp>
      <p:sp>
        <p:nvSpPr>
          <p:cNvPr id="5" name="Footer Placeholder 4"/>
          <p:cNvSpPr>
            <a:spLocks noGrp="1"/>
          </p:cNvSpPr>
          <p:nvPr>
            <p:ph type="ftr" sz="quarter" idx="11"/>
          </p:nvPr>
        </p:nvSpPr>
        <p:spPr/>
        <p:txBody>
          <a:bodyPr/>
          <a:lstStyle/>
          <a:p>
            <a:r>
              <a:rPr lang="en-US" noProof="0" dirty="0"/>
              <a:t>Department of Electronics and Communication Engineering Vignan’s  Institute of Engineering for Women, Visakhapatnam​</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r>
              <a:rPr lang="en-US" noProof="0" dirty="0"/>
              <a:t>10/10/2023</a:t>
            </a:r>
          </a:p>
        </p:txBody>
      </p:sp>
      <p:sp>
        <p:nvSpPr>
          <p:cNvPr id="5" name="Footer Placeholder 4"/>
          <p:cNvSpPr>
            <a:spLocks noGrp="1"/>
          </p:cNvSpPr>
          <p:nvPr>
            <p:ph type="ftr" sz="quarter" idx="11"/>
          </p:nvPr>
        </p:nvSpPr>
        <p:spPr/>
        <p:txBody>
          <a:bodyPr/>
          <a:lstStyle/>
          <a:p>
            <a:r>
              <a:rPr lang="en-US" noProof="0" dirty="0"/>
              <a:t>Department of Electronics and Communication Engineering Vignan’s  Institute of Engineering for Women, Visakhapatnam​</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r>
              <a:rPr lang="en-US" noProof="0" dirty="0"/>
              <a:t>10/10/2023</a:t>
            </a:r>
          </a:p>
        </p:txBody>
      </p:sp>
      <p:sp>
        <p:nvSpPr>
          <p:cNvPr id="5" name="Footer Placeholder 4"/>
          <p:cNvSpPr>
            <a:spLocks noGrp="1"/>
          </p:cNvSpPr>
          <p:nvPr>
            <p:ph type="ftr" sz="quarter" idx="11"/>
          </p:nvPr>
        </p:nvSpPr>
        <p:spPr/>
        <p:txBody>
          <a:bodyPr/>
          <a:lstStyle/>
          <a:p>
            <a:r>
              <a:rPr lang="en-US" noProof="0" dirty="0"/>
              <a:t>Department of Electronics and Communication Engineering Vignan’s  Institute of Engineering for Women, Visakhapatnam​</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r>
              <a:rPr lang="en-US" noProof="0" dirty="0"/>
              <a:t>10/10/2023</a:t>
            </a:r>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r>
              <a:rPr lang="en-US" noProof="0" dirty="0"/>
              <a:t>Department of Electronics and Communication Engineering Vignan’s  Institute of Engineering for Women, Visakhapatnam​</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sldNum="0"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diagramLayout" Target="../diagrams/layout1.xml"/><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11" Type="http://schemas.openxmlformats.org/officeDocument/2006/relationships/image" Target="../media/image11.png"/><Relationship Id="rId5" Type="http://schemas.openxmlformats.org/officeDocument/2006/relationships/diagramColors" Target="../diagrams/colors1.xml"/><Relationship Id="rId10" Type="http://schemas.openxmlformats.org/officeDocument/2006/relationships/image" Target="../media/image10.png"/><Relationship Id="rId4" Type="http://schemas.openxmlformats.org/officeDocument/2006/relationships/diagramQuickStyle" Target="../diagrams/quickStyle1.xml"/><Relationship Id="rId9" Type="http://schemas.openxmlformats.org/officeDocument/2006/relationships/image" Target="../media/image9.png"/><Relationship Id="rId1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image" Target="../media/image15.jpeg"/><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B41E-FC51-4047-9C2D-7FA6782DAFEB}"/>
              </a:ext>
            </a:extLst>
          </p:cNvPr>
          <p:cNvSpPr>
            <a:spLocks noGrp="1"/>
          </p:cNvSpPr>
          <p:nvPr>
            <p:ph type="ctrTitle"/>
          </p:nvPr>
        </p:nvSpPr>
        <p:spPr>
          <a:xfrm>
            <a:off x="1606511" y="1975556"/>
            <a:ext cx="8599880" cy="1569155"/>
          </a:xfrm>
        </p:spPr>
        <p:txBody>
          <a:bodyPr/>
          <a:lstStyle/>
          <a:p>
            <a:r>
              <a:rPr lang="en-US" b="1" dirty="0">
                <a:solidFill>
                  <a:schemeClr val="bg1"/>
                </a:solidFill>
              </a:rPr>
              <a:t>             </a:t>
            </a:r>
            <a:r>
              <a:rPr lang="en-US" sz="6600" b="1" dirty="0">
                <a:solidFill>
                  <a:schemeClr val="bg1"/>
                </a:solidFill>
              </a:rPr>
              <a:t>JOB QUEST</a:t>
            </a:r>
            <a:r>
              <a:rPr lang="en-US" sz="2000" b="1" dirty="0">
                <a:solidFill>
                  <a:schemeClr val="bg1"/>
                </a:solidFill>
              </a:rPr>
              <a:t> </a:t>
            </a:r>
            <a:br>
              <a:rPr lang="en-US" sz="2000" b="1" dirty="0">
                <a:solidFill>
                  <a:schemeClr val="bg1"/>
                </a:solidFill>
              </a:rPr>
            </a:br>
            <a:r>
              <a:rPr lang="en-US" sz="2000" b="1" dirty="0">
                <a:solidFill>
                  <a:schemeClr val="bg1"/>
                </a:solidFill>
              </a:rPr>
              <a:t>                                                                               -Using Django </a:t>
            </a:r>
            <a:br>
              <a:rPr lang="en-US" sz="2400" b="1" dirty="0">
                <a:solidFill>
                  <a:schemeClr val="bg1"/>
                </a:solidFill>
              </a:rPr>
            </a:br>
            <a:r>
              <a:rPr lang="en-US" sz="2400" b="1" dirty="0">
                <a:solidFill>
                  <a:schemeClr val="bg1"/>
                </a:solidFill>
              </a:rPr>
              <a:t> </a:t>
            </a:r>
            <a:endParaRPr lang="en-US" sz="6600" b="1" dirty="0">
              <a:solidFill>
                <a:schemeClr val="bg1"/>
              </a:solidFill>
            </a:endParaRPr>
          </a:p>
        </p:txBody>
      </p:sp>
      <p:sp>
        <p:nvSpPr>
          <p:cNvPr id="3" name="Subtitle 2">
            <a:extLst>
              <a:ext uri="{FF2B5EF4-FFF2-40B4-BE49-F238E27FC236}">
                <a16:creationId xmlns:a16="http://schemas.microsoft.com/office/drawing/2014/main" id="{252E989F-747B-4007-9C7A-A35E8B662A7B}"/>
              </a:ext>
            </a:extLst>
          </p:cNvPr>
          <p:cNvSpPr>
            <a:spLocks noGrp="1"/>
          </p:cNvSpPr>
          <p:nvPr>
            <p:ph type="subTitle" idx="1"/>
          </p:nvPr>
        </p:nvSpPr>
        <p:spPr>
          <a:xfrm>
            <a:off x="820658" y="4445015"/>
            <a:ext cx="4692689" cy="1789289"/>
          </a:xfrm>
        </p:spPr>
        <p:txBody>
          <a:bodyPr>
            <a:normAutofit/>
          </a:bodyPr>
          <a:lstStyle/>
          <a:p>
            <a:r>
              <a:rPr lang="en-US" sz="2300" b="1" u="sng" dirty="0">
                <a:solidFill>
                  <a:schemeClr val="bg1"/>
                </a:solidFill>
              </a:rPr>
              <a:t>Presented by:</a:t>
            </a:r>
          </a:p>
          <a:p>
            <a:r>
              <a:rPr lang="en-US" sz="2300" dirty="0"/>
              <a:t>T.SRI SWETHA</a:t>
            </a:r>
          </a:p>
          <a:p>
            <a:endParaRPr lang="en-US" sz="2300" dirty="0"/>
          </a:p>
          <a:p>
            <a:endParaRPr lang="en-US" dirty="0">
              <a:solidFill>
                <a:schemeClr val="bg1"/>
              </a:solidFill>
            </a:endParaRPr>
          </a:p>
        </p:txBody>
      </p:sp>
      <p:pic>
        <p:nvPicPr>
          <p:cNvPr id="5" name="Picture 4">
            <a:extLst>
              <a:ext uri="{FF2B5EF4-FFF2-40B4-BE49-F238E27FC236}">
                <a16:creationId xmlns:a16="http://schemas.microsoft.com/office/drawing/2014/main" id="{542ED45E-279F-E406-305A-2E2C8EDB3C61}"/>
              </a:ext>
            </a:extLst>
          </p:cNvPr>
          <p:cNvPicPr>
            <a:picLocks noChangeAspect="1"/>
          </p:cNvPicPr>
          <p:nvPr/>
        </p:nvPicPr>
        <p:blipFill>
          <a:blip r:embed="rId2">
            <a:alphaModFix amt="20000"/>
          </a:blip>
          <a:stretch>
            <a:fillRect/>
          </a:stretch>
        </p:blipFill>
        <p:spPr>
          <a:xfrm>
            <a:off x="3351761" y="702354"/>
            <a:ext cx="6653788" cy="4990342"/>
          </a:xfrm>
          <a:prstGeom prst="rect">
            <a:avLst/>
          </a:prstGeom>
        </p:spPr>
      </p:pic>
    </p:spTree>
    <p:extLst>
      <p:ext uri="{BB962C8B-B14F-4D97-AF65-F5344CB8AC3E}">
        <p14:creationId xmlns:p14="http://schemas.microsoft.com/office/powerpoint/2010/main" val="30670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F9FE9-0EB8-74E1-B1EC-6E5B96C6598D}"/>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TRENDING JOBS</a:t>
            </a:r>
          </a:p>
        </p:txBody>
      </p:sp>
      <p:sp>
        <p:nvSpPr>
          <p:cNvPr id="4" name="Text Placeholder 3">
            <a:extLst>
              <a:ext uri="{FF2B5EF4-FFF2-40B4-BE49-F238E27FC236}">
                <a16:creationId xmlns:a16="http://schemas.microsoft.com/office/drawing/2014/main" id="{A88FF27E-C25C-21FD-E22F-0AD65F0E8673}"/>
              </a:ext>
            </a:extLst>
          </p:cNvPr>
          <p:cNvSpPr>
            <a:spLocks noGrp="1"/>
          </p:cNvSpPr>
          <p:nvPr>
            <p:ph type="body" sz="quarter" idx="13"/>
          </p:nvPr>
        </p:nvSpPr>
        <p:spPr>
          <a:xfrm>
            <a:off x="7406640" y="2926080"/>
            <a:ext cx="4287520" cy="2958252"/>
          </a:xfrm>
        </p:spPr>
        <p:txBody>
          <a:bodyPr/>
          <a:lstStyle/>
          <a:p>
            <a:endParaRPr lang="en-US" dirty="0"/>
          </a:p>
        </p:txBody>
      </p:sp>
      <p:sp>
        <p:nvSpPr>
          <p:cNvPr id="5" name="Footer Placeholder 4">
            <a:extLst>
              <a:ext uri="{FF2B5EF4-FFF2-40B4-BE49-F238E27FC236}">
                <a16:creationId xmlns:a16="http://schemas.microsoft.com/office/drawing/2014/main" id="{11F1B29A-389D-1F3A-90E9-F74F1BD9A242}"/>
              </a:ext>
            </a:extLst>
          </p:cNvPr>
          <p:cNvSpPr>
            <a:spLocks noGrp="1"/>
          </p:cNvSpPr>
          <p:nvPr>
            <p:ph type="ftr" sz="quarter" idx="11"/>
          </p:nvPr>
        </p:nvSpPr>
        <p:spPr>
          <a:xfrm>
            <a:off x="803661" y="6459796"/>
            <a:ext cx="9697190" cy="353091"/>
          </a:xfrm>
        </p:spPr>
        <p:txBody>
          <a:bodyPr/>
          <a:lstStyle/>
          <a:p>
            <a:r>
              <a:rPr lang="en-US" b="0" noProof="0" dirty="0">
                <a:solidFill>
                  <a:schemeClr val="tx1"/>
                </a:solidFill>
                <a:latin typeface="Times New Roman" panose="02020603050405020304" pitchFamily="18" charset="0"/>
                <a:cs typeface="Times New Roman" panose="02020603050405020304" pitchFamily="18" charset="0"/>
              </a:rPr>
              <a:t>       Department of Electronics and Communication Engineering Vignan’s  Institute of Engineering for Women, Visakhapatnam</a:t>
            </a:r>
            <a:r>
              <a:rPr lang="en-US" noProof="0" dirty="0"/>
              <a:t>​</a:t>
            </a:r>
          </a:p>
        </p:txBody>
      </p:sp>
      <p:pic>
        <p:nvPicPr>
          <p:cNvPr id="6" name="Picture 4">
            <a:extLst>
              <a:ext uri="{FF2B5EF4-FFF2-40B4-BE49-F238E27FC236}">
                <a16:creationId xmlns:a16="http://schemas.microsoft.com/office/drawing/2014/main" id="{745A605F-7645-6077-6C85-889C2A5D0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415" y="6436951"/>
            <a:ext cx="404491" cy="42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16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38422-EB32-5466-A505-BC1C9A7737AC}"/>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USER LOGIN</a:t>
            </a:r>
          </a:p>
        </p:txBody>
      </p:sp>
      <p:pic>
        <p:nvPicPr>
          <p:cNvPr id="7" name="Picture 6">
            <a:extLst>
              <a:ext uri="{FF2B5EF4-FFF2-40B4-BE49-F238E27FC236}">
                <a16:creationId xmlns:a16="http://schemas.microsoft.com/office/drawing/2014/main" id="{89336C51-FDF9-16CB-031E-C376562F9172}"/>
              </a:ext>
            </a:extLst>
          </p:cNvPr>
          <p:cNvPicPr>
            <a:picLocks noChangeAspect="1"/>
          </p:cNvPicPr>
          <p:nvPr/>
        </p:nvPicPr>
        <p:blipFill>
          <a:blip r:embed="rId2"/>
          <a:stretch>
            <a:fillRect/>
          </a:stretch>
        </p:blipFill>
        <p:spPr>
          <a:xfrm>
            <a:off x="508597" y="2845256"/>
            <a:ext cx="5259503" cy="3181918"/>
          </a:xfrm>
          <a:prstGeom prst="rect">
            <a:avLst/>
          </a:prstGeom>
        </p:spPr>
      </p:pic>
      <p:sp>
        <p:nvSpPr>
          <p:cNvPr id="10" name="TextBox 9">
            <a:extLst>
              <a:ext uri="{FF2B5EF4-FFF2-40B4-BE49-F238E27FC236}">
                <a16:creationId xmlns:a16="http://schemas.microsoft.com/office/drawing/2014/main" id="{9B9BFBE0-E7BA-7ED5-FE2B-4164205D2B1E}"/>
              </a:ext>
            </a:extLst>
          </p:cNvPr>
          <p:cNvSpPr txBox="1"/>
          <p:nvPr/>
        </p:nvSpPr>
        <p:spPr>
          <a:xfrm>
            <a:off x="6289042" y="3576320"/>
            <a:ext cx="5151118" cy="1569660"/>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A user login page is a secure online gateway where individuals provide their credentials, typically a username and password, to access a protected account.</a:t>
            </a:r>
            <a:endParaRPr lang="en-IN" sz="2400" dirty="0">
              <a:latin typeface="Times New Roman" panose="02020603050405020304" pitchFamily="18" charset="0"/>
              <a:cs typeface="Times New Roman" panose="02020603050405020304" pitchFamily="18" charset="0"/>
            </a:endParaRPr>
          </a:p>
        </p:txBody>
      </p:sp>
      <p:sp>
        <p:nvSpPr>
          <p:cNvPr id="11" name="Footer Placeholder 10">
            <a:extLst>
              <a:ext uri="{FF2B5EF4-FFF2-40B4-BE49-F238E27FC236}">
                <a16:creationId xmlns:a16="http://schemas.microsoft.com/office/drawing/2014/main" id="{9F41F85C-2B56-B787-3FE5-EAE3BFC713C7}"/>
              </a:ext>
            </a:extLst>
          </p:cNvPr>
          <p:cNvSpPr>
            <a:spLocks noGrp="1"/>
          </p:cNvSpPr>
          <p:nvPr>
            <p:ph type="ftr" sz="quarter" idx="11"/>
          </p:nvPr>
        </p:nvSpPr>
        <p:spPr>
          <a:xfrm>
            <a:off x="465838" y="6325619"/>
            <a:ext cx="10139642" cy="382588"/>
          </a:xfrm>
        </p:spPr>
        <p:txBody>
          <a:bodyPr/>
          <a:lstStyle/>
          <a:p>
            <a:r>
              <a:rPr lang="en-US" b="0" noProof="0" dirty="0">
                <a:latin typeface="Times New Roman" panose="02020603050405020304" pitchFamily="18" charset="0"/>
                <a:cs typeface="Times New Roman" panose="02020603050405020304" pitchFamily="18" charset="0"/>
              </a:rPr>
              <a:t>         Department of Electronics and Communication Engineering Vignan’s  Institute of Engineering for Women, Visakhapatnam</a:t>
            </a:r>
            <a:r>
              <a:rPr lang="en-US" noProof="0" dirty="0"/>
              <a:t>​</a:t>
            </a:r>
          </a:p>
        </p:txBody>
      </p:sp>
      <p:pic>
        <p:nvPicPr>
          <p:cNvPr id="12" name="Picture 4">
            <a:extLst>
              <a:ext uri="{FF2B5EF4-FFF2-40B4-BE49-F238E27FC236}">
                <a16:creationId xmlns:a16="http://schemas.microsoft.com/office/drawing/2014/main" id="{278D90D2-C784-54C1-D2DD-B20C5FDA22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005" y="6353377"/>
            <a:ext cx="422706" cy="42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012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577C4-468E-6143-34A9-B5D5C9FC11CF}"/>
              </a:ext>
            </a:extLst>
          </p:cNvPr>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ADMIN LOGIN</a:t>
            </a:r>
          </a:p>
        </p:txBody>
      </p:sp>
      <p:pic>
        <p:nvPicPr>
          <p:cNvPr id="5" name="Picture 4">
            <a:extLst>
              <a:ext uri="{FF2B5EF4-FFF2-40B4-BE49-F238E27FC236}">
                <a16:creationId xmlns:a16="http://schemas.microsoft.com/office/drawing/2014/main" id="{38688FF2-FD66-E808-9D6F-A07F67D9FC9E}"/>
              </a:ext>
            </a:extLst>
          </p:cNvPr>
          <p:cNvPicPr>
            <a:picLocks noChangeAspect="1"/>
          </p:cNvPicPr>
          <p:nvPr/>
        </p:nvPicPr>
        <p:blipFill>
          <a:blip r:embed="rId2"/>
          <a:stretch>
            <a:fillRect/>
          </a:stretch>
        </p:blipFill>
        <p:spPr>
          <a:xfrm>
            <a:off x="650240" y="2802890"/>
            <a:ext cx="5181600" cy="3225078"/>
          </a:xfrm>
          <a:prstGeom prst="rect">
            <a:avLst/>
          </a:prstGeom>
        </p:spPr>
      </p:pic>
      <p:sp>
        <p:nvSpPr>
          <p:cNvPr id="6" name="TextBox 5">
            <a:extLst>
              <a:ext uri="{FF2B5EF4-FFF2-40B4-BE49-F238E27FC236}">
                <a16:creationId xmlns:a16="http://schemas.microsoft.com/office/drawing/2014/main" id="{9C74A154-B39B-CA2F-0404-BA732546890E}"/>
              </a:ext>
            </a:extLst>
          </p:cNvPr>
          <p:cNvSpPr txBox="1"/>
          <p:nvPr/>
        </p:nvSpPr>
        <p:spPr>
          <a:xfrm>
            <a:off x="6167120" y="3445933"/>
            <a:ext cx="5588000" cy="1938992"/>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An admin login page is a special webpage that only certain authorized people can use to access and control important parts of a website or system, keeping everything safe and organized.</a:t>
            </a:r>
            <a:endParaRPr lang="en-IN" sz="24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0A2F65B8-3CBC-7346-9528-73F26BA6323C}"/>
              </a:ext>
            </a:extLst>
          </p:cNvPr>
          <p:cNvSpPr>
            <a:spLocks noGrp="1"/>
          </p:cNvSpPr>
          <p:nvPr>
            <p:ph type="ftr" sz="quarter" idx="11"/>
          </p:nvPr>
        </p:nvSpPr>
        <p:spPr>
          <a:xfrm>
            <a:off x="650240" y="6313180"/>
            <a:ext cx="10451690" cy="466162"/>
          </a:xfrm>
        </p:spPr>
        <p:txBody>
          <a:bodyPr/>
          <a:lstStyle/>
          <a:p>
            <a:r>
              <a:rPr lang="en-US" b="0" noProof="0" dirty="0">
                <a:solidFill>
                  <a:schemeClr val="tx1"/>
                </a:solidFill>
                <a:latin typeface="Times New Roman" panose="02020603050405020304" pitchFamily="18" charset="0"/>
                <a:cs typeface="Times New Roman" panose="02020603050405020304" pitchFamily="18" charset="0"/>
              </a:rPr>
              <a:t>        Department of Electronics and Communication Engineering Vignan’s  Institute of Engineering for Women, Visakhapatnam​</a:t>
            </a:r>
          </a:p>
        </p:txBody>
      </p:sp>
      <p:pic>
        <p:nvPicPr>
          <p:cNvPr id="8" name="Picture 4">
            <a:extLst>
              <a:ext uri="{FF2B5EF4-FFF2-40B4-BE49-F238E27FC236}">
                <a16:creationId xmlns:a16="http://schemas.microsoft.com/office/drawing/2014/main" id="{175A8E36-9D49-E7A2-E605-65D32C8C50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87" y="6436951"/>
            <a:ext cx="422706" cy="42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330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9F854-B91D-4666-E90C-74888F00DB87}"/>
              </a:ext>
            </a:extLst>
          </p:cNvPr>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RECRUITER LOGIN</a:t>
            </a:r>
          </a:p>
        </p:txBody>
      </p:sp>
      <p:pic>
        <p:nvPicPr>
          <p:cNvPr id="5" name="Picture 4">
            <a:extLst>
              <a:ext uri="{FF2B5EF4-FFF2-40B4-BE49-F238E27FC236}">
                <a16:creationId xmlns:a16="http://schemas.microsoft.com/office/drawing/2014/main" id="{E09AF60D-B9D4-ACA6-002F-7B24C9CE7E2F}"/>
              </a:ext>
            </a:extLst>
          </p:cNvPr>
          <p:cNvPicPr>
            <a:picLocks noChangeAspect="1"/>
          </p:cNvPicPr>
          <p:nvPr/>
        </p:nvPicPr>
        <p:blipFill>
          <a:blip r:embed="rId2"/>
          <a:stretch>
            <a:fillRect/>
          </a:stretch>
        </p:blipFill>
        <p:spPr>
          <a:xfrm>
            <a:off x="406400" y="2778760"/>
            <a:ext cx="4775200" cy="3032456"/>
          </a:xfrm>
          <a:prstGeom prst="rect">
            <a:avLst/>
          </a:prstGeom>
        </p:spPr>
      </p:pic>
      <p:sp>
        <p:nvSpPr>
          <p:cNvPr id="6" name="TextBox 5">
            <a:extLst>
              <a:ext uri="{FF2B5EF4-FFF2-40B4-BE49-F238E27FC236}">
                <a16:creationId xmlns:a16="http://schemas.microsoft.com/office/drawing/2014/main" id="{75CCCD27-6E06-1BDB-90FD-A2FF14EE5074}"/>
              </a:ext>
            </a:extLst>
          </p:cNvPr>
          <p:cNvSpPr txBox="1"/>
          <p:nvPr/>
        </p:nvSpPr>
        <p:spPr>
          <a:xfrm>
            <a:off x="5679440" y="3230880"/>
            <a:ext cx="6106160" cy="2308324"/>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A recruiter’s login page is a web portal where hiring professionals log in to access candidate profiles, post job listings, and manage the hiring process efficiently. It's a dedicated space for recruiters to find and connect with potential job candidates</a:t>
            </a:r>
            <a:r>
              <a:rPr lang="en-US" b="0" i="0" dirty="0">
                <a:solidFill>
                  <a:srgbClr val="374151"/>
                </a:solidFill>
                <a:effectLst/>
                <a:latin typeface="Söhne"/>
              </a:rPr>
              <a:t>.</a:t>
            </a:r>
            <a:endParaRPr lang="en-IN" dirty="0"/>
          </a:p>
        </p:txBody>
      </p:sp>
      <p:sp>
        <p:nvSpPr>
          <p:cNvPr id="7" name="Footer Placeholder 6">
            <a:extLst>
              <a:ext uri="{FF2B5EF4-FFF2-40B4-BE49-F238E27FC236}">
                <a16:creationId xmlns:a16="http://schemas.microsoft.com/office/drawing/2014/main" id="{0A0AEBB3-35E2-297A-7315-BA5C1CC0CC31}"/>
              </a:ext>
            </a:extLst>
          </p:cNvPr>
          <p:cNvSpPr>
            <a:spLocks noGrp="1"/>
          </p:cNvSpPr>
          <p:nvPr>
            <p:ph type="ftr" sz="quarter" idx="11"/>
          </p:nvPr>
        </p:nvSpPr>
        <p:spPr>
          <a:xfrm>
            <a:off x="564160" y="6450397"/>
            <a:ext cx="9942997" cy="284265"/>
          </a:xfrm>
        </p:spPr>
        <p:txBody>
          <a:bodyPr/>
          <a:lstStyle/>
          <a:p>
            <a:r>
              <a:rPr lang="en-US" b="0" noProof="0" dirty="0">
                <a:solidFill>
                  <a:schemeClr val="tx1"/>
                </a:solidFill>
                <a:latin typeface="Times New Roman" panose="02020603050405020304" pitchFamily="18" charset="0"/>
                <a:cs typeface="Times New Roman" panose="02020603050405020304" pitchFamily="18" charset="0"/>
              </a:rPr>
              <a:t>           Department of Electronics and Communication Engineering Vignan’s  Institute of Engineering for Women, Visakhapatnam</a:t>
            </a:r>
            <a:r>
              <a:rPr lang="en-US" noProof="0" dirty="0"/>
              <a:t>​</a:t>
            </a:r>
          </a:p>
        </p:txBody>
      </p:sp>
      <p:pic>
        <p:nvPicPr>
          <p:cNvPr id="8" name="Picture 4">
            <a:extLst>
              <a:ext uri="{FF2B5EF4-FFF2-40B4-BE49-F238E27FC236}">
                <a16:creationId xmlns:a16="http://schemas.microsoft.com/office/drawing/2014/main" id="{AB54675A-8F21-CA82-0ED5-6AE19819F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6382006"/>
            <a:ext cx="422706" cy="42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817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69EFB1-CDD1-B4C0-DECD-1A3C8654DBCA}"/>
              </a:ext>
            </a:extLst>
          </p:cNvPr>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OUTPUT</a:t>
            </a:r>
          </a:p>
        </p:txBody>
      </p:sp>
      <p:sp>
        <p:nvSpPr>
          <p:cNvPr id="5" name="Footer Placeholder 4">
            <a:extLst>
              <a:ext uri="{FF2B5EF4-FFF2-40B4-BE49-F238E27FC236}">
                <a16:creationId xmlns:a16="http://schemas.microsoft.com/office/drawing/2014/main" id="{8D7A97C4-C996-1DBF-13CE-9BF0ED5D20FB}"/>
              </a:ext>
            </a:extLst>
          </p:cNvPr>
          <p:cNvSpPr>
            <a:spLocks noGrp="1"/>
          </p:cNvSpPr>
          <p:nvPr>
            <p:ph type="ftr" sz="quarter" idx="11"/>
          </p:nvPr>
        </p:nvSpPr>
        <p:spPr>
          <a:xfrm>
            <a:off x="732247" y="6491028"/>
            <a:ext cx="9790259" cy="319548"/>
          </a:xfrm>
        </p:spPr>
        <p:txBody>
          <a:bodyPr/>
          <a:lstStyle/>
          <a:p>
            <a:r>
              <a:rPr lang="en-US" b="0" noProof="0" dirty="0">
                <a:solidFill>
                  <a:schemeClr val="tx1"/>
                </a:solidFill>
                <a:latin typeface="Times New Roman" panose="02020603050405020304" pitchFamily="18" charset="0"/>
                <a:cs typeface="Times New Roman" panose="02020603050405020304" pitchFamily="18" charset="0"/>
              </a:rPr>
              <a:t>           Department of Electronics and Communication Engineering Vignan’s  Institute of Engineering for Women, Visakhapatnam​</a:t>
            </a:r>
          </a:p>
        </p:txBody>
      </p:sp>
      <p:pic>
        <p:nvPicPr>
          <p:cNvPr id="6" name="Picture 4">
            <a:extLst>
              <a:ext uri="{FF2B5EF4-FFF2-40B4-BE49-F238E27FC236}">
                <a16:creationId xmlns:a16="http://schemas.microsoft.com/office/drawing/2014/main" id="{74F57C02-8000-1CB3-DAFC-3FE2C1953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247" y="6436951"/>
            <a:ext cx="422706" cy="42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736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8CA5D-6770-A91C-69BC-001936E4CE31}"/>
              </a:ext>
            </a:extLst>
          </p:cNvPr>
          <p:cNvSpPr>
            <a:spLocks noGrp="1"/>
          </p:cNvSpPr>
          <p:nvPr>
            <p:ph type="title"/>
          </p:nvPr>
        </p:nvSpPr>
        <p:spPr>
          <a:xfrm>
            <a:off x="1154953" y="968791"/>
            <a:ext cx="8761413" cy="706964"/>
          </a:xfrm>
        </p:spPr>
        <p:txBody>
          <a:bodyPr/>
          <a:lstStyle/>
          <a:p>
            <a:r>
              <a:rPr lang="en-US" dirty="0"/>
              <a:t> </a:t>
            </a:r>
            <a:r>
              <a:rPr lang="en-US" sz="3200" b="1" dirty="0">
                <a:latin typeface="Times New Roman" panose="02020603050405020304" pitchFamily="18" charset="0"/>
                <a:cs typeface="Times New Roman" panose="02020603050405020304" pitchFamily="18" charset="0"/>
              </a:rPr>
              <a:t>BENEFITS</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A41A3DA-5B85-9CBD-F5A3-03AA78C23CB2}"/>
              </a:ext>
            </a:extLst>
          </p:cNvPr>
          <p:cNvSpPr txBox="1"/>
          <p:nvPr/>
        </p:nvSpPr>
        <p:spPr>
          <a:xfrm>
            <a:off x="1054359" y="2705877"/>
            <a:ext cx="9363495" cy="2677656"/>
          </a:xfrm>
          <a:prstGeom prst="rect">
            <a:avLst/>
          </a:prstGeom>
          <a:noFill/>
        </p:spPr>
        <p:txBody>
          <a:bodyPr wrap="square" rtlCol="0">
            <a:spAutoFit/>
          </a:bodyPr>
          <a:lstStyle/>
          <a:p>
            <a:endParaRPr lang="en-US" sz="2400" dirty="0"/>
          </a:p>
          <a:p>
            <a:r>
              <a:rPr lang="en-US" sz="2400" dirty="0"/>
              <a:t> </a:t>
            </a:r>
            <a:r>
              <a:rPr lang="en-US" sz="2400" b="1" u="sng" dirty="0">
                <a:latin typeface="Times New Roman" panose="02020603050405020304" pitchFamily="18" charset="0"/>
                <a:cs typeface="Times New Roman" panose="02020603050405020304" pitchFamily="18" charset="0"/>
              </a:rPr>
              <a:t>Increasing Job Opportunities: </a:t>
            </a:r>
          </a:p>
          <a:p>
            <a:r>
              <a:rPr lang="en-US" sz="2400" dirty="0">
                <a:latin typeface="Times New Roman" panose="02020603050405020304" pitchFamily="18" charset="0"/>
                <a:cs typeface="Times New Roman" panose="02020603050405020304" pitchFamily="18" charset="0"/>
              </a:rPr>
              <a:t>      Job portals provide many different job options from the best companies and it is convenient using this portal, you can apply for a job easily.</a:t>
            </a:r>
          </a:p>
          <a:p>
            <a:endParaRPr lang="en-US" sz="2400"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Get Regular Notifications: </a:t>
            </a:r>
          </a:p>
          <a:p>
            <a:r>
              <a:rPr lang="en-US" sz="2400" dirty="0">
                <a:latin typeface="Times New Roman" panose="02020603050405020304" pitchFamily="18" charset="0"/>
                <a:cs typeface="Times New Roman" panose="02020603050405020304" pitchFamily="18" charset="0"/>
              </a:rPr>
              <a:t>      A  job portal sends you regular notifications about new job openings.</a:t>
            </a:r>
            <a:endParaRPr lang="en-IN" sz="2400" dirty="0">
              <a:latin typeface="Times New Roman" panose="02020603050405020304" pitchFamily="18" charset="0"/>
              <a:cs typeface="Times New Roman" panose="02020603050405020304" pitchFamily="18" charset="0"/>
            </a:endParaRPr>
          </a:p>
        </p:txBody>
      </p:sp>
      <p:pic>
        <p:nvPicPr>
          <p:cNvPr id="5" name="Picture 2">
            <a:extLst>
              <a:ext uri="{FF2B5EF4-FFF2-40B4-BE49-F238E27FC236}">
                <a16:creationId xmlns:a16="http://schemas.microsoft.com/office/drawing/2014/main" id="{A107D1EB-8367-D69F-2B28-A9C01A35247E}"/>
              </a:ext>
            </a:extLst>
          </p:cNvPr>
          <p:cNvPicPr>
            <a:picLocks noChangeAspect="1" noChangeArrowheads="1"/>
          </p:cNvPicPr>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3331722" y="1041086"/>
            <a:ext cx="475376" cy="562373"/>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010C21BC-99F1-7437-6BB8-AD51FCDDDF08}"/>
              </a:ext>
            </a:extLst>
          </p:cNvPr>
          <p:cNvSpPr>
            <a:spLocks noGrp="1"/>
          </p:cNvSpPr>
          <p:nvPr>
            <p:ph type="ftr" sz="quarter" idx="11"/>
          </p:nvPr>
        </p:nvSpPr>
        <p:spPr>
          <a:xfrm>
            <a:off x="528358" y="6391838"/>
            <a:ext cx="9388008" cy="333427"/>
          </a:xfrm>
        </p:spPr>
        <p:txBody>
          <a:bodyPr/>
          <a:lstStyle/>
          <a:p>
            <a:r>
              <a:rPr lang="en-US" b="0" noProof="0" dirty="0">
                <a:solidFill>
                  <a:schemeClr val="tx1"/>
                </a:solidFill>
                <a:latin typeface="Times New Roman" panose="02020603050405020304" pitchFamily="18" charset="0"/>
                <a:cs typeface="Times New Roman" panose="02020603050405020304" pitchFamily="18" charset="0"/>
              </a:rPr>
              <a:t>             Department of Electronics and Communication Engineering Vignan’s  Institute of Engineering for Women, Visakhapatnam</a:t>
            </a:r>
            <a:r>
              <a:rPr lang="en-US" noProof="0" dirty="0"/>
              <a:t>​</a:t>
            </a:r>
          </a:p>
        </p:txBody>
      </p:sp>
      <p:pic>
        <p:nvPicPr>
          <p:cNvPr id="7" name="Picture 4">
            <a:extLst>
              <a:ext uri="{FF2B5EF4-FFF2-40B4-BE49-F238E27FC236}">
                <a16:creationId xmlns:a16="http://schemas.microsoft.com/office/drawing/2014/main" id="{D910DA73-701D-C66A-BB80-F108305D0C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358" y="6436951"/>
            <a:ext cx="422706" cy="42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959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49D8-A07E-64A1-F25D-AABC777659CA}"/>
              </a:ext>
            </a:extLst>
          </p:cNvPr>
          <p:cNvSpPr>
            <a:spLocks noGrp="1"/>
          </p:cNvSpPr>
          <p:nvPr>
            <p:ph type="title"/>
          </p:nvPr>
        </p:nvSpPr>
        <p:spPr/>
        <p:txBody>
          <a:bodyPr/>
          <a:lstStyle/>
          <a:p>
            <a:r>
              <a:rPr lang="en-IN" dirty="0"/>
              <a:t> </a:t>
            </a:r>
            <a:r>
              <a:rPr lang="en-IN" b="1" dirty="0">
                <a:latin typeface="Times New Roman" panose="02020603050405020304" pitchFamily="18" charset="0"/>
                <a:cs typeface="Times New Roman" panose="02020603050405020304" pitchFamily="18" charset="0"/>
              </a:rPr>
              <a:t>CONCLUSION</a:t>
            </a:r>
          </a:p>
        </p:txBody>
      </p:sp>
      <p:sp>
        <p:nvSpPr>
          <p:cNvPr id="4" name="Text Placeholder 3">
            <a:extLst>
              <a:ext uri="{FF2B5EF4-FFF2-40B4-BE49-F238E27FC236}">
                <a16:creationId xmlns:a16="http://schemas.microsoft.com/office/drawing/2014/main" id="{E8DBC97E-188D-7204-52F6-7A6C3FC35724}"/>
              </a:ext>
            </a:extLst>
          </p:cNvPr>
          <p:cNvSpPr>
            <a:spLocks noGrp="1"/>
          </p:cNvSpPr>
          <p:nvPr>
            <p:ph type="body" sz="quarter" idx="13"/>
          </p:nvPr>
        </p:nvSpPr>
        <p:spPr>
          <a:xfrm>
            <a:off x="589937" y="3087329"/>
            <a:ext cx="11169444" cy="3932904"/>
          </a:xfrm>
        </p:spPr>
        <p:txBody>
          <a:bodyPr>
            <a:normAutofit/>
          </a:bodyPr>
          <a:lstStyle/>
          <a:p>
            <a:pPr algn="l">
              <a:buClrTx/>
            </a:pPr>
            <a:r>
              <a:rPr lang="en-US" sz="2600" dirty="0">
                <a:solidFill>
                  <a:schemeClr val="tx1"/>
                </a:solidFill>
                <a:latin typeface="Times New Roman" panose="02020603050405020304" pitchFamily="18" charset="0"/>
                <a:cs typeface="Times New Roman" panose="02020603050405020304" pitchFamily="18" charset="0"/>
              </a:rPr>
              <a:t>Job Quest  is a user friendly webpage that connect job seekers and recruiters. By using Job Quest one can achieve their preferable job based on their Qualification. This also provides  the direct communication between job seekers and recruiters . </a:t>
            </a:r>
            <a:r>
              <a:rPr lang="en-US" sz="2600" b="0" i="0" dirty="0">
                <a:solidFill>
                  <a:schemeClr val="tx1"/>
                </a:solidFill>
                <a:effectLst/>
                <a:latin typeface="Times New Roman" panose="02020603050405020304" pitchFamily="18" charset="0"/>
                <a:cs typeface="Times New Roman" panose="02020603050405020304" pitchFamily="18" charset="0"/>
              </a:rPr>
              <a:t>Whether you're a job seeker looking for the right career opportunity or a recruiter seeking top talent, Job Quest is the go-to platform to achieve your goals effectively and conveniently.</a:t>
            </a:r>
            <a:endParaRPr lang="en-US" sz="2600" dirty="0">
              <a:solidFill>
                <a:schemeClr val="tx1"/>
              </a:solidFill>
              <a:latin typeface="Times New Roman" panose="02020603050405020304" pitchFamily="18" charset="0"/>
              <a:cs typeface="Times New Roman" panose="02020603050405020304" pitchFamily="18" charset="0"/>
            </a:endParaRPr>
          </a:p>
          <a:p>
            <a:pPr algn="l">
              <a:buClrTx/>
            </a:pPr>
            <a:endParaRPr lang="en-US" sz="2600" dirty="0">
              <a:solidFill>
                <a:schemeClr val="tx1"/>
              </a:solidFill>
              <a:latin typeface="Times New Roman" panose="02020603050405020304" pitchFamily="18" charset="0"/>
              <a:cs typeface="Times New Roman" panose="02020603050405020304" pitchFamily="18" charset="0"/>
            </a:endParaRPr>
          </a:p>
          <a:p>
            <a:pPr algn="l"/>
            <a:endParaRPr lang="en-IN" dirty="0"/>
          </a:p>
        </p:txBody>
      </p:sp>
      <p:sp>
        <p:nvSpPr>
          <p:cNvPr id="5" name="Footer Placeholder 4">
            <a:extLst>
              <a:ext uri="{FF2B5EF4-FFF2-40B4-BE49-F238E27FC236}">
                <a16:creationId xmlns:a16="http://schemas.microsoft.com/office/drawing/2014/main" id="{500D3D55-8E8B-600D-F341-9E523FD44305}"/>
              </a:ext>
            </a:extLst>
          </p:cNvPr>
          <p:cNvSpPr>
            <a:spLocks noGrp="1"/>
          </p:cNvSpPr>
          <p:nvPr>
            <p:ph type="ftr" sz="quarter" idx="11"/>
          </p:nvPr>
        </p:nvSpPr>
        <p:spPr>
          <a:xfrm>
            <a:off x="528358" y="6391838"/>
            <a:ext cx="7848726" cy="176109"/>
          </a:xfrm>
        </p:spPr>
        <p:txBody>
          <a:bodyPr/>
          <a:lstStyle/>
          <a:p>
            <a:r>
              <a:rPr lang="en-US" b="0" noProof="0" dirty="0">
                <a:solidFill>
                  <a:schemeClr val="tx1"/>
                </a:solidFill>
                <a:latin typeface="Times New Roman" panose="02020603050405020304" pitchFamily="18" charset="0"/>
                <a:cs typeface="Times New Roman" panose="02020603050405020304" pitchFamily="18" charset="0"/>
              </a:rPr>
              <a:t>           Department of Electronics and Communication Engineering Vignan’s  Institute of Engineering for Women, Visakhapatnam​</a:t>
            </a:r>
          </a:p>
        </p:txBody>
      </p:sp>
      <p:pic>
        <p:nvPicPr>
          <p:cNvPr id="6" name="Picture 4">
            <a:extLst>
              <a:ext uri="{FF2B5EF4-FFF2-40B4-BE49-F238E27FC236}">
                <a16:creationId xmlns:a16="http://schemas.microsoft.com/office/drawing/2014/main" id="{953CF93B-DE49-9B4C-E3AE-BB009998A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619" y="6269367"/>
            <a:ext cx="422706" cy="42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981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480DAD-30FE-4C86-9C81-495661668944}"/>
              </a:ext>
            </a:extLst>
          </p:cNvPr>
          <p:cNvSpPr>
            <a:spLocks noGrp="1"/>
          </p:cNvSpPr>
          <p:nvPr>
            <p:ph type="body" sz="quarter" idx="13"/>
          </p:nvPr>
        </p:nvSpPr>
        <p:spPr>
          <a:xfrm>
            <a:off x="1764150" y="2378658"/>
            <a:ext cx="8663700" cy="3807538"/>
          </a:xfrm>
        </p:spPr>
        <p:txBody>
          <a:bodyPr>
            <a:normAutofit/>
          </a:bodyPr>
          <a:lstStyle/>
          <a:p>
            <a:r>
              <a:rPr lang="en-US" sz="8800" b="1" i="1" dirty="0">
                <a:solidFill>
                  <a:schemeClr val="tx1"/>
                </a:solidFill>
                <a:latin typeface="+mj-lt"/>
              </a:rPr>
              <a:t>THANKYOU</a:t>
            </a:r>
          </a:p>
        </p:txBody>
      </p:sp>
      <p:pic>
        <p:nvPicPr>
          <p:cNvPr id="5" name="Picture 4">
            <a:extLst>
              <a:ext uri="{FF2B5EF4-FFF2-40B4-BE49-F238E27FC236}">
                <a16:creationId xmlns:a16="http://schemas.microsoft.com/office/drawing/2014/main" id="{581B9AD2-5E76-C08D-F12D-91F3504B3384}"/>
              </a:ext>
            </a:extLst>
          </p:cNvPr>
          <p:cNvPicPr>
            <a:picLocks noChangeAspect="1"/>
          </p:cNvPicPr>
          <p:nvPr/>
        </p:nvPicPr>
        <p:blipFill>
          <a:blip r:embed="rId2">
            <a:alphaModFix amt="35000"/>
          </a:blip>
          <a:stretch>
            <a:fillRect/>
          </a:stretch>
        </p:blipFill>
        <p:spPr>
          <a:xfrm>
            <a:off x="1764150" y="2378658"/>
            <a:ext cx="7748344" cy="4218085"/>
          </a:xfrm>
          <a:prstGeom prst="rect">
            <a:avLst/>
          </a:prstGeom>
        </p:spPr>
      </p:pic>
      <p:sp>
        <p:nvSpPr>
          <p:cNvPr id="3" name="Footer Placeholder 2">
            <a:extLst>
              <a:ext uri="{FF2B5EF4-FFF2-40B4-BE49-F238E27FC236}">
                <a16:creationId xmlns:a16="http://schemas.microsoft.com/office/drawing/2014/main" id="{23AE8702-DF8F-BAC6-5573-6FB8FDCC32A4}"/>
              </a:ext>
            </a:extLst>
          </p:cNvPr>
          <p:cNvSpPr>
            <a:spLocks noGrp="1"/>
          </p:cNvSpPr>
          <p:nvPr>
            <p:ph type="ftr" sz="quarter" idx="11"/>
          </p:nvPr>
        </p:nvSpPr>
        <p:spPr>
          <a:xfrm>
            <a:off x="605131" y="6566542"/>
            <a:ext cx="7966713" cy="204905"/>
          </a:xfrm>
        </p:spPr>
        <p:txBody>
          <a:bodyPr/>
          <a:lstStyle/>
          <a:p>
            <a:r>
              <a:rPr lang="en-US" b="0" noProof="0" dirty="0">
                <a:solidFill>
                  <a:schemeClr val="tx1"/>
                </a:solidFill>
                <a:latin typeface="Times New Roman" panose="02020603050405020304" pitchFamily="18" charset="0"/>
                <a:cs typeface="Times New Roman" panose="02020603050405020304" pitchFamily="18" charset="0"/>
              </a:rPr>
              <a:t>         Department of Electronics and Communication Engineering Vignan’s  Institute of Engineering for Women, Visakhapatnam</a:t>
            </a:r>
            <a:r>
              <a:rPr lang="en-US" noProof="0" dirty="0"/>
              <a:t>​</a:t>
            </a:r>
          </a:p>
        </p:txBody>
      </p:sp>
      <p:pic>
        <p:nvPicPr>
          <p:cNvPr id="4" name="Picture 4">
            <a:extLst>
              <a:ext uri="{FF2B5EF4-FFF2-40B4-BE49-F238E27FC236}">
                <a16:creationId xmlns:a16="http://schemas.microsoft.com/office/drawing/2014/main" id="{DDC8CB33-48B5-3B07-C3E1-200B6F9AFF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469" y="6420631"/>
            <a:ext cx="487325" cy="42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59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3D03-6200-8A5E-8747-58753251608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AGENDA</a:t>
            </a:r>
          </a:p>
        </p:txBody>
      </p:sp>
      <p:sp>
        <p:nvSpPr>
          <p:cNvPr id="6" name="TextBox 5">
            <a:extLst>
              <a:ext uri="{FF2B5EF4-FFF2-40B4-BE49-F238E27FC236}">
                <a16:creationId xmlns:a16="http://schemas.microsoft.com/office/drawing/2014/main" id="{1B8FAF14-82A0-D390-9818-DB7F33380FEE}"/>
              </a:ext>
            </a:extLst>
          </p:cNvPr>
          <p:cNvSpPr txBox="1"/>
          <p:nvPr/>
        </p:nvSpPr>
        <p:spPr>
          <a:xfrm>
            <a:off x="5188857" y="412447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dirty="0"/>
          </a:p>
        </p:txBody>
      </p:sp>
      <p:sp>
        <p:nvSpPr>
          <p:cNvPr id="7" name="TextBox 6">
            <a:extLst>
              <a:ext uri="{FF2B5EF4-FFF2-40B4-BE49-F238E27FC236}">
                <a16:creationId xmlns:a16="http://schemas.microsoft.com/office/drawing/2014/main" id="{CF9FD0C4-78E6-84E3-27A5-65E0312C121C}"/>
              </a:ext>
            </a:extLst>
          </p:cNvPr>
          <p:cNvSpPr txBox="1"/>
          <p:nvPr/>
        </p:nvSpPr>
        <p:spPr>
          <a:xfrm>
            <a:off x="1276825" y="2689743"/>
            <a:ext cx="320281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a:buChar char="§"/>
            </a:pPr>
            <a:r>
              <a:rPr lang="en-US" sz="2400" dirty="0">
                <a:latin typeface="Times New Roman"/>
                <a:cs typeface="Times New Roman"/>
              </a:rPr>
              <a:t>Introduction</a:t>
            </a:r>
          </a:p>
          <a:p>
            <a:pPr marL="285750" indent="-285750">
              <a:buFont typeface="Wingdings"/>
              <a:buChar char="§"/>
            </a:pPr>
            <a:r>
              <a:rPr lang="en-US" sz="2400" dirty="0">
                <a:latin typeface="Times New Roman"/>
                <a:cs typeface="Times New Roman"/>
              </a:rPr>
              <a:t>Objectives</a:t>
            </a:r>
          </a:p>
          <a:p>
            <a:pPr marL="285750" indent="-285750">
              <a:buFont typeface="Wingdings"/>
              <a:buChar char="§"/>
            </a:pPr>
            <a:r>
              <a:rPr lang="en-US" sz="2400" dirty="0">
                <a:latin typeface="Times New Roman"/>
                <a:cs typeface="Times New Roman"/>
              </a:rPr>
              <a:t>Features of Job Quest</a:t>
            </a:r>
          </a:p>
          <a:p>
            <a:pPr marL="285750" indent="-285750">
              <a:buFont typeface="Wingdings"/>
              <a:buChar char="§"/>
            </a:pPr>
            <a:r>
              <a:rPr lang="en-US" sz="2400" dirty="0">
                <a:latin typeface="Times New Roman"/>
                <a:cs typeface="Times New Roman"/>
              </a:rPr>
              <a:t>Job Roles</a:t>
            </a:r>
          </a:p>
          <a:p>
            <a:pPr marL="285750" indent="-285750">
              <a:buFont typeface="Wingdings"/>
              <a:buChar char="§"/>
            </a:pPr>
            <a:r>
              <a:rPr lang="en-US" sz="2400" dirty="0">
                <a:latin typeface="Times New Roman"/>
                <a:cs typeface="Times New Roman"/>
              </a:rPr>
              <a:t>Tools Used</a:t>
            </a:r>
          </a:p>
          <a:p>
            <a:pPr marL="285750" indent="-285750">
              <a:buFont typeface="Wingdings"/>
              <a:buChar char="§"/>
            </a:pPr>
            <a:r>
              <a:rPr lang="en-US" sz="2400" dirty="0">
                <a:latin typeface="Times New Roman"/>
                <a:cs typeface="Times New Roman"/>
              </a:rPr>
              <a:t>Interface</a:t>
            </a:r>
          </a:p>
          <a:p>
            <a:pPr marL="285750" indent="-285750">
              <a:buFont typeface="Wingdings"/>
              <a:buChar char="§"/>
            </a:pPr>
            <a:r>
              <a:rPr lang="en-US" sz="2400" dirty="0">
                <a:latin typeface="Times New Roman"/>
                <a:cs typeface="Times New Roman"/>
              </a:rPr>
              <a:t>Conclusion</a:t>
            </a:r>
          </a:p>
        </p:txBody>
      </p:sp>
      <p:pic>
        <p:nvPicPr>
          <p:cNvPr id="1026" name="Picture 2" descr="Agenda For Meeting List Of Event With Remind Flat Template Of Schedule With  Time For Business Plan Summary In School Important Document With Program On  Board Presentation With Memo Vector Stock Illustration -">
            <a:extLst>
              <a:ext uri="{FF2B5EF4-FFF2-40B4-BE49-F238E27FC236}">
                <a16:creationId xmlns:a16="http://schemas.microsoft.com/office/drawing/2014/main" id="{E85F807F-40D3-F7AE-D0A8-7A6B17B6281F}"/>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6958663" y="2206546"/>
            <a:ext cx="3202819" cy="383586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6E6619E-7A00-8105-0362-E4D5020FFD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472" y="6390542"/>
            <a:ext cx="422706" cy="4210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8385E1D-D2C4-23A4-B3FB-93F864CE3600}"/>
              </a:ext>
            </a:extLst>
          </p:cNvPr>
          <p:cNvSpPr txBox="1"/>
          <p:nvPr/>
        </p:nvSpPr>
        <p:spPr>
          <a:xfrm>
            <a:off x="1488178" y="6477955"/>
            <a:ext cx="7609840" cy="246221"/>
          </a:xfrm>
          <a:prstGeom prst="rect">
            <a:avLst/>
          </a:prstGeom>
          <a:noFill/>
        </p:spPr>
        <p:txBody>
          <a:bodyPr wrap="square">
            <a:spAutoFit/>
          </a:bodyPr>
          <a:lstStyle/>
          <a:p>
            <a:r>
              <a:rPr lang="en-US" sz="1000" b="0" i="0" u="none" strike="noStrike" dirty="0">
                <a:solidFill>
                  <a:srgbClr val="000000"/>
                </a:solidFill>
                <a:effectLst/>
                <a:latin typeface="Times New Roman" panose="02020603050405020304" pitchFamily="18" charset="0"/>
              </a:rPr>
              <a:t>Department of Electronics and Communication Engineering Vignan’s  Institute of Engineering for Women, Visakhapatnam</a:t>
            </a:r>
            <a:r>
              <a:rPr lang="en-US" sz="1000" b="0" i="0" dirty="0">
                <a:solidFill>
                  <a:srgbClr val="000000"/>
                </a:solidFill>
                <a:effectLst/>
                <a:latin typeface="Times New Roman" panose="02020603050405020304" pitchFamily="18" charset="0"/>
              </a:rPr>
              <a:t>​</a:t>
            </a:r>
            <a:endParaRPr lang="en-IN" sz="1000" dirty="0"/>
          </a:p>
        </p:txBody>
      </p:sp>
    </p:spTree>
    <p:extLst>
      <p:ext uri="{BB962C8B-B14F-4D97-AF65-F5344CB8AC3E}">
        <p14:creationId xmlns:p14="http://schemas.microsoft.com/office/powerpoint/2010/main" val="1373622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CF82-303B-460A-5E5F-97586CEC595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9B05C6F-7A67-66AE-A029-1CD44259BDEE}"/>
              </a:ext>
            </a:extLst>
          </p:cNvPr>
          <p:cNvSpPr txBox="1"/>
          <p:nvPr/>
        </p:nvSpPr>
        <p:spPr>
          <a:xfrm>
            <a:off x="511278" y="2762865"/>
            <a:ext cx="7596402" cy="4893647"/>
          </a:xfrm>
          <a:prstGeom prst="rect">
            <a:avLst/>
          </a:prstGeom>
          <a:noFill/>
        </p:spPr>
        <p:txBody>
          <a:bodyPr wrap="square">
            <a:spAutoFit/>
          </a:bodyPr>
          <a:lstStyle/>
          <a:p>
            <a:pPr algn="just"/>
            <a:r>
              <a:rPr lang="en-US" sz="2400" b="0" i="0" dirty="0">
                <a:effectLst/>
                <a:latin typeface="Times New Roman" panose="02020603050405020304" pitchFamily="18" charset="0"/>
                <a:cs typeface="Times New Roman" panose="02020603050405020304" pitchFamily="18" charset="0"/>
              </a:rPr>
              <a:t>An impressive and dynamic way to connect job seekers with recruiters, a "Job Quest" powered by Django represents a sophisticated web platform or application designed for the purpose of job searching and recruitment.</a:t>
            </a:r>
          </a:p>
          <a:p>
            <a:pPr algn="just"/>
            <a:r>
              <a:rPr lang="en-US" sz="2400" b="0" i="0" dirty="0">
                <a:effectLst/>
                <a:latin typeface="Times New Roman" panose="02020603050405020304" pitchFamily="18" charset="0"/>
                <a:cs typeface="Times New Roman" panose="02020603050405020304" pitchFamily="18" charset="0"/>
              </a:rPr>
              <a:t>It's built using a powerful tool called Django, which not only makes the job search easier but also makes it possible to create other useful web applications.</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b="0" i="0" dirty="0">
              <a:effectLst/>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b="0" i="0" dirty="0">
              <a:effectLst/>
              <a:latin typeface="Times New Roman" panose="02020603050405020304" pitchFamily="18" charset="0"/>
              <a:cs typeface="Times New Roman" panose="02020603050405020304" pitchFamily="18" charset="0"/>
            </a:endParaRPr>
          </a:p>
          <a:p>
            <a:pPr algn="just"/>
            <a:endParaRPr lang="en-US" sz="2400" b="0" i="0" dirty="0">
              <a:effectLst/>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pic>
        <p:nvPicPr>
          <p:cNvPr id="6" name="Picture 2" descr="Advantages of Using the Internet to Find Jobs Online | Online Job Hunt">
            <a:extLst>
              <a:ext uri="{FF2B5EF4-FFF2-40B4-BE49-F238E27FC236}">
                <a16:creationId xmlns:a16="http://schemas.microsoft.com/office/drawing/2014/main" id="{AD91ABB2-C853-0C77-0F9B-74E7ABD025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666" y="2878866"/>
            <a:ext cx="4085363" cy="2725521"/>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a:ext uri="{909E8E84-426E-40DD-AFC4-6F175D3DCCD1}">
              <a14:hiddenFill xmlns:a14="http://schemas.microsoft.com/office/drawing/2010/main">
                <a:solidFill>
                  <a:srgbClr val="FFFFFF"/>
                </a:solidFill>
              </a14:hiddenFill>
            </a:ext>
          </a:extLst>
        </p:spPr>
      </p:pic>
      <p:sp>
        <p:nvSpPr>
          <p:cNvPr id="10" name="Footer Placeholder 9">
            <a:extLst>
              <a:ext uri="{FF2B5EF4-FFF2-40B4-BE49-F238E27FC236}">
                <a16:creationId xmlns:a16="http://schemas.microsoft.com/office/drawing/2014/main" id="{2BBDF10C-B44F-F993-0D40-11207CFF1D55}"/>
              </a:ext>
            </a:extLst>
          </p:cNvPr>
          <p:cNvSpPr>
            <a:spLocks noGrp="1"/>
          </p:cNvSpPr>
          <p:nvPr>
            <p:ph type="ftr" sz="quarter" idx="11"/>
          </p:nvPr>
        </p:nvSpPr>
        <p:spPr>
          <a:xfrm>
            <a:off x="528358" y="6391838"/>
            <a:ext cx="9184602" cy="410783"/>
          </a:xfrm>
        </p:spPr>
        <p:txBody>
          <a:bodyPr/>
          <a:lstStyle/>
          <a:p>
            <a:r>
              <a:rPr lang="en-US" noProof="0" dirty="0">
                <a:latin typeface="Times New Roman" panose="02020603050405020304" pitchFamily="18" charset="0"/>
                <a:cs typeface="Times New Roman" panose="02020603050405020304" pitchFamily="18" charset="0"/>
              </a:rPr>
              <a:t>                </a:t>
            </a:r>
            <a:r>
              <a:rPr lang="en-US" b="0" noProof="0" dirty="0">
                <a:solidFill>
                  <a:schemeClr val="tx1"/>
                </a:solidFill>
                <a:latin typeface="Times New Roman" panose="02020603050405020304" pitchFamily="18" charset="0"/>
                <a:cs typeface="Times New Roman" panose="02020603050405020304" pitchFamily="18" charset="0"/>
              </a:rPr>
              <a:t>Department of Electronics and Communication Engineering Vignan’s  Institute of Engineering for Women, Visakhapatnam</a:t>
            </a:r>
            <a:r>
              <a:rPr lang="en-US" noProof="0" dirty="0">
                <a:latin typeface="Times New Roman" panose="02020603050405020304" pitchFamily="18" charset="0"/>
                <a:cs typeface="Times New Roman" panose="02020603050405020304" pitchFamily="18" charset="0"/>
              </a:rPr>
              <a:t>​</a:t>
            </a:r>
          </a:p>
        </p:txBody>
      </p:sp>
      <p:pic>
        <p:nvPicPr>
          <p:cNvPr id="11" name="Picture 4">
            <a:extLst>
              <a:ext uri="{FF2B5EF4-FFF2-40B4-BE49-F238E27FC236}">
                <a16:creationId xmlns:a16="http://schemas.microsoft.com/office/drawing/2014/main" id="{BD0340C7-AAB2-4935-B4E0-F98F054C7D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390" y="6436951"/>
            <a:ext cx="422706" cy="42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721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FA0B2-F58F-638D-47B5-B19F7731579F}"/>
              </a:ext>
            </a:extLst>
          </p:cNvPr>
          <p:cNvSpPr>
            <a:spLocks noGrp="1"/>
          </p:cNvSpPr>
          <p:nvPr>
            <p:ph type="title"/>
          </p:nvPr>
        </p:nvSpPr>
        <p:spPr/>
        <p:txBody>
          <a:bodyPr/>
          <a:lstStyle/>
          <a:p>
            <a:r>
              <a:rPr lang="en-US" dirty="0"/>
              <a:t> </a:t>
            </a:r>
            <a:r>
              <a:rPr lang="en-US"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97D02F99-6201-C391-F31E-22B53EAA24CC}"/>
              </a:ext>
            </a:extLst>
          </p:cNvPr>
          <p:cNvSpPr>
            <a:spLocks noGrp="1"/>
          </p:cNvSpPr>
          <p:nvPr>
            <p:ph type="body" sz="quarter" idx="4294967295"/>
          </p:nvPr>
        </p:nvSpPr>
        <p:spPr>
          <a:xfrm>
            <a:off x="735806" y="2992438"/>
            <a:ext cx="10720387" cy="3741737"/>
          </a:xfrm>
        </p:spPr>
        <p:txBody>
          <a:bodyPr>
            <a:normAutofit/>
          </a:bodyPr>
          <a:lstStyle/>
          <a:p>
            <a:pPr algn="just">
              <a:buClr>
                <a:schemeClr val="tx1"/>
              </a:buClr>
              <a:buFont typeface="Wingdings" panose="05000000000000000000" pitchFamily="2" charset="2"/>
              <a:buChar char="§"/>
            </a:pPr>
            <a:r>
              <a:rPr lang="en-US" sz="2400" dirty="0">
                <a:solidFill>
                  <a:schemeClr val="tx1"/>
                </a:solidFill>
                <a:latin typeface="Times New Roman"/>
                <a:cs typeface="Times New Roman"/>
              </a:rPr>
              <a:t>To create a platform that efficiently connect job seekers along with recruiters by providing a user friendly experience.</a:t>
            </a:r>
          </a:p>
          <a:p>
            <a:pPr algn="just">
              <a:buClrTx/>
              <a:buFont typeface="Wingdings" panose="05000000000000000000" pitchFamily="2" charset="2"/>
              <a:buChar char="§"/>
            </a:pPr>
            <a:r>
              <a:rPr lang="en-US" sz="2400" dirty="0">
                <a:solidFill>
                  <a:schemeClr val="tx1"/>
                </a:solidFill>
                <a:latin typeface="Times New Roman"/>
                <a:cs typeface="Times New Roman"/>
              </a:rPr>
              <a:t>To create dynamic and user centric job quest using Django that empowering individuals in their career journeys, assisting recruiters in finding the best talent and contributing to the growth and the workforce.</a:t>
            </a:r>
            <a:endParaRPr lang="en-IN" sz="2400" dirty="0">
              <a:solidFill>
                <a:schemeClr val="tx1"/>
              </a:solidFill>
              <a:latin typeface="Times New Roman"/>
              <a:cs typeface="Times New Roman"/>
            </a:endParaRPr>
          </a:p>
        </p:txBody>
      </p:sp>
      <p:pic>
        <p:nvPicPr>
          <p:cNvPr id="2050" name="Picture 2" descr="Free Objectives Cliparts, Download Free Objectives Cliparts png images,  Free ClipArts on Clipart Library">
            <a:extLst>
              <a:ext uri="{FF2B5EF4-FFF2-40B4-BE49-F238E27FC236}">
                <a16:creationId xmlns:a16="http://schemas.microsoft.com/office/drawing/2014/main" id="{44B7B4EE-6EC2-F4AF-E601-1FD06CA5153B}"/>
              </a:ext>
            </a:extLst>
          </p:cNvPr>
          <p:cNvPicPr>
            <a:picLocks noChangeAspect="1" noChangeArrowheads="1"/>
          </p:cNvPicPr>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4519840" y="973668"/>
            <a:ext cx="750250" cy="75025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D49E1702-C7B2-E3F1-8E9D-D177096C4571}"/>
              </a:ext>
            </a:extLst>
          </p:cNvPr>
          <p:cNvSpPr>
            <a:spLocks noGrp="1"/>
          </p:cNvSpPr>
          <p:nvPr>
            <p:ph type="ftr" sz="quarter" idx="11"/>
          </p:nvPr>
        </p:nvSpPr>
        <p:spPr>
          <a:xfrm>
            <a:off x="624570" y="6268013"/>
            <a:ext cx="9488129" cy="466162"/>
          </a:xfrm>
        </p:spPr>
        <p:txBody>
          <a:bodyPr/>
          <a:lstStyle/>
          <a:p>
            <a:r>
              <a:rPr lang="en-US" b="0" noProof="0" dirty="0">
                <a:solidFill>
                  <a:schemeClr val="tx1"/>
                </a:solidFill>
                <a:latin typeface="Times New Roman" panose="02020603050405020304" pitchFamily="18" charset="0"/>
                <a:cs typeface="Times New Roman" panose="02020603050405020304" pitchFamily="18" charset="0"/>
              </a:rPr>
              <a:t>             Department of Electronics and Communication Engineering Vignan’s  Institute of Engineering for Women, Visakhapatnam</a:t>
            </a:r>
            <a:r>
              <a:rPr lang="en-US" b="0" noProof="0" dirty="0">
                <a:solidFill>
                  <a:schemeClr val="tx1"/>
                </a:solidFill>
              </a:rPr>
              <a:t>​</a:t>
            </a:r>
          </a:p>
        </p:txBody>
      </p:sp>
      <p:pic>
        <p:nvPicPr>
          <p:cNvPr id="6" name="Picture 4">
            <a:extLst>
              <a:ext uri="{FF2B5EF4-FFF2-40B4-BE49-F238E27FC236}">
                <a16:creationId xmlns:a16="http://schemas.microsoft.com/office/drawing/2014/main" id="{1C79A4DB-0120-2D79-2B1D-4AF5833E4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247" y="6386922"/>
            <a:ext cx="419117" cy="42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307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04622-F0B1-3103-F43C-A364A71F931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FEATURES OF JOB QUEST</a:t>
            </a:r>
          </a:p>
        </p:txBody>
      </p:sp>
      <p:sp>
        <p:nvSpPr>
          <p:cNvPr id="4" name="TextBox 3">
            <a:extLst>
              <a:ext uri="{FF2B5EF4-FFF2-40B4-BE49-F238E27FC236}">
                <a16:creationId xmlns:a16="http://schemas.microsoft.com/office/drawing/2014/main" id="{48079A90-B97E-D98D-8099-547B7E8959DD}"/>
              </a:ext>
            </a:extLst>
          </p:cNvPr>
          <p:cNvSpPr txBox="1"/>
          <p:nvPr/>
        </p:nvSpPr>
        <p:spPr>
          <a:xfrm>
            <a:off x="4541520" y="344424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5" name="Slide Number Placeholder 2">
            <a:extLst>
              <a:ext uri="{FF2B5EF4-FFF2-40B4-BE49-F238E27FC236}">
                <a16:creationId xmlns:a16="http://schemas.microsoft.com/office/drawing/2014/main" id="{0C1BFABA-12EB-6FB5-6B76-D2ACE44E5455}"/>
              </a:ext>
            </a:extLst>
          </p:cNvPr>
          <p:cNvSpPr>
            <a:spLocks noGrp="1"/>
          </p:cNvSpPr>
          <p:nvPr/>
        </p:nvSpPr>
        <p:spPr>
          <a:xfrm>
            <a:off x="10352540" y="295729"/>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FF96B15-8338-45D5-A943-561235072D66}" type="slidenum">
              <a:rPr lang="en-US" noProof="0" smtClean="0"/>
              <a:pPr/>
              <a:t>5</a:t>
            </a:fld>
            <a:endParaRPr lang="en-US" noProof="0" dirty="0"/>
          </a:p>
        </p:txBody>
      </p:sp>
      <p:sp>
        <p:nvSpPr>
          <p:cNvPr id="6" name="Title 5">
            <a:extLst>
              <a:ext uri="{FF2B5EF4-FFF2-40B4-BE49-F238E27FC236}">
                <a16:creationId xmlns:a16="http://schemas.microsoft.com/office/drawing/2014/main" id="{68A0292C-138B-D672-7AE1-C4D03E1C0484}"/>
              </a:ext>
            </a:extLst>
          </p:cNvPr>
          <p:cNvSpPr>
            <a:spLocks noGrp="1"/>
          </p:cNvSpPr>
          <p:nvPr/>
        </p:nvSpPr>
        <p:spPr bwMode="gray">
          <a:xfrm>
            <a:off x="1009811" y="973668"/>
            <a:ext cx="9874174"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7" name="Text Placeholder 3">
            <a:extLst>
              <a:ext uri="{FF2B5EF4-FFF2-40B4-BE49-F238E27FC236}">
                <a16:creationId xmlns:a16="http://schemas.microsoft.com/office/drawing/2014/main" id="{11D656F1-8B6C-B3DE-5184-2B4AA8C4A46E}"/>
              </a:ext>
            </a:extLst>
          </p:cNvPr>
          <p:cNvSpPr>
            <a:spLocks noGrp="1"/>
          </p:cNvSpPr>
          <p:nvPr/>
        </p:nvSpPr>
        <p:spPr>
          <a:xfrm rot="480000">
            <a:off x="1239152" y="6499722"/>
            <a:ext cx="7744463" cy="707875"/>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endParaRPr lang="en-US" sz="2400" dirty="0">
              <a:solidFill>
                <a:srgbClr val="374151"/>
              </a:solidFill>
              <a:latin typeface="Times New Roman"/>
              <a:cs typeface="Times New Roman"/>
            </a:endParaRPr>
          </a:p>
          <a:p>
            <a:pPr algn="l"/>
            <a:endParaRPr lang="en-US" sz="2400" dirty="0">
              <a:solidFill>
                <a:srgbClr val="374151"/>
              </a:solidFill>
              <a:latin typeface="Times New Roman"/>
              <a:cs typeface="Times New Roman"/>
            </a:endParaRPr>
          </a:p>
          <a:p>
            <a:pPr algn="l"/>
            <a:endParaRPr lang="en-US" sz="2400" dirty="0">
              <a:solidFill>
                <a:srgbClr val="374151"/>
              </a:solidFill>
            </a:endParaRPr>
          </a:p>
          <a:p>
            <a:pPr algn="l"/>
            <a:endParaRPr lang="en-US" sz="2400" dirty="0">
              <a:solidFill>
                <a:srgbClr val="374151"/>
              </a:solidFill>
            </a:endParaRPr>
          </a:p>
          <a:p>
            <a:pPr algn="l"/>
            <a:endParaRPr lang="en-US" sz="2400" dirty="0">
              <a:solidFill>
                <a:srgbClr val="374151"/>
              </a:solidFill>
            </a:endParaRPr>
          </a:p>
          <a:p>
            <a:pPr algn="l"/>
            <a:endParaRPr lang="en-US" sz="2400" dirty="0">
              <a:solidFill>
                <a:srgbClr val="374151"/>
              </a:solidFill>
            </a:endParaRPr>
          </a:p>
          <a:p>
            <a:pPr algn="l"/>
            <a:endParaRPr lang="en-US" sz="2400" dirty="0">
              <a:solidFill>
                <a:srgbClr val="374151"/>
              </a:solidFill>
            </a:endParaRPr>
          </a:p>
          <a:p>
            <a:pPr algn="l"/>
            <a:endParaRPr lang="en-US" sz="2400" dirty="0">
              <a:solidFill>
                <a:srgbClr val="374151"/>
              </a:solidFill>
            </a:endParaRPr>
          </a:p>
          <a:p>
            <a:pPr algn="l"/>
            <a:endParaRPr lang="en-US" sz="2400" dirty="0">
              <a:solidFill>
                <a:srgbClr val="374151"/>
              </a:solidFill>
            </a:endParaRPr>
          </a:p>
          <a:p>
            <a:pPr algn="l"/>
            <a:endParaRPr lang="en-US" sz="2400" dirty="0">
              <a:solidFill>
                <a:srgbClr val="374151"/>
              </a:solidFill>
            </a:endParaRPr>
          </a:p>
          <a:p>
            <a:pPr algn="l"/>
            <a:endParaRPr lang="en-US" sz="2400" dirty="0">
              <a:solidFill>
                <a:srgbClr val="374151"/>
              </a:solidFill>
            </a:endParaRPr>
          </a:p>
        </p:txBody>
      </p:sp>
      <p:sp>
        <p:nvSpPr>
          <p:cNvPr id="8" name="Text Placeholder 3">
            <a:extLst>
              <a:ext uri="{FF2B5EF4-FFF2-40B4-BE49-F238E27FC236}">
                <a16:creationId xmlns:a16="http://schemas.microsoft.com/office/drawing/2014/main" id="{3BC98ABD-F564-2978-56BE-99130A37FB58}"/>
              </a:ext>
            </a:extLst>
          </p:cNvPr>
          <p:cNvSpPr>
            <a:spLocks noGrp="1"/>
          </p:cNvSpPr>
          <p:nvPr/>
        </p:nvSpPr>
        <p:spPr>
          <a:xfrm rot="480000">
            <a:off x="1382027" y="6642597"/>
            <a:ext cx="7744463" cy="707875"/>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endParaRPr lang="en-US" sz="2400" dirty="0">
              <a:solidFill>
                <a:srgbClr val="374151"/>
              </a:solidFill>
              <a:latin typeface="Times New Roman"/>
              <a:cs typeface="Times New Roman"/>
            </a:endParaRPr>
          </a:p>
          <a:p>
            <a:pPr algn="l"/>
            <a:endParaRPr lang="en-US" sz="2400" dirty="0">
              <a:solidFill>
                <a:srgbClr val="374151"/>
              </a:solidFill>
              <a:latin typeface="Times New Roman"/>
              <a:cs typeface="Times New Roman"/>
            </a:endParaRPr>
          </a:p>
          <a:p>
            <a:pPr algn="l"/>
            <a:endParaRPr lang="en-US" sz="2400" dirty="0">
              <a:solidFill>
                <a:srgbClr val="374151"/>
              </a:solidFill>
            </a:endParaRPr>
          </a:p>
          <a:p>
            <a:pPr algn="l"/>
            <a:endParaRPr lang="en-US" sz="2400" dirty="0">
              <a:solidFill>
                <a:srgbClr val="374151"/>
              </a:solidFill>
            </a:endParaRPr>
          </a:p>
          <a:p>
            <a:pPr algn="l"/>
            <a:endParaRPr lang="en-US" sz="2400" dirty="0">
              <a:solidFill>
                <a:srgbClr val="374151"/>
              </a:solidFill>
            </a:endParaRPr>
          </a:p>
          <a:p>
            <a:pPr algn="l"/>
            <a:endParaRPr lang="en-US" sz="2400" dirty="0">
              <a:solidFill>
                <a:srgbClr val="374151"/>
              </a:solidFill>
            </a:endParaRPr>
          </a:p>
          <a:p>
            <a:pPr algn="l"/>
            <a:endParaRPr lang="en-US" sz="2400" dirty="0">
              <a:solidFill>
                <a:srgbClr val="374151"/>
              </a:solidFill>
            </a:endParaRPr>
          </a:p>
          <a:p>
            <a:pPr algn="l"/>
            <a:endParaRPr lang="en-US" sz="2400" dirty="0">
              <a:solidFill>
                <a:srgbClr val="374151"/>
              </a:solidFill>
            </a:endParaRPr>
          </a:p>
          <a:p>
            <a:pPr algn="l"/>
            <a:endParaRPr lang="en-US" sz="2400" dirty="0">
              <a:solidFill>
                <a:srgbClr val="374151"/>
              </a:solidFill>
            </a:endParaRPr>
          </a:p>
          <a:p>
            <a:pPr algn="l"/>
            <a:endParaRPr lang="en-US" sz="2400" dirty="0">
              <a:solidFill>
                <a:srgbClr val="374151"/>
              </a:solidFill>
            </a:endParaRPr>
          </a:p>
          <a:p>
            <a:pPr algn="l"/>
            <a:endParaRPr lang="en-US" sz="2400" dirty="0">
              <a:solidFill>
                <a:srgbClr val="374151"/>
              </a:solidFill>
            </a:endParaRPr>
          </a:p>
        </p:txBody>
      </p:sp>
      <p:sp>
        <p:nvSpPr>
          <p:cNvPr id="9" name="TextBox 5">
            <a:extLst>
              <a:ext uri="{FF2B5EF4-FFF2-40B4-BE49-F238E27FC236}">
                <a16:creationId xmlns:a16="http://schemas.microsoft.com/office/drawing/2014/main" id="{6E3B008C-082C-20CE-4354-07DB69E01212}"/>
              </a:ext>
            </a:extLst>
          </p:cNvPr>
          <p:cNvSpPr txBox="1"/>
          <p:nvPr/>
        </p:nvSpPr>
        <p:spPr>
          <a:xfrm>
            <a:off x="653141" y="2479523"/>
            <a:ext cx="3086481" cy="355481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Wingdings"/>
              <a:buChar char="§"/>
            </a:pPr>
            <a:r>
              <a:rPr lang="en-US" sz="2300" dirty="0">
                <a:latin typeface="Times New Roman"/>
                <a:cs typeface="Times New Roman"/>
              </a:rPr>
              <a:t>Job Listings</a:t>
            </a:r>
          </a:p>
          <a:p>
            <a:pPr marL="285750" indent="-285750">
              <a:buFont typeface="Wingdings"/>
              <a:buChar char="§"/>
            </a:pPr>
            <a:r>
              <a:rPr lang="en-US" sz="2300" dirty="0">
                <a:latin typeface="Times New Roman"/>
                <a:cs typeface="Times New Roman"/>
              </a:rPr>
              <a:t>Search Filters</a:t>
            </a:r>
          </a:p>
          <a:p>
            <a:pPr marL="285750" indent="-285750">
              <a:buFont typeface="Wingdings"/>
              <a:buChar char="§"/>
            </a:pPr>
            <a:r>
              <a:rPr lang="en-US" sz="2300" dirty="0">
                <a:latin typeface="Times New Roman"/>
                <a:cs typeface="Times New Roman"/>
              </a:rPr>
              <a:t>Company Profiles</a:t>
            </a:r>
          </a:p>
          <a:p>
            <a:pPr marL="285750" indent="-285750">
              <a:buFont typeface="Wingdings"/>
              <a:buChar char="§"/>
            </a:pPr>
            <a:r>
              <a:rPr lang="en-US" sz="2300" dirty="0">
                <a:latin typeface="Times New Roman"/>
                <a:cs typeface="Times New Roman"/>
              </a:rPr>
              <a:t>Networking Tools</a:t>
            </a:r>
          </a:p>
          <a:p>
            <a:pPr marL="285750" indent="-285750">
              <a:buFont typeface="Wingdings"/>
              <a:buChar char="§"/>
            </a:pPr>
            <a:r>
              <a:rPr lang="en-US" sz="2300" dirty="0">
                <a:latin typeface="Times New Roman"/>
                <a:cs typeface="Times New Roman"/>
              </a:rPr>
              <a:t>Resume Upload</a:t>
            </a:r>
          </a:p>
          <a:p>
            <a:pPr marL="285750" indent="-285750">
              <a:buFont typeface="Wingdings"/>
              <a:buChar char="§"/>
            </a:pPr>
            <a:r>
              <a:rPr lang="en-US" sz="2300" dirty="0">
                <a:latin typeface="Times New Roman"/>
                <a:cs typeface="Times New Roman"/>
              </a:rPr>
              <a:t>Saved Searches</a:t>
            </a:r>
          </a:p>
          <a:p>
            <a:pPr marL="285750" indent="-285750">
              <a:buFont typeface="Wingdings"/>
              <a:buChar char="§"/>
            </a:pPr>
            <a:r>
              <a:rPr lang="en-US" sz="2300" dirty="0">
                <a:latin typeface="Times New Roman"/>
                <a:cs typeface="Times New Roman"/>
              </a:rPr>
              <a:t>Salary Information</a:t>
            </a:r>
          </a:p>
          <a:p>
            <a:pPr marL="285750" indent="-285750">
              <a:buFont typeface="Wingdings"/>
              <a:buChar char="§"/>
            </a:pPr>
            <a:r>
              <a:rPr lang="en-US" sz="2300" dirty="0">
                <a:latin typeface="Times New Roman"/>
                <a:cs typeface="Times New Roman"/>
              </a:rPr>
              <a:t>Privacy and Security</a:t>
            </a:r>
          </a:p>
          <a:p>
            <a:pPr marL="285750" indent="-285750">
              <a:buFont typeface="Wingdings"/>
              <a:buChar char="§"/>
            </a:pPr>
            <a:r>
              <a:rPr lang="en-US" sz="2300" dirty="0">
                <a:latin typeface="Times New Roman"/>
                <a:cs typeface="Times New Roman"/>
              </a:rPr>
              <a:t>Alerts, Notifications</a:t>
            </a:r>
          </a:p>
          <a:p>
            <a:pPr marL="285750" indent="-285750">
              <a:buFont typeface="Wingdings"/>
              <a:buChar char="§"/>
            </a:pPr>
            <a:endParaRPr lang="en-US" dirty="0"/>
          </a:p>
        </p:txBody>
      </p:sp>
      <p:graphicFrame>
        <p:nvGraphicFramePr>
          <p:cNvPr id="11" name="Diagram 10">
            <a:extLst>
              <a:ext uri="{FF2B5EF4-FFF2-40B4-BE49-F238E27FC236}">
                <a16:creationId xmlns:a16="http://schemas.microsoft.com/office/drawing/2014/main" id="{9379AF64-2806-53D5-A489-6549146B6801}"/>
              </a:ext>
            </a:extLst>
          </p:cNvPr>
          <p:cNvGraphicFramePr/>
          <p:nvPr>
            <p:extLst>
              <p:ext uri="{D42A27DB-BD31-4B8C-83A1-F6EECF244321}">
                <p14:modId xmlns:p14="http://schemas.microsoft.com/office/powerpoint/2010/main" val="1132764569"/>
              </p:ext>
            </p:extLst>
          </p:nvPr>
        </p:nvGraphicFramePr>
        <p:xfrm>
          <a:off x="4671806" y="2666454"/>
          <a:ext cx="6149742" cy="4501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2" name="Picture 4" descr="alert Icon">
            <a:extLst>
              <a:ext uri="{FF2B5EF4-FFF2-40B4-BE49-F238E27FC236}">
                <a16:creationId xmlns:a16="http://schemas.microsoft.com/office/drawing/2014/main" id="{570B0502-EC53-08E8-BE42-618297394A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08490" y="2944774"/>
            <a:ext cx="587025" cy="5870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rivacy - Free security icons">
            <a:extLst>
              <a:ext uri="{FF2B5EF4-FFF2-40B4-BE49-F238E27FC236}">
                <a16:creationId xmlns:a16="http://schemas.microsoft.com/office/drawing/2014/main" id="{358ACA6D-82F4-C0B3-B130-F2AC6C684C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53547" y="3795597"/>
            <a:ext cx="587024" cy="58702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ave search regular - User Interface &amp; Gesture Icons">
            <a:extLst>
              <a:ext uri="{FF2B5EF4-FFF2-40B4-BE49-F238E27FC236}">
                <a16:creationId xmlns:a16="http://schemas.microsoft.com/office/drawing/2014/main" id="{B1649F02-FDEC-8A09-970C-30383227993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9058" y="3650537"/>
            <a:ext cx="774417" cy="77441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775E01D1-F0CB-F93C-0B28-681CF3DDA3D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97696" y="2884204"/>
            <a:ext cx="706964" cy="70696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alary - Free communications icons">
            <a:extLst>
              <a:ext uri="{FF2B5EF4-FFF2-40B4-BE49-F238E27FC236}">
                <a16:creationId xmlns:a16="http://schemas.microsoft.com/office/drawing/2014/main" id="{FA6B3471-601E-8FDA-B0E8-7192AD1600E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36385" y="3767624"/>
            <a:ext cx="587025" cy="58702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Biodata, cv, job application, resume, upload cv icon - Download on  Iconfinder">
            <a:extLst>
              <a:ext uri="{FF2B5EF4-FFF2-40B4-BE49-F238E27FC236}">
                <a16:creationId xmlns:a16="http://schemas.microsoft.com/office/drawing/2014/main" id="{F75BE3B9-3563-CFC5-1EAD-69EC115D5B9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47059" y="4482597"/>
            <a:ext cx="937010" cy="93701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Network - Free networking icons">
            <a:extLst>
              <a:ext uri="{FF2B5EF4-FFF2-40B4-BE49-F238E27FC236}">
                <a16:creationId xmlns:a16="http://schemas.microsoft.com/office/drawing/2014/main" id="{25B632E5-3AFB-5442-2896-F0409B6CBD8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65585" y="4607827"/>
            <a:ext cx="629930" cy="629930"/>
          </a:xfrm>
          <a:prstGeom prst="rect">
            <a:avLst/>
          </a:prstGeom>
          <a:noFill/>
          <a:extLst>
            <a:ext uri="{909E8E84-426E-40DD-AFC4-6F175D3DCCD1}">
              <a14:hiddenFill xmlns:a14="http://schemas.microsoft.com/office/drawing/2010/main">
                <a:solidFill>
                  <a:srgbClr val="FFFFFF"/>
                </a:solidFill>
              </a14:hiddenFill>
            </a:ext>
          </a:extLst>
        </p:spPr>
      </p:pic>
      <p:sp>
        <p:nvSpPr>
          <p:cNvPr id="12" name="Footer Placeholder 11">
            <a:extLst>
              <a:ext uri="{FF2B5EF4-FFF2-40B4-BE49-F238E27FC236}">
                <a16:creationId xmlns:a16="http://schemas.microsoft.com/office/drawing/2014/main" id="{25DB2CD4-8F65-4F65-6A10-4D6C9D336FB7}"/>
              </a:ext>
            </a:extLst>
          </p:cNvPr>
          <p:cNvSpPr>
            <a:spLocks noGrp="1"/>
          </p:cNvSpPr>
          <p:nvPr>
            <p:ph type="ftr" sz="quarter" idx="11"/>
          </p:nvPr>
        </p:nvSpPr>
        <p:spPr>
          <a:xfrm>
            <a:off x="653141" y="6405429"/>
            <a:ext cx="11742424" cy="305665"/>
          </a:xfrm>
        </p:spPr>
        <p:txBody>
          <a:bodyPr/>
          <a:lstStyle/>
          <a:p>
            <a:r>
              <a:rPr lang="en-US" b="0" noProof="0" dirty="0">
                <a:solidFill>
                  <a:schemeClr val="tx1"/>
                </a:solidFill>
                <a:latin typeface="Times New Roman" panose="02020603050405020304" pitchFamily="18" charset="0"/>
                <a:cs typeface="Times New Roman" panose="02020603050405020304" pitchFamily="18" charset="0"/>
              </a:rPr>
              <a:t>               Department of Electronics and Communication Engineering Vignan’s  Institute of Engineering for Women, Visakhapatnam</a:t>
            </a:r>
            <a:r>
              <a:rPr lang="en-US" noProof="0" dirty="0"/>
              <a:t>​</a:t>
            </a:r>
          </a:p>
        </p:txBody>
      </p:sp>
      <p:pic>
        <p:nvPicPr>
          <p:cNvPr id="13" name="Picture 4">
            <a:extLst>
              <a:ext uri="{FF2B5EF4-FFF2-40B4-BE49-F238E27FC236}">
                <a16:creationId xmlns:a16="http://schemas.microsoft.com/office/drawing/2014/main" id="{B9A9689E-2CE1-06BF-352F-AFA6D1C4B47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1996" y="6405429"/>
            <a:ext cx="422706" cy="42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832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9CEB6E-38B2-5722-A007-F823F1E9BB06}"/>
              </a:ext>
            </a:extLst>
          </p:cNvPr>
          <p:cNvSpPr txBox="1"/>
          <p:nvPr/>
        </p:nvSpPr>
        <p:spPr>
          <a:xfrm>
            <a:off x="3726758" y="553720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5" name="TextBox 4">
            <a:extLst>
              <a:ext uri="{FF2B5EF4-FFF2-40B4-BE49-F238E27FC236}">
                <a16:creationId xmlns:a16="http://schemas.microsoft.com/office/drawing/2014/main" id="{1B70F9D1-40FA-06E8-D03F-B226562A54EF}"/>
              </a:ext>
            </a:extLst>
          </p:cNvPr>
          <p:cNvSpPr txBox="1"/>
          <p:nvPr/>
        </p:nvSpPr>
        <p:spPr>
          <a:xfrm>
            <a:off x="609600" y="2855972"/>
            <a:ext cx="1097280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panose="05000000000000000000" pitchFamily="2" charset="2"/>
              <a:buChar char="§"/>
            </a:pPr>
            <a:r>
              <a:rPr lang="en-US" sz="2000" dirty="0">
                <a:latin typeface="Times New Roman"/>
                <a:cs typeface="Times New Roman"/>
              </a:rPr>
              <a:t> </a:t>
            </a:r>
            <a:r>
              <a:rPr lang="en-US" sz="2400" b="1" dirty="0">
                <a:latin typeface="Times New Roman"/>
                <a:cs typeface="Times New Roman"/>
              </a:rPr>
              <a:t>Job Roles: </a:t>
            </a:r>
            <a:r>
              <a:rPr lang="en-US" sz="2400" dirty="0">
                <a:latin typeface="Times New Roman"/>
                <a:cs typeface="Times New Roman"/>
              </a:rPr>
              <a:t>This provides functionalities related to Job Seekers .They can post vacancy details and update the details when necessary. Recruiters can search through applicant resumes based on different criteria.</a:t>
            </a:r>
            <a:endParaRPr lang="en-US" sz="2400" dirty="0">
              <a:latin typeface="Century Gothic" panose="020B0502020202020204"/>
              <a:cs typeface="Times New Roman"/>
            </a:endParaRPr>
          </a:p>
          <a:p>
            <a:pPr marL="342900" indent="-342900">
              <a:buFont typeface="Wingdings" panose="05000000000000000000" pitchFamily="2" charset="2"/>
              <a:buChar char="§"/>
            </a:pPr>
            <a:r>
              <a:rPr lang="en-US" sz="2400" b="1" dirty="0">
                <a:latin typeface="Times New Roman"/>
                <a:cs typeface="Times New Roman"/>
              </a:rPr>
              <a:t>Jobs:</a:t>
            </a:r>
            <a:r>
              <a:rPr lang="en-US" sz="2400" dirty="0">
                <a:latin typeface="Times New Roman"/>
                <a:cs typeface="Times New Roman"/>
              </a:rPr>
              <a:t> In this session employers can post the job and manage the jobs. </a:t>
            </a:r>
            <a:endParaRPr lang="en-US" sz="2400" dirty="0">
              <a:latin typeface="Century Gothic" panose="020B0502020202020204"/>
              <a:cs typeface="Times New Roman"/>
            </a:endParaRPr>
          </a:p>
          <a:p>
            <a:pPr marL="342900" indent="-342900">
              <a:buFont typeface="Wingdings" panose="05000000000000000000" pitchFamily="2" charset="2"/>
              <a:buChar char="§"/>
            </a:pPr>
            <a:r>
              <a:rPr lang="en-US" sz="2400" b="1" dirty="0">
                <a:latin typeface="Times New Roman"/>
                <a:cs typeface="Times New Roman"/>
              </a:rPr>
              <a:t>Candidate list: </a:t>
            </a:r>
            <a:r>
              <a:rPr lang="en-US" sz="2400" dirty="0">
                <a:latin typeface="Times New Roman"/>
                <a:cs typeface="Times New Roman"/>
              </a:rPr>
              <a:t>Employer can view the list of applied candidates and send msg to selected ones. </a:t>
            </a:r>
            <a:endParaRPr lang="en-US" sz="2400" dirty="0">
              <a:latin typeface="Century Gothic" panose="020B0502020202020204"/>
              <a:cs typeface="Times New Roman"/>
            </a:endParaRPr>
          </a:p>
          <a:p>
            <a:pPr marL="342900" indent="-342900">
              <a:buFont typeface="Wingdings" panose="05000000000000000000" pitchFamily="2" charset="2"/>
              <a:buChar char="§"/>
            </a:pPr>
            <a:r>
              <a:rPr lang="en-US" sz="2400" b="1" dirty="0">
                <a:latin typeface="Times New Roman"/>
                <a:cs typeface="Times New Roman"/>
              </a:rPr>
              <a:t>Job category:</a:t>
            </a:r>
            <a:r>
              <a:rPr lang="en-US" sz="2400" dirty="0">
                <a:latin typeface="Times New Roman"/>
                <a:cs typeface="Times New Roman"/>
              </a:rPr>
              <a:t> admin can manage job category(add/update/delete) list of employer: admin can view the list of recruiters and see the details of individuals.</a:t>
            </a:r>
            <a:endParaRPr lang="en-US" sz="2400" dirty="0"/>
          </a:p>
        </p:txBody>
      </p:sp>
      <p:sp>
        <p:nvSpPr>
          <p:cNvPr id="10" name="Title 9">
            <a:extLst>
              <a:ext uri="{FF2B5EF4-FFF2-40B4-BE49-F238E27FC236}">
                <a16:creationId xmlns:a16="http://schemas.microsoft.com/office/drawing/2014/main" id="{64DA7DEC-FA4D-9783-CB83-7EA48260E334}"/>
              </a:ext>
            </a:extLst>
          </p:cNvPr>
          <p:cNvSpPr>
            <a:spLocks noGrp="1"/>
          </p:cNvSpPr>
          <p:nvPr>
            <p:ph type="title"/>
          </p:nvPr>
        </p:nvSpPr>
        <p:spPr>
          <a:xfrm>
            <a:off x="1376517" y="1063416"/>
            <a:ext cx="5053782" cy="706964"/>
          </a:xfrm>
        </p:spPr>
        <p:txBody>
          <a:bodyPr/>
          <a:lstStyle/>
          <a:p>
            <a:r>
              <a:rPr lang="en-US" b="1" dirty="0">
                <a:solidFill>
                  <a:schemeClr val="bg1"/>
                </a:solidFill>
                <a:latin typeface="Times New Roman" panose="02020603050405020304" pitchFamily="18" charset="0"/>
                <a:cs typeface="Times New Roman" panose="02020603050405020304" pitchFamily="18" charset="0"/>
              </a:rPr>
              <a:t>JOB ROLES</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11" name="Picture 10" descr="Job Seeker Vector Art, Icons, and Graphics for Free Download">
            <a:extLst>
              <a:ext uri="{FF2B5EF4-FFF2-40B4-BE49-F238E27FC236}">
                <a16:creationId xmlns:a16="http://schemas.microsoft.com/office/drawing/2014/main" id="{0C815903-0C18-B083-3C7C-7D20D03BCFDF}"/>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4420151" y="701854"/>
            <a:ext cx="1675849" cy="13406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12" name="Footer Placeholder 11">
            <a:extLst>
              <a:ext uri="{FF2B5EF4-FFF2-40B4-BE49-F238E27FC236}">
                <a16:creationId xmlns:a16="http://schemas.microsoft.com/office/drawing/2014/main" id="{75D2BFC4-A3CB-16B7-F3F4-0D93A141A63F}"/>
              </a:ext>
            </a:extLst>
          </p:cNvPr>
          <p:cNvSpPr>
            <a:spLocks noGrp="1"/>
          </p:cNvSpPr>
          <p:nvPr>
            <p:ph type="ftr" sz="quarter" idx="11"/>
          </p:nvPr>
        </p:nvSpPr>
        <p:spPr>
          <a:xfrm>
            <a:off x="508693" y="6274818"/>
            <a:ext cx="10749242" cy="466162"/>
          </a:xfrm>
        </p:spPr>
        <p:txBody>
          <a:bodyPr/>
          <a:lstStyle/>
          <a:p>
            <a:r>
              <a:rPr lang="en-US" b="0" noProof="0" dirty="0">
                <a:solidFill>
                  <a:schemeClr val="tx1"/>
                </a:solidFill>
                <a:latin typeface="Times New Roman" panose="02020603050405020304" pitchFamily="18" charset="0"/>
                <a:cs typeface="Times New Roman" panose="02020603050405020304" pitchFamily="18" charset="0"/>
              </a:rPr>
              <a:t>                                 Department of Electronics and Communication Engineering Vignan’s  Institute of Engineering for Women, Visakhapatnam</a:t>
            </a:r>
            <a:r>
              <a:rPr lang="en-US" noProof="0" dirty="0"/>
              <a:t>​</a:t>
            </a:r>
          </a:p>
        </p:txBody>
      </p:sp>
      <p:pic>
        <p:nvPicPr>
          <p:cNvPr id="13" name="Picture 4">
            <a:extLst>
              <a:ext uri="{FF2B5EF4-FFF2-40B4-BE49-F238E27FC236}">
                <a16:creationId xmlns:a16="http://schemas.microsoft.com/office/drawing/2014/main" id="{4995C918-B1D7-CFDF-B8F8-1167F96C50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0851" y="6319931"/>
            <a:ext cx="422706" cy="42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82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C2C61-CA44-0EE7-D5F8-595CDE3218E9}"/>
              </a:ext>
            </a:extLst>
          </p:cNvPr>
          <p:cNvSpPr>
            <a:spLocks noGrp="1"/>
          </p:cNvSpPr>
          <p:nvPr>
            <p:ph type="title"/>
          </p:nvPr>
        </p:nvSpPr>
        <p:spPr/>
        <p:txBody>
          <a:bodyPr/>
          <a:lstStyle/>
          <a:p>
            <a:r>
              <a:rPr lang="en-IN" dirty="0"/>
              <a:t>                       </a:t>
            </a:r>
          </a:p>
        </p:txBody>
      </p:sp>
      <p:sp>
        <p:nvSpPr>
          <p:cNvPr id="4" name="TextBox 3">
            <a:extLst>
              <a:ext uri="{FF2B5EF4-FFF2-40B4-BE49-F238E27FC236}">
                <a16:creationId xmlns:a16="http://schemas.microsoft.com/office/drawing/2014/main" id="{56A3EDAD-8CD5-F294-537E-700E8EE1C1E2}"/>
              </a:ext>
            </a:extLst>
          </p:cNvPr>
          <p:cNvSpPr txBox="1"/>
          <p:nvPr/>
        </p:nvSpPr>
        <p:spPr>
          <a:xfrm>
            <a:off x="718780" y="1030158"/>
            <a:ext cx="7199502" cy="923330"/>
          </a:xfrm>
          <a:prstGeom prst="rect">
            <a:avLst/>
          </a:prstGeom>
          <a:noFill/>
        </p:spPr>
        <p:txBody>
          <a:bodyPr wrap="square" rtlCol="0">
            <a:spAutoFit/>
          </a:bodyPr>
          <a:lstStyle/>
          <a:p>
            <a:r>
              <a:rPr lang="en-IN" sz="5400" dirty="0"/>
              <a:t>     </a:t>
            </a:r>
            <a:r>
              <a:rPr lang="en-IN" sz="3600" b="1" dirty="0">
                <a:solidFill>
                  <a:schemeClr val="bg1"/>
                </a:solidFill>
                <a:latin typeface="Times New Roman" panose="02020603050405020304" pitchFamily="18" charset="0"/>
                <a:cs typeface="Times New Roman" panose="02020603050405020304" pitchFamily="18" charset="0"/>
              </a:rPr>
              <a:t>TOOLS USED</a:t>
            </a:r>
          </a:p>
        </p:txBody>
      </p:sp>
      <p:sp>
        <p:nvSpPr>
          <p:cNvPr id="5" name="TextBox 4">
            <a:extLst>
              <a:ext uri="{FF2B5EF4-FFF2-40B4-BE49-F238E27FC236}">
                <a16:creationId xmlns:a16="http://schemas.microsoft.com/office/drawing/2014/main" id="{643C0507-DA24-EA00-790C-B52300F77B9C}"/>
              </a:ext>
            </a:extLst>
          </p:cNvPr>
          <p:cNvSpPr txBox="1"/>
          <p:nvPr/>
        </p:nvSpPr>
        <p:spPr>
          <a:xfrm>
            <a:off x="6910241" y="2715208"/>
            <a:ext cx="6012249" cy="3416320"/>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Language Used:</a:t>
            </a: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CSS</a:t>
            </a: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bootstrap </a:t>
            </a: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python Django</a:t>
            </a: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SQLite database</a:t>
            </a:r>
          </a:p>
          <a:p>
            <a:r>
              <a:rPr lang="en-IN" sz="2400" b="1" u="sng" dirty="0">
                <a:latin typeface="Times New Roman" panose="02020603050405020304" pitchFamily="18" charset="0"/>
                <a:cs typeface="Times New Roman" panose="02020603050405020304" pitchFamily="18" charset="0"/>
              </a:rPr>
              <a:t>Software Used:</a:t>
            </a: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python interpreter</a:t>
            </a: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text editor </a:t>
            </a: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chrome or browser</a:t>
            </a:r>
          </a:p>
        </p:txBody>
      </p:sp>
      <p:pic>
        <p:nvPicPr>
          <p:cNvPr id="7" name="Picture 6">
            <a:extLst>
              <a:ext uri="{FF2B5EF4-FFF2-40B4-BE49-F238E27FC236}">
                <a16:creationId xmlns:a16="http://schemas.microsoft.com/office/drawing/2014/main" id="{36DEDE1F-E793-FEA5-C7B5-8D08C0BF2235}"/>
              </a:ext>
            </a:extLst>
          </p:cNvPr>
          <p:cNvPicPr>
            <a:picLocks noChangeAspect="1"/>
          </p:cNvPicPr>
          <p:nvPr/>
        </p:nvPicPr>
        <p:blipFill>
          <a:blip r:embed="rId2"/>
          <a:stretch>
            <a:fillRect/>
          </a:stretch>
        </p:blipFill>
        <p:spPr>
          <a:xfrm>
            <a:off x="256388" y="4516656"/>
            <a:ext cx="1547923" cy="106369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4CEF4FE1-E4DA-1B3C-EF08-4B7F75D746DA}"/>
              </a:ext>
            </a:extLst>
          </p:cNvPr>
          <p:cNvPicPr>
            <a:picLocks noChangeAspect="1"/>
          </p:cNvPicPr>
          <p:nvPr/>
        </p:nvPicPr>
        <p:blipFill>
          <a:blip r:embed="rId3"/>
          <a:stretch>
            <a:fillRect/>
          </a:stretch>
        </p:blipFill>
        <p:spPr>
          <a:xfrm>
            <a:off x="2184322" y="2545329"/>
            <a:ext cx="1547923" cy="1416090"/>
          </a:xfrm>
          <a:prstGeom prst="rect">
            <a:avLst/>
          </a:prstGeom>
        </p:spPr>
      </p:pic>
      <p:pic>
        <p:nvPicPr>
          <p:cNvPr id="11" name="Picture 10">
            <a:extLst>
              <a:ext uri="{FF2B5EF4-FFF2-40B4-BE49-F238E27FC236}">
                <a16:creationId xmlns:a16="http://schemas.microsoft.com/office/drawing/2014/main" id="{7D9B7CFF-2F38-DB91-2DDB-170738BE827D}"/>
              </a:ext>
            </a:extLst>
          </p:cNvPr>
          <p:cNvPicPr>
            <a:picLocks noChangeAspect="1"/>
          </p:cNvPicPr>
          <p:nvPr/>
        </p:nvPicPr>
        <p:blipFill>
          <a:blip r:embed="rId4"/>
          <a:stretch>
            <a:fillRect/>
          </a:stretch>
        </p:blipFill>
        <p:spPr>
          <a:xfrm>
            <a:off x="505594" y="2715208"/>
            <a:ext cx="1298717" cy="1298717"/>
          </a:xfrm>
          <a:prstGeom prst="rect">
            <a:avLst/>
          </a:prstGeom>
        </p:spPr>
      </p:pic>
      <p:pic>
        <p:nvPicPr>
          <p:cNvPr id="13" name="Picture 12">
            <a:extLst>
              <a:ext uri="{FF2B5EF4-FFF2-40B4-BE49-F238E27FC236}">
                <a16:creationId xmlns:a16="http://schemas.microsoft.com/office/drawing/2014/main" id="{3891DF09-C3BE-3E50-8CE0-86A5EE27FEDB}"/>
              </a:ext>
            </a:extLst>
          </p:cNvPr>
          <p:cNvPicPr>
            <a:picLocks noChangeAspect="1"/>
          </p:cNvPicPr>
          <p:nvPr/>
        </p:nvPicPr>
        <p:blipFill>
          <a:blip r:embed="rId5"/>
          <a:stretch>
            <a:fillRect/>
          </a:stretch>
        </p:blipFill>
        <p:spPr>
          <a:xfrm>
            <a:off x="4385009" y="2715208"/>
            <a:ext cx="1326583" cy="1246211"/>
          </a:xfrm>
          <a:prstGeom prst="rect">
            <a:avLst/>
          </a:prstGeom>
        </p:spPr>
      </p:pic>
      <p:pic>
        <p:nvPicPr>
          <p:cNvPr id="15" name="Picture 14">
            <a:extLst>
              <a:ext uri="{FF2B5EF4-FFF2-40B4-BE49-F238E27FC236}">
                <a16:creationId xmlns:a16="http://schemas.microsoft.com/office/drawing/2014/main" id="{C1B48FAC-BD8B-EBE0-1558-BC4BBC4459B3}"/>
              </a:ext>
            </a:extLst>
          </p:cNvPr>
          <p:cNvPicPr>
            <a:picLocks noChangeAspect="1"/>
          </p:cNvPicPr>
          <p:nvPr/>
        </p:nvPicPr>
        <p:blipFill>
          <a:blip r:embed="rId6"/>
          <a:stretch>
            <a:fillRect/>
          </a:stretch>
        </p:blipFill>
        <p:spPr>
          <a:xfrm>
            <a:off x="2426361" y="4516656"/>
            <a:ext cx="1305884" cy="1305884"/>
          </a:xfrm>
          <a:prstGeom prst="rect">
            <a:avLst/>
          </a:prstGeom>
        </p:spPr>
      </p:pic>
      <p:pic>
        <p:nvPicPr>
          <p:cNvPr id="17" name="Picture 16">
            <a:extLst>
              <a:ext uri="{FF2B5EF4-FFF2-40B4-BE49-F238E27FC236}">
                <a16:creationId xmlns:a16="http://schemas.microsoft.com/office/drawing/2014/main" id="{08B02FAF-D8BA-B737-4CC5-12F7F2001258}"/>
              </a:ext>
            </a:extLst>
          </p:cNvPr>
          <p:cNvPicPr>
            <a:picLocks noChangeAspect="1"/>
          </p:cNvPicPr>
          <p:nvPr/>
        </p:nvPicPr>
        <p:blipFill>
          <a:blip r:embed="rId7"/>
          <a:stretch>
            <a:fillRect/>
          </a:stretch>
        </p:blipFill>
        <p:spPr>
          <a:xfrm>
            <a:off x="4110596" y="4507130"/>
            <a:ext cx="1743422" cy="1305884"/>
          </a:xfrm>
          <a:prstGeom prst="rect">
            <a:avLst/>
          </a:prstGeom>
        </p:spPr>
      </p:pic>
      <p:sp>
        <p:nvSpPr>
          <p:cNvPr id="6" name="Footer Placeholder 5">
            <a:extLst>
              <a:ext uri="{FF2B5EF4-FFF2-40B4-BE49-F238E27FC236}">
                <a16:creationId xmlns:a16="http://schemas.microsoft.com/office/drawing/2014/main" id="{B352AAD7-FA47-90F1-91B6-651864774474}"/>
              </a:ext>
            </a:extLst>
          </p:cNvPr>
          <p:cNvSpPr>
            <a:spLocks noGrp="1"/>
          </p:cNvSpPr>
          <p:nvPr>
            <p:ph type="ftr" sz="quarter" idx="11"/>
          </p:nvPr>
        </p:nvSpPr>
        <p:spPr>
          <a:xfrm>
            <a:off x="505594" y="6281980"/>
            <a:ext cx="8124029" cy="466162"/>
          </a:xfrm>
        </p:spPr>
        <p:txBody>
          <a:bodyPr/>
          <a:lstStyle/>
          <a:p>
            <a:r>
              <a:rPr lang="en-US" b="0" noProof="0" dirty="0">
                <a:solidFill>
                  <a:schemeClr val="tx1"/>
                </a:solidFill>
                <a:latin typeface="Times New Roman" panose="02020603050405020304" pitchFamily="18" charset="0"/>
                <a:cs typeface="Times New Roman" panose="02020603050405020304" pitchFamily="18" charset="0"/>
              </a:rPr>
              <a:t>                 Department of Electronics and Communication Engineering Vignan’s  Institute of Engineering for Women, Visakhapatnam</a:t>
            </a:r>
            <a:r>
              <a:rPr lang="en-US" noProof="0" dirty="0"/>
              <a:t>​</a:t>
            </a:r>
          </a:p>
        </p:txBody>
      </p:sp>
      <p:pic>
        <p:nvPicPr>
          <p:cNvPr id="8" name="Picture 4">
            <a:extLst>
              <a:ext uri="{FF2B5EF4-FFF2-40B4-BE49-F238E27FC236}">
                <a16:creationId xmlns:a16="http://schemas.microsoft.com/office/drawing/2014/main" id="{541FDF81-8867-2252-A362-1BED336283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7643" y="6436951"/>
            <a:ext cx="422706" cy="42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399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6E923-1E75-D5D8-39D6-05BBFAC4C27A}"/>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PROJECT INTERFACE</a:t>
            </a:r>
            <a:endParaRPr lang="en-IN" sz="28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FECB429-6872-BD56-902F-8466188AB953}"/>
              </a:ext>
            </a:extLst>
          </p:cNvPr>
          <p:cNvSpPr txBox="1"/>
          <p:nvPr/>
        </p:nvSpPr>
        <p:spPr>
          <a:xfrm>
            <a:off x="1494503" y="2920181"/>
            <a:ext cx="2861187" cy="2308324"/>
          </a:xfrm>
          <a:prstGeom prst="rect">
            <a:avLst/>
          </a:prstGeom>
          <a:noFill/>
        </p:spPr>
        <p:txBody>
          <a:bodyPr wrap="square" rtlCol="0">
            <a:spAutoFit/>
          </a:bodyPr>
          <a:lstStyle/>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Home</a:t>
            </a: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Trending Jobs</a:t>
            </a: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User Login</a:t>
            </a: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Recruiter Login</a:t>
            </a: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Admin Login</a:t>
            </a: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Contact</a:t>
            </a:r>
          </a:p>
        </p:txBody>
      </p:sp>
      <p:sp>
        <p:nvSpPr>
          <p:cNvPr id="9" name="Footer Placeholder 8">
            <a:extLst>
              <a:ext uri="{FF2B5EF4-FFF2-40B4-BE49-F238E27FC236}">
                <a16:creationId xmlns:a16="http://schemas.microsoft.com/office/drawing/2014/main" id="{4C4F4FBE-EC28-F68F-5AC6-27C0883B8A61}"/>
              </a:ext>
            </a:extLst>
          </p:cNvPr>
          <p:cNvSpPr>
            <a:spLocks noGrp="1"/>
          </p:cNvSpPr>
          <p:nvPr>
            <p:ph type="ftr" sz="quarter" idx="11"/>
          </p:nvPr>
        </p:nvSpPr>
        <p:spPr>
          <a:xfrm>
            <a:off x="253055" y="6234973"/>
            <a:ext cx="10178971" cy="466162"/>
          </a:xfrm>
        </p:spPr>
        <p:txBody>
          <a:bodyPr/>
          <a:lstStyle/>
          <a:p>
            <a:r>
              <a:rPr lang="en-US" noProof="0" dirty="0"/>
              <a:t>                           </a:t>
            </a:r>
            <a:r>
              <a:rPr lang="en-US" b="0" noProof="0" dirty="0">
                <a:solidFill>
                  <a:schemeClr val="tx1"/>
                </a:solidFill>
                <a:latin typeface="Times New Roman" panose="02020603050405020304" pitchFamily="18" charset="0"/>
                <a:cs typeface="Times New Roman" panose="02020603050405020304" pitchFamily="18" charset="0"/>
              </a:rPr>
              <a:t>Department of Electronics and Communication Engineering Vignan’s  Institute of Engineering for Women, Visakhapatnam​</a:t>
            </a:r>
          </a:p>
        </p:txBody>
      </p:sp>
      <p:pic>
        <p:nvPicPr>
          <p:cNvPr id="10" name="Picture 4">
            <a:extLst>
              <a:ext uri="{FF2B5EF4-FFF2-40B4-BE49-F238E27FC236}">
                <a16:creationId xmlns:a16="http://schemas.microsoft.com/office/drawing/2014/main" id="{E33A5D65-214D-3D2A-FAE6-B5B616B62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44" y="6414394"/>
            <a:ext cx="422706" cy="42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538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1519D-5645-29C3-22DE-07A50625658F}"/>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HOME PAGE</a:t>
            </a:r>
          </a:p>
        </p:txBody>
      </p:sp>
      <p:sp>
        <p:nvSpPr>
          <p:cNvPr id="5" name="Text Placeholder 4">
            <a:extLst>
              <a:ext uri="{FF2B5EF4-FFF2-40B4-BE49-F238E27FC236}">
                <a16:creationId xmlns:a16="http://schemas.microsoft.com/office/drawing/2014/main" id="{647B8561-C10A-B6DB-77BB-6DA93254208D}"/>
              </a:ext>
            </a:extLst>
          </p:cNvPr>
          <p:cNvSpPr>
            <a:spLocks noGrp="1"/>
          </p:cNvSpPr>
          <p:nvPr>
            <p:ph type="body" sz="quarter" idx="13"/>
          </p:nvPr>
        </p:nvSpPr>
        <p:spPr>
          <a:xfrm>
            <a:off x="5779011" y="2769376"/>
            <a:ext cx="5626408" cy="2776018"/>
          </a:xfrm>
        </p:spPr>
        <p:txBody>
          <a:bodyPr>
            <a:normAutofit/>
          </a:bodyPr>
          <a:lstStyle/>
          <a:p>
            <a:endParaRPr lang="en-US" sz="2800" dirty="0"/>
          </a:p>
        </p:txBody>
      </p:sp>
      <p:sp>
        <p:nvSpPr>
          <p:cNvPr id="4" name="TextBox 3">
            <a:extLst>
              <a:ext uri="{FF2B5EF4-FFF2-40B4-BE49-F238E27FC236}">
                <a16:creationId xmlns:a16="http://schemas.microsoft.com/office/drawing/2014/main" id="{D38D7866-1ED4-756F-E84B-105204ED0DA7}"/>
              </a:ext>
            </a:extLst>
          </p:cNvPr>
          <p:cNvSpPr txBox="1"/>
          <p:nvPr/>
        </p:nvSpPr>
        <p:spPr>
          <a:xfrm>
            <a:off x="6093126" y="2025195"/>
            <a:ext cx="4425350" cy="26373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7" name="Footer Placeholder 6">
            <a:extLst>
              <a:ext uri="{FF2B5EF4-FFF2-40B4-BE49-F238E27FC236}">
                <a16:creationId xmlns:a16="http://schemas.microsoft.com/office/drawing/2014/main" id="{F9852B93-93C3-3D0F-E4E7-7EE05F636F21}"/>
              </a:ext>
            </a:extLst>
          </p:cNvPr>
          <p:cNvSpPr>
            <a:spLocks noGrp="1"/>
          </p:cNvSpPr>
          <p:nvPr>
            <p:ph type="ftr" sz="quarter" idx="11"/>
          </p:nvPr>
        </p:nvSpPr>
        <p:spPr>
          <a:xfrm>
            <a:off x="613107" y="6455706"/>
            <a:ext cx="9549707" cy="242300"/>
          </a:xfrm>
        </p:spPr>
        <p:txBody>
          <a:bodyPr/>
          <a:lstStyle/>
          <a:p>
            <a:r>
              <a:rPr lang="en-US" b="0" noProof="0" dirty="0">
                <a:latin typeface="Times New Roman" panose="02020603050405020304" pitchFamily="18" charset="0"/>
                <a:cs typeface="Times New Roman" panose="02020603050405020304" pitchFamily="18" charset="0"/>
              </a:rPr>
              <a:t>         Department of Electronics and Communication Engineering Vignan’s  Institute of Engineering for Women, Visakhapatnam​</a:t>
            </a:r>
          </a:p>
        </p:txBody>
      </p:sp>
      <p:pic>
        <p:nvPicPr>
          <p:cNvPr id="8" name="Picture 4">
            <a:extLst>
              <a:ext uri="{FF2B5EF4-FFF2-40B4-BE49-F238E27FC236}">
                <a16:creationId xmlns:a16="http://schemas.microsoft.com/office/drawing/2014/main" id="{CFED4DCC-812C-E225-BB8D-45AC6127A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754" y="6391839"/>
            <a:ext cx="422706" cy="370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851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83CA34-C6E2-49BA-ACFF-78ADEC0C28FA}">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70D0EAE-52CD-493E-A174-3A7CD0E9C7B2}">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CB9AE35-8A31-4380-94A6-86E5DFCDD1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Beginning of the year procedures</Template>
  <TotalTime>0</TotalTime>
  <Words>818</Words>
  <Application>Microsoft Office PowerPoint</Application>
  <PresentationFormat>Widescreen</PresentationFormat>
  <Paragraphs>110</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Century Gothic</vt:lpstr>
      <vt:lpstr>Söhne</vt:lpstr>
      <vt:lpstr>Times New Roman</vt:lpstr>
      <vt:lpstr>Wingdings</vt:lpstr>
      <vt:lpstr>Wingdings 3</vt:lpstr>
      <vt:lpstr>Ion Boardroom</vt:lpstr>
      <vt:lpstr>             JOB QUEST                                                                                 -Using Django   </vt:lpstr>
      <vt:lpstr>AGENDA</vt:lpstr>
      <vt:lpstr>INTRODUCTION</vt:lpstr>
      <vt:lpstr> OBJECTIVES</vt:lpstr>
      <vt:lpstr>FEATURES OF JOB QUEST</vt:lpstr>
      <vt:lpstr>JOB ROLES</vt:lpstr>
      <vt:lpstr>                       </vt:lpstr>
      <vt:lpstr>PROJECT INTERFACE</vt:lpstr>
      <vt:lpstr>HOME PAGE</vt:lpstr>
      <vt:lpstr>TRENDING JOBS</vt:lpstr>
      <vt:lpstr>USER LOGIN</vt:lpstr>
      <vt:lpstr>ADMIN LOGIN</vt:lpstr>
      <vt:lpstr>RECRUITER LOGIN</vt:lpstr>
      <vt:lpstr>OUTPUT</vt:lpstr>
      <vt:lpstr> BENEFITS</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JOB QUEST</dc:title>
  <dc:creator>NEELIMA NADIGATLA</dc:creator>
  <cp:lastModifiedBy>NEELIMA NADIGATLA</cp:lastModifiedBy>
  <cp:revision>1</cp:revision>
  <dcterms:created xsi:type="dcterms:W3CDTF">2023-10-05T05:27:15Z</dcterms:created>
  <dcterms:modified xsi:type="dcterms:W3CDTF">2023-10-10T17:52:55Z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