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F2B-466B-664C-8EA9-1C05A589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456E-6FBE-1C4C-B771-EBF0CD153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1C55-9EED-7446-B6E2-95ACA16E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4036-A75A-1641-8C0D-141E8F6F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E9B3-F278-0244-B178-B5E8AE5D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33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956-97CF-574C-BF97-E03EA9B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ABD88-97C5-9547-ABE6-8756EFAA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40FF-5839-5346-8A79-4AFE58D8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02FC-844E-4748-8391-57C6487B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6AA0-56B0-1148-897D-B63B1A22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84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76578-49BA-B54E-BB21-A9D21DAC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FB7E-846B-2B4C-8217-0892EB9D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2C2E-80FE-7D4B-A3C8-BCA1572F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4B35-9363-604B-B592-C3B14361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675A-C8AE-7546-B0FF-ED6E5C4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8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B99A-6554-4543-90ED-8373EDEC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51A-ED6A-A941-AAB4-3B1CC527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E275-FC51-AE45-A888-D0DCBA8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09BE-06F5-9848-9F94-56DA06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7CC9-637E-0545-8D03-2D55E9E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67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56A8-A314-FC40-9DCF-A41AE08B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2F0A-1A1D-114D-9C83-7815A85A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F64D-8767-3444-B61C-A0EC28F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E1FE-B79B-4342-836E-8D7AB756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0B6E-FD6E-8243-8FAD-84E77E2E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441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4016-3B62-CE41-88DA-CF610034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5546-3623-CD49-95FB-1D0B047A3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FC1FE-9C78-3344-89D5-7BB353BBC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423E-61D1-3046-9336-A4E4675F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9CC4-D31B-7A41-A2F8-34A96C7D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5E7F-BBD7-1F46-8056-7D30A47E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68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BC6C-9331-5B4B-84F2-691288E8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9EFB-2239-F746-862B-0089A138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EA1F5-5F8C-C24E-8007-B3B4A572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E084-3C75-C744-9671-E73432B8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27071-5AB1-464B-B25A-1BD46060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0FB86-3ECA-1E48-990A-087D65D9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CE97E-EF0D-0B4B-BF7B-C7B2125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DE788-41C4-FE4F-8B11-58DE254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888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2C8B-B93B-5748-BAC2-5FBDEAFA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A615C-1251-BD4D-8EA5-E8FA781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55994-3EA5-4946-B878-2A7FF0C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7F58A-DBE3-3348-A40C-554E168A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60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0CD95-E087-8340-A069-82C7430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2801C-7559-FA48-8D45-3F0F19CF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B04F-FD73-414C-A094-594CDE87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10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725-2A52-A046-B13D-624547E9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233D-FFCD-024C-AB47-65C9DE29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DF40E-E09B-324E-81B2-BB31A275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A6D8-DE50-F04C-9F6B-7236B8C1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59164-3E16-FA4B-9D91-DAF84D30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EA77-2C9A-4C4A-ACA9-B1E6FF1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56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05A-A56F-764F-87DD-E2A3039F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05FDA-F873-FF45-86F3-9B93885B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435C-BB61-1443-A963-0FF35247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C1B94-69C2-894E-A92E-60AE8AEA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2BD2-FD07-F548-87B5-A0B2012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752A-CA75-F149-B0EE-C063A44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03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E6DD0-BC55-8F4B-A67C-2A409431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28E0-7B33-B246-97F8-93F245DE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14E1-EEBA-CA42-92BA-24189EC54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09C6-5831-0E40-B491-D3FF64B5D640}" type="datetimeFigureOut">
              <a:rPr lang="en-CH" smtClean="0"/>
              <a:t>23.02.22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F1D8-D853-8542-99A4-13C7C0040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A78E-4EC1-FD47-99CF-12231D68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7281-F3BC-E648-8CAC-BAB12B612D4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4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B130-6FCF-614C-A406-8F8E35D2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(CH-359) Project of 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1774-9C6C-7341-A7A4-6397F8E3A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TA Beatriz Mouriño</a:t>
            </a:r>
          </a:p>
          <a:p>
            <a:pPr algn="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beatriz.buenomourino@epfl.ch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Prof. Berend Smit</a:t>
            </a:r>
          </a:p>
          <a:p>
            <a:pPr algn="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Laboratory of Molecular Simulation (LSMO)</a:t>
            </a:r>
          </a:p>
        </p:txBody>
      </p:sp>
    </p:spTree>
    <p:extLst>
      <p:ext uri="{BB962C8B-B14F-4D97-AF65-F5344CB8AC3E}">
        <p14:creationId xmlns:p14="http://schemas.microsoft.com/office/powerpoint/2010/main" val="42204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056B-CC23-8B4B-8C8A-100960FB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LSMO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F2B-5006-B24D-887F-D139B59D7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138"/>
            <a:ext cx="10515599" cy="33035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Molecular simulation is a common topic;</a:t>
            </a:r>
          </a:p>
          <a:p>
            <a:pPr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Metal organic frameworks (MOFs), covalent organic frameworks (COFs);</a:t>
            </a:r>
          </a:p>
          <a:p>
            <a:pPr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Different approaches:</a:t>
            </a:r>
          </a:p>
          <a:p>
            <a:pPr lvl="1"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Molecular dynamics (MD), Monte Carlo (MC);</a:t>
            </a:r>
          </a:p>
          <a:p>
            <a:pPr lvl="1"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Density functional theory (DFT);</a:t>
            </a:r>
          </a:p>
          <a:p>
            <a:pPr lvl="1" algn="just">
              <a:lnSpc>
                <a:spcPct val="120000"/>
              </a:lnSpc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Machine learning (ML).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3D3AF8D-BB70-E745-93D4-BA6DDDBE8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22500" r="3827" b="19567"/>
          <a:stretch/>
        </p:blipFill>
        <p:spPr bwMode="auto">
          <a:xfrm>
            <a:off x="6748463" y="129347"/>
            <a:ext cx="5329237" cy="1986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582B6-6E69-D64C-99A8-89FC4D87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0910"/>
            <a:ext cx="10430590" cy="379412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44A76A-FE60-CF48-B949-B18EAE96F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9" y="2220910"/>
            <a:ext cx="11067000" cy="3794400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CDDA1F-ED0B-654A-B2D1-906AF81F0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99" y="2220910"/>
            <a:ext cx="10897411" cy="37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DB9-E750-AD4E-9F7A-8F97F0F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Exploring the properties of MOFs and COFs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9C63-10A3-504F-B2B6-0902301C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Why are MOFs and COFs interesting?</a:t>
            </a: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How can we use computational tools to assess their properties 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nd retrieve chemical information?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 goals: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Compare geometric properties of the pores before and after a DFT optimization;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Analyse electronic properties of the material;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Interpret the results and answer: what can the material be used for?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68D48-FDB0-0942-8DAD-45431207FBAE}"/>
              </a:ext>
            </a:extLst>
          </p:cNvPr>
          <p:cNvGrpSpPr/>
          <p:nvPr/>
        </p:nvGrpSpPr>
        <p:grpSpPr>
          <a:xfrm>
            <a:off x="377032" y="5855875"/>
            <a:ext cx="5530868" cy="1002125"/>
            <a:chOff x="377032" y="5855875"/>
            <a:chExt cx="5530868" cy="1002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AE7C7-8ED1-7D40-B6FD-701E38D8EBFD}"/>
                </a:ext>
              </a:extLst>
            </p:cNvPr>
            <p:cNvSpPr/>
            <p:nvPr/>
          </p:nvSpPr>
          <p:spPr>
            <a:xfrm>
              <a:off x="377032" y="5988734"/>
              <a:ext cx="4745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Want to know more about MOFs and COFs?</a:t>
              </a:r>
            </a:p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MOF_papers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@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COF_papers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Twitter social media icon design template Vector Image">
              <a:extLst>
                <a:ext uri="{FF2B5EF4-FFF2-40B4-BE49-F238E27FC236}">
                  <a16:creationId xmlns:a16="http://schemas.microsoft.com/office/drawing/2014/main" id="{F31EA953-FF9D-CC40-9419-566B5CFD7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007" y="5855875"/>
              <a:ext cx="927893" cy="100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74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DB9-E750-AD4E-9F7A-8F97F0F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Exploring the properties of MOFs and COFs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D4E510-C304-A341-A79D-D1D6D17A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25352" r="15221" b="6716"/>
          <a:stretch/>
        </p:blipFill>
        <p:spPr>
          <a:xfrm>
            <a:off x="6305543" y="3165475"/>
            <a:ext cx="5657850" cy="36925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9C63-10A3-504F-B2B6-0902301C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Technical goals: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Handle CIF files of MOFs/COFs (visualize, check, clean, convert);</a:t>
            </a:r>
          </a:p>
          <a:p>
            <a:pPr lvl="1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Calculate geometrical parameters of the pores;</a:t>
            </a:r>
          </a:p>
          <a:p>
            <a:pPr lvl="1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Submit calculations on a cluster;</a:t>
            </a:r>
          </a:p>
          <a:p>
            <a:pPr lvl="1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Perform DFT optimization of the material;</a:t>
            </a:r>
          </a:p>
          <a:p>
            <a:pPr lvl="1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Calculate electronic properties with DFT;</a:t>
            </a:r>
          </a:p>
          <a:p>
            <a:pPr lvl="1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Plot graphs and analyze data.</a:t>
            </a:r>
          </a:p>
          <a:p>
            <a:pPr marL="457200" lvl="1" indent="0">
              <a:buNone/>
            </a:pP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2B036-2919-0C4D-8650-166E5B879682}"/>
              </a:ext>
            </a:extLst>
          </p:cNvPr>
          <p:cNvSpPr/>
          <p:nvPr/>
        </p:nvSpPr>
        <p:spPr>
          <a:xfrm>
            <a:off x="242114" y="5988734"/>
            <a:ext cx="3329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Thank you! Questions?</a:t>
            </a:r>
          </a:p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beatriz.buenomourino@epfl.ch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4DE7B-1733-D646-88F0-99A1C5CC2C50}"/>
              </a:ext>
            </a:extLst>
          </p:cNvPr>
          <p:cNvSpPr/>
          <p:nvPr/>
        </p:nvSpPr>
        <p:spPr>
          <a:xfrm>
            <a:off x="7239023" y="5871150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COF-5 from CURATED COFs database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/10.24435/materialscloud:z6-jn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242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(CH-359) Project of Computational Chemistry</vt:lpstr>
      <vt:lpstr>LSMO</vt:lpstr>
      <vt:lpstr>Exploring the properties of MOFs and COFs</vt:lpstr>
      <vt:lpstr>Exploring the properties of MOFs and COFs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(CH-359) Project of Computational Chemistry</dc:title>
  <dc:creator>Bueno Mouriño Beatriz</dc:creator>
  <cp:lastModifiedBy>Bueno Mouriño Beatriz</cp:lastModifiedBy>
  <cp:revision>3</cp:revision>
  <dcterms:created xsi:type="dcterms:W3CDTF">2022-02-22T09:26:51Z</dcterms:created>
  <dcterms:modified xsi:type="dcterms:W3CDTF">2022-02-24T14:06:26Z</dcterms:modified>
</cp:coreProperties>
</file>