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B56B-07ED-4829-9416-FA38A322E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24820-DAF3-44AC-8A74-4BC05C0D5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B8F4-E100-4DC4-967F-017E595C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65B57-6830-4483-931E-2062E33E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8760A-B10C-43F9-9475-E2934BF8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5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3F7C-A0AD-437F-BA0E-E8D3AD26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6701-54DF-471C-91F1-85A79095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FE49-E2A7-47A3-8B20-9790A500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A19F8-7D7E-483D-82BE-00DE1345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FCA5-A437-4776-8D59-8BFF1FD1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28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35405-0A30-469B-8DAD-331AB5559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9DA70-B697-42C2-A6E2-8CA600E37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B58B-3213-44FB-8FB9-441669F8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1319-B112-4C28-8DD9-595C4CA1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8D8E7-1630-4916-9FA1-BDA405B6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6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F6C0-1DF5-4869-98C2-2CC053CB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34D0-DA6F-4B7A-BD16-112469DB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64F6-12D6-481A-B562-A3A2EDE2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94FF-ED9E-4AAD-A03E-413C8A64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25DD-993D-47EA-9A0E-434301A4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473B-A8A8-417C-A4DF-61CB2D6B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7BC5D-7ED0-4B47-8EDF-75F4FF32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9CC1-D120-440B-B8A7-3BF4F2C6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6637-9846-42C2-8FA3-5E50B886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02F6-3248-49C5-8573-75790088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3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7C74-8EF1-4107-AD18-E3A748D7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DBB1-4FA9-4B5A-ABDE-57AFEA6F8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6C53-176A-45D8-9E82-76AA80000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46735-661B-49C7-A00B-46CA980A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54946-FD50-4001-B61B-F45F72AA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656C5-1CDC-40BC-BD9B-460602F4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9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98ED-D720-4A37-BD6F-717615DA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01E51-C875-4DFB-B4F6-38C9209C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846B5-7EE7-41A9-B2F8-F6A104BB9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482D4-BE9F-4B47-AC36-49AE45E10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DD4CE-F050-470E-A5AB-E6897A0D8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C7BB3-04B6-4F94-B75A-6CA7257F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C3994-2EFA-4F21-A4B1-7E4ADDD5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25092-28B0-4EBF-AE56-A8AAFDB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74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485C-9F23-4545-ACEA-13427F68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28159-0989-4D4E-88E1-8D74F50E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72906-079D-45E2-A98A-4A7381BA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26888-C0E8-4484-A587-25ACD90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17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0CDB7-EA6E-49C2-8344-35FA2D03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1C6DA-09A5-4C4A-BFBA-360B2243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7BA09-8D2A-4099-88D4-D0A06367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1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B651-56FE-4236-BA78-A1D7444B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334B-2580-4900-ADAB-AA87B50D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E8F33-D2B7-445F-9C61-EF9C3D0CC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4DF39-B7AC-4326-841B-F55F8084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F54D3-14AE-4D93-853F-512E9782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758BD-D86D-4EA8-8C46-0E3A0E03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4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BD21-164B-43A9-B52F-DF80EAA4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B20CC-1C4D-4060-A765-7A0685CEC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EA7ED-5D0C-48DE-9A0A-A03FCF728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5BF43-57DF-45D0-8403-3415F3B5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051FC-68E9-47E7-BF7D-9E45C5E7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2A97-91F6-45C5-8525-2AFC1926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C3B60-696C-456A-BB05-C6FD9AA0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17EF-E1E4-4701-A1CD-52D53E361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D095-ED45-4BA2-B582-BFEDD68C9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AA9E-61B9-4296-9F84-F54C472087AC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59842-C909-4C4C-BAAA-746A43C2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4F9C-A5D9-4415-A137-67BBD9ACF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EFF8-5146-40D9-B30A-6FA2CBB1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240D-82D4-4FB2-88FF-9C7382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001" y="1441373"/>
            <a:ext cx="1541016" cy="655807"/>
          </a:xfrm>
        </p:spPr>
        <p:txBody>
          <a:bodyPr>
            <a:normAutofit/>
          </a:bodyPr>
          <a:lstStyle/>
          <a:p>
            <a:r>
              <a:rPr lang="en-US" sz="1400" dirty="0"/>
              <a:t>User Interface</a:t>
            </a:r>
            <a:endParaRPr lang="en-GB" sz="14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D0EF734-C1A1-469A-83C8-DD3834C2DF40}"/>
              </a:ext>
            </a:extLst>
          </p:cNvPr>
          <p:cNvSpPr/>
          <p:nvPr/>
        </p:nvSpPr>
        <p:spPr>
          <a:xfrm>
            <a:off x="1556310" y="1179482"/>
            <a:ext cx="2041860" cy="5237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  <a:endParaRPr lang="en-GB" sz="1200" dirty="0"/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A426261A-6A72-40B3-BD43-9788D214234E}"/>
              </a:ext>
            </a:extLst>
          </p:cNvPr>
          <p:cNvSpPr/>
          <p:nvPr/>
        </p:nvSpPr>
        <p:spPr>
          <a:xfrm>
            <a:off x="1902537" y="4034902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Scans document</a:t>
            </a:r>
            <a:endParaRPr lang="en-GB" sz="1200" dirty="0"/>
          </a:p>
        </p:txBody>
      </p: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25D9E278-2788-4400-B3D2-D591DE31566F}"/>
              </a:ext>
            </a:extLst>
          </p:cNvPr>
          <p:cNvSpPr/>
          <p:nvPr/>
        </p:nvSpPr>
        <p:spPr>
          <a:xfrm>
            <a:off x="1995753" y="2881914"/>
            <a:ext cx="1162975" cy="89664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document using user inputs</a:t>
            </a:r>
            <a:endParaRPr lang="en-GB" sz="1200" dirty="0"/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1DE089DA-EC7F-4ADB-AFB9-C8786EE84448}"/>
              </a:ext>
            </a:extLst>
          </p:cNvPr>
          <p:cNvSpPr/>
          <p:nvPr/>
        </p:nvSpPr>
        <p:spPr>
          <a:xfrm>
            <a:off x="3771758" y="3932809"/>
            <a:ext cx="2024109" cy="9143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document have a next line</a:t>
            </a:r>
            <a:endParaRPr lang="en-GB" sz="1200" dirty="0"/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97F5B6AC-6A38-489E-A953-697241ED2C86}"/>
              </a:ext>
            </a:extLst>
          </p:cNvPr>
          <p:cNvSpPr/>
          <p:nvPr/>
        </p:nvSpPr>
        <p:spPr>
          <a:xfrm>
            <a:off x="9092709" y="4034902"/>
            <a:ext cx="1637267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text = input text + document line</a:t>
            </a:r>
            <a:endParaRPr lang="en-GB" sz="1200" dirty="0"/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1A240DC3-DB24-46AC-A6E1-403B1AF8274E}"/>
              </a:ext>
            </a:extLst>
          </p:cNvPr>
          <p:cNvSpPr/>
          <p:nvPr/>
        </p:nvSpPr>
        <p:spPr>
          <a:xfrm>
            <a:off x="6432234" y="3932809"/>
            <a:ext cx="2024109" cy="91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input text = empty</a:t>
            </a:r>
            <a:endParaRPr lang="en-GB" sz="1200" dirty="0"/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F9B87141-1834-4C10-A789-62C42599E67C}"/>
              </a:ext>
            </a:extLst>
          </p:cNvPr>
          <p:cNvSpPr/>
          <p:nvPr/>
        </p:nvSpPr>
        <p:spPr>
          <a:xfrm>
            <a:off x="6685036" y="5225991"/>
            <a:ext cx="1511574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text = document line</a:t>
            </a:r>
            <a:endParaRPr lang="en-GB" sz="1200" dirty="0"/>
          </a:p>
        </p:txBody>
      </p:sp>
      <p:sp>
        <p:nvSpPr>
          <p:cNvPr id="99" name="Flowchart: Predefined Process 98">
            <a:extLst>
              <a:ext uri="{FF2B5EF4-FFF2-40B4-BE49-F238E27FC236}">
                <a16:creationId xmlns:a16="http://schemas.microsoft.com/office/drawing/2014/main" id="{BE14A517-ED09-4FAD-885A-17BF96042504}"/>
              </a:ext>
            </a:extLst>
          </p:cNvPr>
          <p:cNvSpPr/>
          <p:nvPr/>
        </p:nvSpPr>
        <p:spPr>
          <a:xfrm>
            <a:off x="3971505" y="5346577"/>
            <a:ext cx="1624613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(Input country, Output country, input text)</a:t>
            </a:r>
            <a:endParaRPr lang="en-GB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70DFFEB-100E-4F15-B388-1892BD05751E}"/>
              </a:ext>
            </a:extLst>
          </p:cNvPr>
          <p:cNvCxnSpPr>
            <a:cxnSpLocks/>
          </p:cNvCxnSpPr>
          <p:nvPr/>
        </p:nvCxnSpPr>
        <p:spPr>
          <a:xfrm>
            <a:off x="2577240" y="2538975"/>
            <a:ext cx="1" cy="34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D60577-12EA-4011-BC7A-847CF595A18A}"/>
              </a:ext>
            </a:extLst>
          </p:cNvPr>
          <p:cNvCxnSpPr>
            <a:cxnSpLocks/>
          </p:cNvCxnSpPr>
          <p:nvPr/>
        </p:nvCxnSpPr>
        <p:spPr>
          <a:xfrm flipH="1">
            <a:off x="2577240" y="3719281"/>
            <a:ext cx="1" cy="31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BA0E166-85E5-485A-94F3-2759D6D8AE23}"/>
              </a:ext>
            </a:extLst>
          </p:cNvPr>
          <p:cNvCxnSpPr>
            <a:cxnSpLocks/>
          </p:cNvCxnSpPr>
          <p:nvPr/>
        </p:nvCxnSpPr>
        <p:spPr>
          <a:xfrm flipV="1">
            <a:off x="3251942" y="4390008"/>
            <a:ext cx="519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4B56642-49DC-44F3-8EFC-BB5BAA37488E}"/>
              </a:ext>
            </a:extLst>
          </p:cNvPr>
          <p:cNvCxnSpPr>
            <a:cxnSpLocks/>
          </p:cNvCxnSpPr>
          <p:nvPr/>
        </p:nvCxnSpPr>
        <p:spPr>
          <a:xfrm>
            <a:off x="5795867" y="4390008"/>
            <a:ext cx="63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6852FF4-73EF-4652-8961-4FCDFBBA78AC}"/>
              </a:ext>
            </a:extLst>
          </p:cNvPr>
          <p:cNvCxnSpPr>
            <a:cxnSpLocks/>
          </p:cNvCxnSpPr>
          <p:nvPr/>
        </p:nvCxnSpPr>
        <p:spPr>
          <a:xfrm>
            <a:off x="8456343" y="4390008"/>
            <a:ext cx="6363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82263F1-9645-4233-BC28-F9910593FF85}"/>
              </a:ext>
            </a:extLst>
          </p:cNvPr>
          <p:cNvCxnSpPr>
            <a:cxnSpLocks/>
          </p:cNvCxnSpPr>
          <p:nvPr/>
        </p:nvCxnSpPr>
        <p:spPr>
          <a:xfrm flipH="1">
            <a:off x="4783812" y="4847207"/>
            <a:ext cx="1" cy="49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4CF6992-5716-4EB2-8891-D397C12D8171}"/>
              </a:ext>
            </a:extLst>
          </p:cNvPr>
          <p:cNvCxnSpPr>
            <a:cxnSpLocks/>
          </p:cNvCxnSpPr>
          <p:nvPr/>
        </p:nvCxnSpPr>
        <p:spPr>
          <a:xfrm>
            <a:off x="4783812" y="6056790"/>
            <a:ext cx="0" cy="8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2451DFF-48F9-4D89-903F-BDADB27A43F0}"/>
              </a:ext>
            </a:extLst>
          </p:cNvPr>
          <p:cNvCxnSpPr>
            <a:cxnSpLocks/>
          </p:cNvCxnSpPr>
          <p:nvPr/>
        </p:nvCxnSpPr>
        <p:spPr>
          <a:xfrm flipH="1">
            <a:off x="7440823" y="4847206"/>
            <a:ext cx="3466" cy="3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6D9F1FD-F567-4FB3-A535-B94CA77B4625}"/>
              </a:ext>
            </a:extLst>
          </p:cNvPr>
          <p:cNvCxnSpPr>
            <a:cxnSpLocks/>
          </p:cNvCxnSpPr>
          <p:nvPr/>
        </p:nvCxnSpPr>
        <p:spPr>
          <a:xfrm>
            <a:off x="10729976" y="4390009"/>
            <a:ext cx="257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4C16F14-3D53-4F33-A79F-A52A0B6F5EEC}"/>
              </a:ext>
            </a:extLst>
          </p:cNvPr>
          <p:cNvCxnSpPr>
            <a:cxnSpLocks/>
          </p:cNvCxnSpPr>
          <p:nvPr/>
        </p:nvCxnSpPr>
        <p:spPr>
          <a:xfrm>
            <a:off x="10987444" y="3437878"/>
            <a:ext cx="0" cy="214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FD5D4E5-B492-414A-B855-4E4DF91D3617}"/>
              </a:ext>
            </a:extLst>
          </p:cNvPr>
          <p:cNvCxnSpPr>
            <a:cxnSpLocks/>
          </p:cNvCxnSpPr>
          <p:nvPr/>
        </p:nvCxnSpPr>
        <p:spPr>
          <a:xfrm>
            <a:off x="4783811" y="3437878"/>
            <a:ext cx="6203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948FD6-476E-4B0A-BECF-0E1079154329}"/>
              </a:ext>
            </a:extLst>
          </p:cNvPr>
          <p:cNvCxnSpPr>
            <a:cxnSpLocks/>
          </p:cNvCxnSpPr>
          <p:nvPr/>
        </p:nvCxnSpPr>
        <p:spPr>
          <a:xfrm>
            <a:off x="4783811" y="3437878"/>
            <a:ext cx="2" cy="49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571A392-990D-4A5A-8232-F3C94BDA7C42}"/>
              </a:ext>
            </a:extLst>
          </p:cNvPr>
          <p:cNvCxnSpPr>
            <a:cxnSpLocks/>
          </p:cNvCxnSpPr>
          <p:nvPr/>
        </p:nvCxnSpPr>
        <p:spPr>
          <a:xfrm>
            <a:off x="8196610" y="5581098"/>
            <a:ext cx="2790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373FFBA-6825-428B-AEB6-1A4E5C7DAB46}"/>
              </a:ext>
            </a:extLst>
          </p:cNvPr>
          <p:cNvSpPr txBox="1"/>
          <p:nvPr/>
        </p:nvSpPr>
        <p:spPr>
          <a:xfrm>
            <a:off x="4796109" y="4937679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29A2744-2264-4B1F-A9CD-13BEE84AC290}"/>
              </a:ext>
            </a:extLst>
          </p:cNvPr>
          <p:cNvSpPr txBox="1"/>
          <p:nvPr/>
        </p:nvSpPr>
        <p:spPr>
          <a:xfrm>
            <a:off x="8516864" y="4034902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9351163-92C7-4380-AC9E-A5C3C3C4AEF4}"/>
              </a:ext>
            </a:extLst>
          </p:cNvPr>
          <p:cNvSpPr txBox="1"/>
          <p:nvPr/>
        </p:nvSpPr>
        <p:spPr>
          <a:xfrm>
            <a:off x="5854106" y="4041930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FFC962-1AFB-41BA-9D32-4BC6DFFEC580}"/>
              </a:ext>
            </a:extLst>
          </p:cNvPr>
          <p:cNvSpPr txBox="1"/>
          <p:nvPr/>
        </p:nvSpPr>
        <p:spPr>
          <a:xfrm>
            <a:off x="7495509" y="4892767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82" name="Flowchart: Manual Input 181">
            <a:extLst>
              <a:ext uri="{FF2B5EF4-FFF2-40B4-BE49-F238E27FC236}">
                <a16:creationId xmlns:a16="http://schemas.microsoft.com/office/drawing/2014/main" id="{AAD56A99-A2B9-478D-938E-3E00A2226ADD}"/>
              </a:ext>
            </a:extLst>
          </p:cNvPr>
          <p:cNvSpPr/>
          <p:nvPr/>
        </p:nvSpPr>
        <p:spPr>
          <a:xfrm>
            <a:off x="1938048" y="1908660"/>
            <a:ext cx="1278384" cy="63031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user inputs</a:t>
            </a:r>
            <a:endParaRPr lang="en-GB" sz="1200" dirty="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C414EF4-3130-4E63-AE02-F9D4A176D4CF}"/>
              </a:ext>
            </a:extLst>
          </p:cNvPr>
          <p:cNvCxnSpPr>
            <a:cxnSpLocks/>
          </p:cNvCxnSpPr>
          <p:nvPr/>
        </p:nvCxnSpPr>
        <p:spPr>
          <a:xfrm>
            <a:off x="2577240" y="1703264"/>
            <a:ext cx="0" cy="26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5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F086E70-4950-4CFD-937F-0B318805B659}"/>
              </a:ext>
            </a:extLst>
          </p:cNvPr>
          <p:cNvSpPr/>
          <p:nvPr/>
        </p:nvSpPr>
        <p:spPr>
          <a:xfrm>
            <a:off x="4008082" y="1464385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regular expression </a:t>
            </a:r>
            <a:r>
              <a:rPr lang="en-GB" sz="1200" dirty="0"/>
              <a:t>to scan through input text for dates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94CC1BC-6C38-4E91-86BE-6D5EC8D28E3A}"/>
              </a:ext>
            </a:extLst>
          </p:cNvPr>
          <p:cNvSpPr/>
          <p:nvPr/>
        </p:nvSpPr>
        <p:spPr>
          <a:xfrm>
            <a:off x="3691074" y="2753393"/>
            <a:ext cx="2178730" cy="8744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increment = number of dates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345E7-E664-443A-B667-2A47DDEABED2}"/>
              </a:ext>
            </a:extLst>
          </p:cNvPr>
          <p:cNvSpPr txBox="1"/>
          <p:nvPr/>
        </p:nvSpPr>
        <p:spPr>
          <a:xfrm>
            <a:off x="5808217" y="2916732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C36A5-9939-4C2D-9F2B-46A3033C6E3F}"/>
              </a:ext>
            </a:extLst>
          </p:cNvPr>
          <p:cNvSpPr txBox="1"/>
          <p:nvPr/>
        </p:nvSpPr>
        <p:spPr>
          <a:xfrm>
            <a:off x="4780439" y="3594503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B898905-9088-4D6C-A043-5C637808529E}"/>
              </a:ext>
            </a:extLst>
          </p:cNvPr>
          <p:cNvSpPr/>
          <p:nvPr/>
        </p:nvSpPr>
        <p:spPr>
          <a:xfrm>
            <a:off x="6637542" y="2835509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date to dates array</a:t>
            </a:r>
            <a:endParaRPr lang="en-GB" sz="12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F0B43A9-0736-4C25-9DA3-05E8C1AA6F4D}"/>
              </a:ext>
            </a:extLst>
          </p:cNvPr>
          <p:cNvSpPr/>
          <p:nvPr/>
        </p:nvSpPr>
        <p:spPr>
          <a:xfrm>
            <a:off x="6616744" y="4309674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 with new date from dates array</a:t>
            </a:r>
            <a:endParaRPr lang="en-GB" sz="12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EBC38061-8913-438A-A9ED-B7CB1D58C18E}"/>
              </a:ext>
            </a:extLst>
          </p:cNvPr>
          <p:cNvSpPr/>
          <p:nvPr/>
        </p:nvSpPr>
        <p:spPr>
          <a:xfrm>
            <a:off x="3691074" y="4115165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the regular expression found a match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97DC12-2901-411B-878B-8AAB3709A947}"/>
              </a:ext>
            </a:extLst>
          </p:cNvPr>
          <p:cNvSpPr txBox="1"/>
          <p:nvPr/>
        </p:nvSpPr>
        <p:spPr>
          <a:xfrm>
            <a:off x="5910018" y="4387782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BA666-F8F3-4DC3-8F32-813E6C5713B2}"/>
              </a:ext>
            </a:extLst>
          </p:cNvPr>
          <p:cNvSpPr txBox="1"/>
          <p:nvPr/>
        </p:nvSpPr>
        <p:spPr>
          <a:xfrm>
            <a:off x="4795735" y="5169955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84451D3-1751-4DD1-BF10-4ADD65AB3FB1}"/>
              </a:ext>
            </a:extLst>
          </p:cNvPr>
          <p:cNvSpPr/>
          <p:nvPr/>
        </p:nvSpPr>
        <p:spPr>
          <a:xfrm>
            <a:off x="5759389" y="522138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Append tail</a:t>
            </a:r>
            <a:endParaRPr lang="en-GB" sz="12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453509F-0820-4FA8-9F34-98DF0A76CEC1}"/>
              </a:ext>
            </a:extLst>
          </p:cNvPr>
          <p:cNvSpPr/>
          <p:nvPr/>
        </p:nvSpPr>
        <p:spPr>
          <a:xfrm>
            <a:off x="7446573" y="522138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 buffer to string</a:t>
            </a:r>
            <a:endParaRPr lang="en-GB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6B6534-5697-45A6-9254-345A9C350A3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869804" y="3190615"/>
            <a:ext cx="767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9FB22E-EC89-460E-928C-E73C6CC8C1A5}"/>
              </a:ext>
            </a:extLst>
          </p:cNvPr>
          <p:cNvCxnSpPr>
            <a:cxnSpLocks/>
          </p:cNvCxnSpPr>
          <p:nvPr/>
        </p:nvCxnSpPr>
        <p:spPr>
          <a:xfrm>
            <a:off x="4779462" y="2598275"/>
            <a:ext cx="2532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BF3C0D-6065-445E-A4DB-60A4B9B462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312245" y="2598275"/>
            <a:ext cx="0" cy="23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52DB-414E-4D81-BAA7-6BAE26FBF33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91447" y="3954570"/>
            <a:ext cx="0" cy="355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DE685D-320E-4F49-9E71-320045F1B79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80439" y="2414295"/>
            <a:ext cx="0" cy="3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24FCB9-348B-47B7-889B-84B8B98AD544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780439" y="3627840"/>
            <a:ext cx="0" cy="4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059E42-F500-4572-A67B-086B91A56B78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5869804" y="4664781"/>
            <a:ext cx="746940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B62904-87B1-4B6C-ADE7-9FF53BF5C6B7}"/>
              </a:ext>
            </a:extLst>
          </p:cNvPr>
          <p:cNvCxnSpPr>
            <a:cxnSpLocks/>
          </p:cNvCxnSpPr>
          <p:nvPr/>
        </p:nvCxnSpPr>
        <p:spPr>
          <a:xfrm flipH="1">
            <a:off x="4779463" y="3954570"/>
            <a:ext cx="2511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EC87D75-008F-4DF3-9DE8-6D5A496CD60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779462" y="5221384"/>
            <a:ext cx="977" cy="355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F382E5-3750-4187-9330-E7ACF1F356D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95735" y="5576487"/>
            <a:ext cx="963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C4F8EE-9984-4080-9519-7717F9F0131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108794" y="5576487"/>
            <a:ext cx="337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74293E1D-B6A8-4AA6-8EC8-8C2678795F72}"/>
              </a:ext>
            </a:extLst>
          </p:cNvPr>
          <p:cNvSpPr/>
          <p:nvPr/>
        </p:nvSpPr>
        <p:spPr>
          <a:xfrm>
            <a:off x="4009008" y="221419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Initialise</a:t>
            </a:r>
            <a:r>
              <a:rPr lang="en-US" sz="1200" dirty="0"/>
              <a:t> date values</a:t>
            </a:r>
            <a:endParaRPr lang="en-GB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B3639C-4ED0-431F-943C-E25103C0034C}"/>
              </a:ext>
            </a:extLst>
          </p:cNvPr>
          <p:cNvCxnSpPr>
            <a:cxnSpLocks/>
            <a:stCxn id="120" idx="2"/>
            <a:endCxn id="10" idx="0"/>
          </p:cNvCxnSpPr>
          <p:nvPr/>
        </p:nvCxnSpPr>
        <p:spPr>
          <a:xfrm flipH="1">
            <a:off x="4780439" y="1171329"/>
            <a:ext cx="926" cy="29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E847DBC-C626-47A8-AEBB-FD64C65015FC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779462" y="0"/>
            <a:ext cx="1903" cy="22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E4971B3-2EA2-4321-9D4C-0BAE822BC98F}"/>
              </a:ext>
            </a:extLst>
          </p:cNvPr>
          <p:cNvCxnSpPr>
            <a:cxnSpLocks/>
          </p:cNvCxnSpPr>
          <p:nvPr/>
        </p:nvCxnSpPr>
        <p:spPr>
          <a:xfrm flipH="1">
            <a:off x="4779463" y="2598275"/>
            <a:ext cx="2511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C19C243E-3C3B-432E-91EB-EB513B6A1DC7}"/>
              </a:ext>
            </a:extLst>
          </p:cNvPr>
          <p:cNvSpPr/>
          <p:nvPr/>
        </p:nvSpPr>
        <p:spPr>
          <a:xfrm>
            <a:off x="9133757" y="4988087"/>
            <a:ext cx="1211797" cy="11767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  <a:endParaRPr lang="en-GB" sz="12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3AA2440-39A0-4643-AD2E-C98516E467D4}"/>
              </a:ext>
            </a:extLst>
          </p:cNvPr>
          <p:cNvCxnSpPr>
            <a:cxnSpLocks/>
            <a:stCxn id="26" idx="3"/>
            <a:endCxn id="143" idx="2"/>
          </p:cNvCxnSpPr>
          <p:nvPr/>
        </p:nvCxnSpPr>
        <p:spPr>
          <a:xfrm flipV="1">
            <a:off x="8795978" y="5576486"/>
            <a:ext cx="337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6EFB7C5-5854-4C74-B044-CDFB8F2A6F31}"/>
              </a:ext>
            </a:extLst>
          </p:cNvPr>
          <p:cNvSpPr/>
          <p:nvPr/>
        </p:nvSpPr>
        <p:spPr>
          <a:xfrm>
            <a:off x="7372719" y="1881646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regular expression </a:t>
            </a:r>
            <a:r>
              <a:rPr lang="en-GB" sz="1200" dirty="0"/>
              <a:t>to scan through input text for currencies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C07ED3E-8C41-4930-890D-0BBD989B6163}"/>
              </a:ext>
            </a:extLst>
          </p:cNvPr>
          <p:cNvSpPr/>
          <p:nvPr/>
        </p:nvSpPr>
        <p:spPr>
          <a:xfrm>
            <a:off x="6955483" y="3170654"/>
            <a:ext cx="2371995" cy="8744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increment = number of currencies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CC899-4A95-4010-A0E9-B968C4F31F9A}"/>
              </a:ext>
            </a:extLst>
          </p:cNvPr>
          <p:cNvSpPr txBox="1"/>
          <p:nvPr/>
        </p:nvSpPr>
        <p:spPr>
          <a:xfrm>
            <a:off x="9172854" y="3333993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AF213-BA47-47E4-8C21-BBA310D10621}"/>
              </a:ext>
            </a:extLst>
          </p:cNvPr>
          <p:cNvSpPr txBox="1"/>
          <p:nvPr/>
        </p:nvSpPr>
        <p:spPr>
          <a:xfrm>
            <a:off x="8145076" y="4011764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E839F85-80EA-42AE-93A9-4472A45AEBDF}"/>
              </a:ext>
            </a:extLst>
          </p:cNvPr>
          <p:cNvSpPr/>
          <p:nvPr/>
        </p:nvSpPr>
        <p:spPr>
          <a:xfrm>
            <a:off x="10002179" y="325277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currency to currencies array</a:t>
            </a:r>
            <a:endParaRPr lang="en-GB" sz="12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951D0FF-4540-4150-8A06-F70B92F43484}"/>
              </a:ext>
            </a:extLst>
          </p:cNvPr>
          <p:cNvSpPr/>
          <p:nvPr/>
        </p:nvSpPr>
        <p:spPr>
          <a:xfrm>
            <a:off x="9981381" y="4726935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 with new currency from currencies array</a:t>
            </a:r>
            <a:endParaRPr lang="en-GB" sz="12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6DEC3085-2A6B-47EA-9E78-30DA57DA43BB}"/>
              </a:ext>
            </a:extLst>
          </p:cNvPr>
          <p:cNvSpPr/>
          <p:nvPr/>
        </p:nvSpPr>
        <p:spPr>
          <a:xfrm>
            <a:off x="7055711" y="4532426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the regular expression found a match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DBBDC-2C5E-445B-A844-CD3E5BB781FC}"/>
              </a:ext>
            </a:extLst>
          </p:cNvPr>
          <p:cNvSpPr txBox="1"/>
          <p:nvPr/>
        </p:nvSpPr>
        <p:spPr>
          <a:xfrm>
            <a:off x="9274655" y="4805043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C472B-9295-41A4-8929-29924FF5740F}"/>
              </a:ext>
            </a:extLst>
          </p:cNvPr>
          <p:cNvSpPr txBox="1"/>
          <p:nvPr/>
        </p:nvSpPr>
        <p:spPr>
          <a:xfrm>
            <a:off x="8160372" y="5587216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6327ABE-BE39-4A72-973E-586BC94ACDDB}"/>
              </a:ext>
            </a:extLst>
          </p:cNvPr>
          <p:cNvSpPr/>
          <p:nvPr/>
        </p:nvSpPr>
        <p:spPr>
          <a:xfrm>
            <a:off x="6381007" y="563864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Append tail</a:t>
            </a:r>
            <a:endParaRPr lang="en-GB" sz="1200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DA423D8-7B20-4EC8-BB1A-EEA735C5BC5C}"/>
              </a:ext>
            </a:extLst>
          </p:cNvPr>
          <p:cNvSpPr/>
          <p:nvPr/>
        </p:nvSpPr>
        <p:spPr>
          <a:xfrm>
            <a:off x="4617915" y="563864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 buffer to string</a:t>
            </a:r>
            <a:endParaRPr lang="en-GB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267B1B-8DC2-49E6-8496-69CE3FDEBED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9327478" y="3607877"/>
            <a:ext cx="674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AAED4F-025B-429A-97F4-9FDC4B501AC5}"/>
              </a:ext>
            </a:extLst>
          </p:cNvPr>
          <p:cNvCxnSpPr>
            <a:cxnSpLocks/>
          </p:cNvCxnSpPr>
          <p:nvPr/>
        </p:nvCxnSpPr>
        <p:spPr>
          <a:xfrm>
            <a:off x="8144099" y="3015536"/>
            <a:ext cx="2532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58B340-CD38-4F92-8B02-800FFBC29FC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676882" y="3015536"/>
            <a:ext cx="0" cy="23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612B9-25A4-41C3-8D49-0EE9CBA60E1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656084" y="4371831"/>
            <a:ext cx="0" cy="355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E99DC6-02E7-4554-AE19-DCC5B618B10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141481" y="2831556"/>
            <a:ext cx="3595" cy="3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3494DF-E4E5-472A-9E81-3BD963092093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8141481" y="4045101"/>
            <a:ext cx="3595" cy="4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A20E9-E51C-4350-A2EA-10F9224B6CF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234441" y="5082042"/>
            <a:ext cx="746940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6DB575-AAA5-4CC8-A461-9BC51CFA4C55}"/>
              </a:ext>
            </a:extLst>
          </p:cNvPr>
          <p:cNvCxnSpPr>
            <a:cxnSpLocks/>
          </p:cNvCxnSpPr>
          <p:nvPr/>
        </p:nvCxnSpPr>
        <p:spPr>
          <a:xfrm flipH="1">
            <a:off x="8144100" y="4371831"/>
            <a:ext cx="2511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3A15CA-2501-4EE6-9839-2EC3AF2883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144099" y="5638645"/>
            <a:ext cx="977" cy="355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8B7AAC-7E45-4C32-8593-D981B098A43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292618" y="6348854"/>
            <a:ext cx="0" cy="526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19D8B945-DBEC-4F40-980E-C7CC688A193A}"/>
              </a:ext>
            </a:extLst>
          </p:cNvPr>
          <p:cNvSpPr/>
          <p:nvPr/>
        </p:nvSpPr>
        <p:spPr>
          <a:xfrm>
            <a:off x="7373645" y="638680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Initialise</a:t>
            </a:r>
            <a:r>
              <a:rPr lang="en-US" sz="1200" dirty="0"/>
              <a:t> currency values</a:t>
            </a:r>
            <a:endParaRPr lang="en-GB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086EFC-C3BE-42CE-882C-2F71FB366E24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8145076" y="1588590"/>
            <a:ext cx="926" cy="29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8F2B96-6284-4D56-88EE-9FBF8A9150FD}"/>
              </a:ext>
            </a:extLst>
          </p:cNvPr>
          <p:cNvCxnSpPr>
            <a:cxnSpLocks/>
            <a:stCxn id="48" idx="6"/>
            <a:endCxn id="28" idx="1"/>
          </p:cNvCxnSpPr>
          <p:nvPr/>
        </p:nvCxnSpPr>
        <p:spPr>
          <a:xfrm>
            <a:off x="6876118" y="1113635"/>
            <a:ext cx="49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CD9D13-50B9-4A80-8838-A5D9BC49F2F0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5967320" y="5993748"/>
            <a:ext cx="413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74046-5C8D-4D67-A37A-3BD1E6928AD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7730412" y="5993748"/>
            <a:ext cx="39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FEB5533F-BFA6-48B9-86B5-0EB7628811D2}"/>
              </a:ext>
            </a:extLst>
          </p:cNvPr>
          <p:cNvSpPr/>
          <p:nvPr/>
        </p:nvSpPr>
        <p:spPr>
          <a:xfrm>
            <a:off x="5655438" y="541024"/>
            <a:ext cx="1220680" cy="114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0200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A9DBE1-9675-408F-A292-3F7ED96DA1F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289760" y="3799639"/>
            <a:ext cx="1" cy="43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200DAC-2C1A-4BBA-8851-0E399414AA99}"/>
              </a:ext>
            </a:extLst>
          </p:cNvPr>
          <p:cNvCxnSpPr>
            <a:cxnSpLocks/>
          </p:cNvCxnSpPr>
          <p:nvPr/>
        </p:nvCxnSpPr>
        <p:spPr>
          <a:xfrm flipH="1">
            <a:off x="5289760" y="2454672"/>
            <a:ext cx="4022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E07740-B53C-4EB9-AE06-3CBBF98B453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312676" y="2454672"/>
            <a:ext cx="0" cy="403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C1A4E4-4B8D-4800-B4FF-01837FD13247}"/>
              </a:ext>
            </a:extLst>
          </p:cNvPr>
          <p:cNvSpPr txBox="1"/>
          <p:nvPr/>
        </p:nvSpPr>
        <p:spPr>
          <a:xfrm>
            <a:off x="5338589" y="3730003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B14AC-F596-431A-9DEA-D4B13361BEE6}"/>
              </a:ext>
            </a:extLst>
          </p:cNvPr>
          <p:cNvSpPr txBox="1"/>
          <p:nvPr/>
        </p:nvSpPr>
        <p:spPr>
          <a:xfrm>
            <a:off x="6391922" y="2936713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A12F-AD51-46B3-9204-B30CD4690EBD}"/>
              </a:ext>
            </a:extLst>
          </p:cNvPr>
          <p:cNvCxnSpPr>
            <a:cxnSpLocks/>
          </p:cNvCxnSpPr>
          <p:nvPr/>
        </p:nvCxnSpPr>
        <p:spPr>
          <a:xfrm>
            <a:off x="5289762" y="0"/>
            <a:ext cx="0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EEE012C-9D89-41CE-96B0-2F6EDDB9EB70}"/>
              </a:ext>
            </a:extLst>
          </p:cNvPr>
          <p:cNvSpPr/>
          <p:nvPr/>
        </p:nvSpPr>
        <p:spPr>
          <a:xfrm>
            <a:off x="4615059" y="50602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Split string buffer into separate components</a:t>
            </a:r>
            <a:endParaRPr lang="en-GB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4DF40C-33BA-4605-B777-4F7587BFE9BA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5289762" y="1216240"/>
            <a:ext cx="0" cy="35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49B24337-A9D5-439E-9BFD-A3D6580AE72F}"/>
              </a:ext>
            </a:extLst>
          </p:cNvPr>
          <p:cNvSpPr/>
          <p:nvPr/>
        </p:nvSpPr>
        <p:spPr>
          <a:xfrm>
            <a:off x="4615059" y="1571346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new document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4E8396-E187-46CF-8CEA-C72506ECD284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5964464" y="1926453"/>
            <a:ext cx="427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720EE876-6EAB-4012-9AE3-D86C6F46FDC9}"/>
              </a:ext>
            </a:extLst>
          </p:cNvPr>
          <p:cNvSpPr/>
          <p:nvPr/>
        </p:nvSpPr>
        <p:spPr>
          <a:xfrm>
            <a:off x="6391922" y="1478130"/>
            <a:ext cx="1636298" cy="89664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 and place the document using the user inputs</a:t>
            </a:r>
            <a:endParaRPr lang="en-GB" sz="12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4201DBA8-F970-46A7-B358-204FCF639E46}"/>
              </a:ext>
            </a:extLst>
          </p:cNvPr>
          <p:cNvSpPr/>
          <p:nvPr/>
        </p:nvSpPr>
        <p:spPr>
          <a:xfrm>
            <a:off x="7100806" y="2858605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component to document </a:t>
            </a:r>
            <a:endParaRPr lang="en-GB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A018F7-50E2-419D-B4F1-34D95B2E6143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6448962" y="3213712"/>
            <a:ext cx="651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A7FEF44F-D66D-4351-A0BF-65AA701079C8}"/>
              </a:ext>
            </a:extLst>
          </p:cNvPr>
          <p:cNvSpPr/>
          <p:nvPr/>
        </p:nvSpPr>
        <p:spPr>
          <a:xfrm>
            <a:off x="4130559" y="2627785"/>
            <a:ext cx="2318403" cy="11718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there still string buffer components available?</a:t>
            </a:r>
            <a:endParaRPr lang="en-GB" sz="1200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FC91F867-04DB-484B-9740-D67C4427C007}"/>
              </a:ext>
            </a:extLst>
          </p:cNvPr>
          <p:cNvSpPr/>
          <p:nvPr/>
        </p:nvSpPr>
        <p:spPr>
          <a:xfrm>
            <a:off x="4583985" y="4236126"/>
            <a:ext cx="1411549" cy="5237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  <a:endParaRPr lang="en-GB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2C57A0-CD45-4AA2-AE22-5BDEAA8FC906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flipH="1">
            <a:off x="5289761" y="2281559"/>
            <a:ext cx="1" cy="34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2BF7AE55-9A91-4E80-8503-C8E02BE2CECA}"/>
              </a:ext>
            </a:extLst>
          </p:cNvPr>
          <p:cNvSpPr/>
          <p:nvPr/>
        </p:nvSpPr>
        <p:spPr>
          <a:xfrm>
            <a:off x="8637973" y="2858605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 component </a:t>
            </a:r>
            <a:endParaRPr lang="en-GB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7BD464-94F2-45BA-8038-E709BBB34DDA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>
            <a:off x="8450211" y="3213712"/>
            <a:ext cx="18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1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AE4FC30-5E3F-48F5-B958-59B7B7DE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47" y="473706"/>
            <a:ext cx="1541016" cy="655807"/>
          </a:xfrm>
        </p:spPr>
        <p:txBody>
          <a:bodyPr>
            <a:normAutofit/>
          </a:bodyPr>
          <a:lstStyle/>
          <a:p>
            <a:r>
              <a:rPr lang="en-GB" sz="1400" dirty="0"/>
              <a:t>Localise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5D9A8142-C3BF-4629-8992-05BEBADA284C}"/>
              </a:ext>
            </a:extLst>
          </p:cNvPr>
          <p:cNvSpPr/>
          <p:nvPr/>
        </p:nvSpPr>
        <p:spPr>
          <a:xfrm>
            <a:off x="4042527" y="244027"/>
            <a:ext cx="2899811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(Input country, Output country, input text)</a:t>
            </a:r>
            <a:endParaRPr lang="en-GB" sz="12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33665C4-91BB-4DEB-BA55-5BEC3CF623A3}"/>
              </a:ext>
            </a:extLst>
          </p:cNvPr>
          <p:cNvSpPr/>
          <p:nvPr/>
        </p:nvSpPr>
        <p:spPr>
          <a:xfrm>
            <a:off x="4720075" y="1129513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regular expression </a:t>
            </a:r>
            <a:r>
              <a:rPr lang="en-GB" sz="1200" dirty="0"/>
              <a:t>to scan through input text for dates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AD1A0FA7-46B1-47DC-8A08-FABC5E21D2E2}"/>
              </a:ext>
            </a:extLst>
          </p:cNvPr>
          <p:cNvSpPr/>
          <p:nvPr/>
        </p:nvSpPr>
        <p:spPr>
          <a:xfrm>
            <a:off x="4403067" y="2254696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the regular expression found a match</a:t>
            </a:r>
            <a:endParaRPr lang="en-GB" sz="12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B23A193-9F83-4651-9847-BB90F0A8E679}"/>
              </a:ext>
            </a:extLst>
          </p:cNvPr>
          <p:cNvSpPr/>
          <p:nvPr/>
        </p:nvSpPr>
        <p:spPr>
          <a:xfrm>
            <a:off x="7063779" y="2452698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start and end of match and substring it to = date</a:t>
            </a:r>
            <a:endParaRPr lang="en-GB" sz="1200" dirty="0"/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EDCC4BD0-AAAC-48A9-967F-F84CF2031FC6}"/>
              </a:ext>
            </a:extLst>
          </p:cNvPr>
          <p:cNvSpPr/>
          <p:nvPr/>
        </p:nvSpPr>
        <p:spPr>
          <a:xfrm>
            <a:off x="8635128" y="2452697"/>
            <a:ext cx="1624613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date (input country, output country, date) 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207AF34-0A52-4D7C-AA39-25DCFABF369A}"/>
              </a:ext>
            </a:extLst>
          </p:cNvPr>
          <p:cNvSpPr/>
          <p:nvPr/>
        </p:nvSpPr>
        <p:spPr>
          <a:xfrm>
            <a:off x="2693122" y="245269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date values = number of dates + date values</a:t>
            </a:r>
            <a:endParaRPr lang="en-GB" sz="1200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D83DF669-9243-4669-AE41-C24A3B32988E}"/>
              </a:ext>
            </a:extLst>
          </p:cNvPr>
          <p:cNvSpPr/>
          <p:nvPr/>
        </p:nvSpPr>
        <p:spPr>
          <a:xfrm>
            <a:off x="8358069" y="3422342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date values = null</a:t>
            </a:r>
            <a:endParaRPr lang="en-GB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A9325-2C4C-42A0-9FC7-2BE8966DD074}"/>
              </a:ext>
            </a:extLst>
          </p:cNvPr>
          <p:cNvCxnSpPr>
            <a:cxnSpLocks/>
          </p:cNvCxnSpPr>
          <p:nvPr/>
        </p:nvCxnSpPr>
        <p:spPr>
          <a:xfrm>
            <a:off x="6810212" y="2157274"/>
            <a:ext cx="3985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8828F8-0226-4853-86A7-06AFFC18F719}"/>
              </a:ext>
            </a:extLst>
          </p:cNvPr>
          <p:cNvCxnSpPr>
            <a:cxnSpLocks/>
          </p:cNvCxnSpPr>
          <p:nvPr/>
        </p:nvCxnSpPr>
        <p:spPr>
          <a:xfrm>
            <a:off x="6810212" y="2157274"/>
            <a:ext cx="0" cy="65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9ECC15-0355-4B5D-B4CE-1DBEFA827313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7981620" y="5143097"/>
            <a:ext cx="791111" cy="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D4FDA4-47C6-4DB6-953C-A6AE6AB13713}"/>
              </a:ext>
            </a:extLst>
          </p:cNvPr>
          <p:cNvCxnSpPr>
            <a:cxnSpLocks/>
          </p:cNvCxnSpPr>
          <p:nvPr/>
        </p:nvCxnSpPr>
        <p:spPr>
          <a:xfrm>
            <a:off x="7290201" y="5498203"/>
            <a:ext cx="0" cy="29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C3C234-5D70-4B27-8BEE-19A581C0EA41}"/>
              </a:ext>
            </a:extLst>
          </p:cNvPr>
          <p:cNvSpPr txBox="1"/>
          <p:nvPr/>
        </p:nvSpPr>
        <p:spPr>
          <a:xfrm>
            <a:off x="9607260" y="4390061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E4A50-60E3-4FA2-8E4C-F56824143435}"/>
              </a:ext>
            </a:extLst>
          </p:cNvPr>
          <p:cNvSpPr txBox="1"/>
          <p:nvPr/>
        </p:nvSpPr>
        <p:spPr>
          <a:xfrm>
            <a:off x="8198779" y="3655697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C46C19B-EFE5-4334-87B7-F8D77A92356D}"/>
              </a:ext>
            </a:extLst>
          </p:cNvPr>
          <p:cNvSpPr/>
          <p:nvPr/>
        </p:nvSpPr>
        <p:spPr>
          <a:xfrm>
            <a:off x="8772731" y="4793148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 values = date values + </a:t>
            </a:r>
            <a:r>
              <a:rPr lang="en-GB" sz="1200" dirty="0"/>
              <a:t>localised</a:t>
            </a:r>
            <a:r>
              <a:rPr lang="en-US" sz="1200" dirty="0"/>
              <a:t> date</a:t>
            </a:r>
            <a:endParaRPr lang="en-GB" sz="1200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27D3185-D10C-4194-8BFD-0B8D3D0AD82A}"/>
              </a:ext>
            </a:extLst>
          </p:cNvPr>
          <p:cNvSpPr/>
          <p:nvPr/>
        </p:nvSpPr>
        <p:spPr>
          <a:xfrm>
            <a:off x="6632216" y="3620344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 value = </a:t>
            </a:r>
            <a:r>
              <a:rPr lang="en-GB" sz="1200" dirty="0"/>
              <a:t>localised</a:t>
            </a:r>
            <a:r>
              <a:rPr lang="en-US" sz="1200" dirty="0"/>
              <a:t> date</a:t>
            </a:r>
            <a:endParaRPr lang="en-GB" sz="12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F070FE7-4825-4383-B1CA-37FE72B74342}"/>
              </a:ext>
            </a:extLst>
          </p:cNvPr>
          <p:cNvSpPr/>
          <p:nvPr/>
        </p:nvSpPr>
        <p:spPr>
          <a:xfrm>
            <a:off x="6632215" y="478799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 of date ++</a:t>
            </a:r>
            <a:endParaRPr lang="en-GB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3ED86E-A278-41D5-9F71-17965C2451E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581797" y="2807805"/>
            <a:ext cx="481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10EEA0-720F-490D-90A3-30060D97CB3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413184" y="2807804"/>
            <a:ext cx="2219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F9FE91-4C45-43B8-80E9-821C1C38063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9447434" y="3162910"/>
            <a:ext cx="1" cy="25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6F7668-B895-497F-BF2A-D8FF96DD064B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4042527" y="2807804"/>
            <a:ext cx="3605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8E3285-B7C9-4C71-A0D8-C3BEA24B4DAD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 flipV="1">
            <a:off x="7981621" y="3975451"/>
            <a:ext cx="376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CC96B5-9987-47A4-B9EA-702958C33F57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47434" y="4528561"/>
            <a:ext cx="0" cy="26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040E7A-7637-4E9A-BB7F-CFD1A63912F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7306918" y="4330557"/>
            <a:ext cx="1" cy="4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A2CDA4-1DBB-4BF8-A031-BC9DE9D1912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492432" y="954240"/>
            <a:ext cx="1" cy="17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9536B0-13E1-4835-8321-A0716899265F}"/>
              </a:ext>
            </a:extLst>
          </p:cNvPr>
          <p:cNvCxnSpPr>
            <a:cxnSpLocks/>
          </p:cNvCxnSpPr>
          <p:nvPr/>
        </p:nvCxnSpPr>
        <p:spPr>
          <a:xfrm>
            <a:off x="10795247" y="2157274"/>
            <a:ext cx="0" cy="3633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41955A-8B0B-41B9-9366-1B18CE24176E}"/>
              </a:ext>
            </a:extLst>
          </p:cNvPr>
          <p:cNvCxnSpPr>
            <a:cxnSpLocks/>
          </p:cNvCxnSpPr>
          <p:nvPr/>
        </p:nvCxnSpPr>
        <p:spPr>
          <a:xfrm>
            <a:off x="7290201" y="5790953"/>
            <a:ext cx="35050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4F7F43-7D55-4F12-BD04-F8E85247DB1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92432" y="2079423"/>
            <a:ext cx="0" cy="17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58EBC2-1C37-4F5D-8F33-42924060B06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367824" y="3162910"/>
            <a:ext cx="1" cy="3695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E98CAEA-9219-4D80-AAF0-A6D2E5BD6FB4}"/>
              </a:ext>
            </a:extLst>
          </p:cNvPr>
          <p:cNvSpPr/>
          <p:nvPr/>
        </p:nvSpPr>
        <p:spPr>
          <a:xfrm>
            <a:off x="2562802" y="175273"/>
            <a:ext cx="1544714" cy="9499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regular expression </a:t>
            </a:r>
            <a:r>
              <a:rPr lang="en-GB" sz="1200" dirty="0"/>
              <a:t>to scan through input text for currencies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ED7030FC-DCE7-4E7F-85C3-5990E2994FD3}"/>
              </a:ext>
            </a:extLst>
          </p:cNvPr>
          <p:cNvSpPr/>
          <p:nvPr/>
        </p:nvSpPr>
        <p:spPr>
          <a:xfrm>
            <a:off x="2246434" y="1401585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the regular expression found a match</a:t>
            </a:r>
            <a:endParaRPr lang="en-GB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C1C349-5330-4605-8D82-DF8E5466FD24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335159" y="0"/>
            <a:ext cx="1" cy="17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300B42-A8E7-48C6-B5D1-B5D489C828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35159" y="1125183"/>
            <a:ext cx="640" cy="2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708FA39-01B2-4CBF-BBF9-CC480BB229A0}"/>
              </a:ext>
            </a:extLst>
          </p:cNvPr>
          <p:cNvSpPr/>
          <p:nvPr/>
        </p:nvSpPr>
        <p:spPr>
          <a:xfrm>
            <a:off x="4838546" y="159958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start and end of match and substring it to = currency</a:t>
            </a:r>
            <a:endParaRPr lang="en-GB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DE78ABE-3467-4438-AC86-20C40AD015A2}"/>
              </a:ext>
            </a:extLst>
          </p:cNvPr>
          <p:cNvSpPr/>
          <p:nvPr/>
        </p:nvSpPr>
        <p:spPr>
          <a:xfrm>
            <a:off x="6510022" y="1597718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the currency symbol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986ADDD-B0D3-46A5-8A4E-96B6276A7410}"/>
              </a:ext>
            </a:extLst>
          </p:cNvPr>
          <p:cNvSpPr/>
          <p:nvPr/>
        </p:nvSpPr>
        <p:spPr>
          <a:xfrm>
            <a:off x="8181498" y="1598544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 any , or . So the currencies is a correct double</a:t>
            </a:r>
            <a:endParaRPr lang="en-GB" sz="1200" dirty="0"/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EA923CF2-B9EE-498B-8239-A34F774B9ED2}"/>
              </a:ext>
            </a:extLst>
          </p:cNvPr>
          <p:cNvSpPr/>
          <p:nvPr/>
        </p:nvSpPr>
        <p:spPr>
          <a:xfrm>
            <a:off x="7918380" y="2507804"/>
            <a:ext cx="1875639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currency (input country, output country, currency) </a:t>
            </a:r>
            <a:endParaRPr lang="en-GB" sz="1200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F40FE907-D6A9-46A5-B4E8-D9724446B977}"/>
              </a:ext>
            </a:extLst>
          </p:cNvPr>
          <p:cNvSpPr/>
          <p:nvPr/>
        </p:nvSpPr>
        <p:spPr>
          <a:xfrm>
            <a:off x="7766836" y="3530129"/>
            <a:ext cx="2178730" cy="11062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currencies values = null</a:t>
            </a:r>
            <a:endParaRPr lang="en-GB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A4D53E-E7D6-4DC8-8C84-A16A76192DF0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 flipV="1">
            <a:off x="7390387" y="5250884"/>
            <a:ext cx="791111" cy="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557956-23AC-407E-8370-208EE3C6FA66}"/>
              </a:ext>
            </a:extLst>
          </p:cNvPr>
          <p:cNvCxnSpPr>
            <a:cxnSpLocks/>
          </p:cNvCxnSpPr>
          <p:nvPr/>
        </p:nvCxnSpPr>
        <p:spPr>
          <a:xfrm>
            <a:off x="6698968" y="5605990"/>
            <a:ext cx="0" cy="29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4236B8-2EC8-4C51-A9CE-ACC004F5A99B}"/>
              </a:ext>
            </a:extLst>
          </p:cNvPr>
          <p:cNvSpPr txBox="1"/>
          <p:nvPr/>
        </p:nvSpPr>
        <p:spPr>
          <a:xfrm>
            <a:off x="9016027" y="4497848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F9110-7D2A-4992-B15C-C026BE7933C0}"/>
              </a:ext>
            </a:extLst>
          </p:cNvPr>
          <p:cNvSpPr txBox="1"/>
          <p:nvPr/>
        </p:nvSpPr>
        <p:spPr>
          <a:xfrm>
            <a:off x="7607546" y="3763484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1D99858-DFCB-42B9-949E-46CEEC9F242B}"/>
              </a:ext>
            </a:extLst>
          </p:cNvPr>
          <p:cNvSpPr/>
          <p:nvPr/>
        </p:nvSpPr>
        <p:spPr>
          <a:xfrm>
            <a:off x="8181498" y="4900935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Currencies values = currencies values + </a:t>
            </a:r>
            <a:r>
              <a:rPr lang="en-GB" sz="1200" dirty="0"/>
              <a:t>localised</a:t>
            </a:r>
            <a:r>
              <a:rPr lang="en-US" sz="1200" dirty="0"/>
              <a:t> currency</a:t>
            </a:r>
            <a:endParaRPr lang="en-GB" sz="1200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F07C217-F4D2-4F0C-9EEC-07E54BA02CE2}"/>
              </a:ext>
            </a:extLst>
          </p:cNvPr>
          <p:cNvSpPr/>
          <p:nvPr/>
        </p:nvSpPr>
        <p:spPr>
          <a:xfrm>
            <a:off x="6040983" y="372813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Currency value = </a:t>
            </a:r>
            <a:r>
              <a:rPr lang="en-GB" sz="1200" dirty="0"/>
              <a:t>localised</a:t>
            </a:r>
            <a:r>
              <a:rPr lang="en-US" sz="1200" dirty="0"/>
              <a:t> currency</a:t>
            </a:r>
            <a:endParaRPr lang="en-GB" sz="1200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65AC24F-9895-4787-B3D8-2A0B4DE233B4}"/>
              </a:ext>
            </a:extLst>
          </p:cNvPr>
          <p:cNvSpPr/>
          <p:nvPr/>
        </p:nvSpPr>
        <p:spPr>
          <a:xfrm>
            <a:off x="6040982" y="489577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 of currencies ++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981BE1-64E4-4EFC-8B07-9F98EA6377E9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 flipV="1">
            <a:off x="7390388" y="4083238"/>
            <a:ext cx="376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6B9F22-E9C5-4917-AAF3-78D150FC7F2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856201" y="4636348"/>
            <a:ext cx="0" cy="26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4C902-114A-4D28-8751-006A8B8C36F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715685" y="4438344"/>
            <a:ext cx="1" cy="4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5E03DC-9CBF-42EE-9A6A-139C746A72CC}"/>
              </a:ext>
            </a:extLst>
          </p:cNvPr>
          <p:cNvCxnSpPr>
            <a:cxnSpLocks/>
          </p:cNvCxnSpPr>
          <p:nvPr/>
        </p:nvCxnSpPr>
        <p:spPr>
          <a:xfrm>
            <a:off x="6698968" y="5898740"/>
            <a:ext cx="38686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0DFD0B0E-2FDD-4897-872F-711D7D7C4CE0}"/>
              </a:ext>
            </a:extLst>
          </p:cNvPr>
          <p:cNvSpPr/>
          <p:nvPr/>
        </p:nvSpPr>
        <p:spPr>
          <a:xfrm>
            <a:off x="2661096" y="2819916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currency values = number of currencies + currencies value</a:t>
            </a:r>
            <a:endParaRPr lang="en-GB" sz="12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DB960800-FA2C-4CF9-9BB2-505B9DAFD0C5}"/>
              </a:ext>
            </a:extLst>
          </p:cNvPr>
          <p:cNvSpPr/>
          <p:nvPr/>
        </p:nvSpPr>
        <p:spPr>
          <a:xfrm>
            <a:off x="2661095" y="395684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Localised</a:t>
            </a:r>
            <a:r>
              <a:rPr lang="en-US" sz="1200" dirty="0"/>
              <a:t> values = local date values + local currency values</a:t>
            </a:r>
            <a:endParaRPr lang="en-GB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A4E3CE-2801-4FA3-959E-DDE357BAF29F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3335799" y="2507804"/>
            <a:ext cx="0" cy="3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154816-ECFE-4D7A-B0A4-9FF1C3497878}"/>
              </a:ext>
            </a:extLst>
          </p:cNvPr>
          <p:cNvCxnSpPr>
            <a:cxnSpLocks/>
          </p:cNvCxnSpPr>
          <p:nvPr/>
        </p:nvCxnSpPr>
        <p:spPr>
          <a:xfrm flipH="1">
            <a:off x="3335159" y="1208557"/>
            <a:ext cx="7232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585248-CF8B-44D9-A0D8-DED61810A49F}"/>
              </a:ext>
            </a:extLst>
          </p:cNvPr>
          <p:cNvCxnSpPr>
            <a:cxnSpLocks/>
          </p:cNvCxnSpPr>
          <p:nvPr/>
        </p:nvCxnSpPr>
        <p:spPr>
          <a:xfrm>
            <a:off x="10567601" y="1208557"/>
            <a:ext cx="0" cy="4690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2E662-3B20-4C8C-A4C7-F5A00638A73B}"/>
              </a:ext>
            </a:extLst>
          </p:cNvPr>
          <p:cNvSpPr txBox="1"/>
          <p:nvPr/>
        </p:nvSpPr>
        <p:spPr>
          <a:xfrm>
            <a:off x="3482281" y="2380151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EC2DBE-7326-4D09-B6B8-6EACBB0A72CA}"/>
              </a:ext>
            </a:extLst>
          </p:cNvPr>
          <p:cNvSpPr txBox="1"/>
          <p:nvPr/>
        </p:nvSpPr>
        <p:spPr>
          <a:xfrm>
            <a:off x="4107516" y="1574696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07C69D-A16E-46C0-AA78-66AA77BD50F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335798" y="3530129"/>
            <a:ext cx="1" cy="42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3A7E5E-7239-4FDA-A271-C127D935D23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425164" y="1954694"/>
            <a:ext cx="41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51DD5C-EAD0-4C88-A104-DEA1B790A48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87951" y="1952825"/>
            <a:ext cx="322071" cy="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85E8CF-4A98-49DE-9E22-4A4566EB5ED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859427" y="1952825"/>
            <a:ext cx="322071" cy="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A32FD2-324C-4569-BA7D-EA0C6C56859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856200" y="2308757"/>
            <a:ext cx="1" cy="1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627557-F5D5-401A-AB94-B821DE930F5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856200" y="3218017"/>
            <a:ext cx="1" cy="3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DAD661A4-645C-4F4C-9CFE-3B20433EA5DD}"/>
              </a:ext>
            </a:extLst>
          </p:cNvPr>
          <p:cNvSpPr/>
          <p:nvPr/>
        </p:nvSpPr>
        <p:spPr>
          <a:xfrm>
            <a:off x="2660456" y="493923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Return localised</a:t>
            </a:r>
            <a:r>
              <a:rPr lang="en-US" sz="1200" dirty="0"/>
              <a:t> values</a:t>
            </a:r>
            <a:endParaRPr lang="en-GB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E6F3900-1936-4488-8A33-F4F0A7B39F11}"/>
              </a:ext>
            </a:extLst>
          </p:cNvPr>
          <p:cNvCxnSpPr>
            <a:cxnSpLocks/>
            <a:stCxn id="27" idx="2"/>
            <a:endCxn id="63" idx="0"/>
          </p:cNvCxnSpPr>
          <p:nvPr/>
        </p:nvCxnSpPr>
        <p:spPr>
          <a:xfrm flipH="1">
            <a:off x="3335159" y="4667060"/>
            <a:ext cx="639" cy="27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66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579FBA-78E5-4932-96CA-62585E11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47" y="473706"/>
            <a:ext cx="1541016" cy="655807"/>
          </a:xfrm>
        </p:spPr>
        <p:txBody>
          <a:bodyPr>
            <a:normAutofit/>
          </a:bodyPr>
          <a:lstStyle/>
          <a:p>
            <a:r>
              <a:rPr lang="en-GB" sz="1400" dirty="0"/>
              <a:t>Localise date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699315A6-325A-4D88-8031-BD1D849C2751}"/>
              </a:ext>
            </a:extLst>
          </p:cNvPr>
          <p:cNvSpPr/>
          <p:nvPr/>
        </p:nvSpPr>
        <p:spPr>
          <a:xfrm>
            <a:off x="4835485" y="118599"/>
            <a:ext cx="1624613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date (input country, output country, date) </a:t>
            </a:r>
            <a:endParaRPr lang="en-GB" sz="12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7E07BC-7014-47C7-91F8-B8324D8A5769}"/>
              </a:ext>
            </a:extLst>
          </p:cNvPr>
          <p:cNvSpPr/>
          <p:nvPr/>
        </p:nvSpPr>
        <p:spPr>
          <a:xfrm>
            <a:off x="4973088" y="1069418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delimiter</a:t>
            </a:r>
            <a:endParaRPr lang="en-GB" sz="12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3E64B03-E21D-4AAC-A125-C9C9C5E5A7C3}"/>
              </a:ext>
            </a:extLst>
          </p:cNvPr>
          <p:cNvSpPr/>
          <p:nvPr/>
        </p:nvSpPr>
        <p:spPr>
          <a:xfrm>
            <a:off x="4973087" y="202023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Split date using delimiter into day month and year</a:t>
            </a:r>
            <a:endParaRPr lang="en-GB" sz="12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CB11F77-218E-4978-9341-5437304AA1C1}"/>
              </a:ext>
            </a:extLst>
          </p:cNvPr>
          <p:cNvSpPr/>
          <p:nvPr/>
        </p:nvSpPr>
        <p:spPr>
          <a:xfrm>
            <a:off x="4173497" y="296295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input format using input country</a:t>
            </a:r>
            <a:endParaRPr lang="en-GB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8258DB0-9986-4602-BBB9-38F35328150A}"/>
              </a:ext>
            </a:extLst>
          </p:cNvPr>
          <p:cNvSpPr/>
          <p:nvPr/>
        </p:nvSpPr>
        <p:spPr>
          <a:xfrm>
            <a:off x="2555345" y="4054532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output format using output country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F6AEE36-674D-4419-9F0D-4D9FC23AE497}"/>
              </a:ext>
            </a:extLst>
          </p:cNvPr>
          <p:cNvSpPr/>
          <p:nvPr/>
        </p:nvSpPr>
        <p:spPr>
          <a:xfrm>
            <a:off x="2555345" y="296295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the input format to the corresponding values of date</a:t>
            </a:r>
            <a:endParaRPr lang="en-GB" sz="12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D2EC287-DB95-4EC5-BA7B-4195CC92839E}"/>
              </a:ext>
            </a:extLst>
          </p:cNvPr>
          <p:cNvSpPr/>
          <p:nvPr/>
        </p:nvSpPr>
        <p:spPr>
          <a:xfrm>
            <a:off x="4166813" y="3853133"/>
            <a:ext cx="1349405" cy="11130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the output format to the input format values so the date is now in the final order</a:t>
            </a:r>
            <a:endParaRPr lang="en-GB" sz="12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DB92D7C-2693-4704-8EDE-AD3FBD85169B}"/>
              </a:ext>
            </a:extLst>
          </p:cNvPr>
          <p:cNvSpPr/>
          <p:nvPr/>
        </p:nvSpPr>
        <p:spPr>
          <a:xfrm>
            <a:off x="2244400" y="564003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the correct delimiter back</a:t>
            </a:r>
            <a:endParaRPr lang="en-GB" sz="1200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B515AA8-CCF1-43FC-830E-ACA7EF87376A}"/>
              </a:ext>
            </a:extLst>
          </p:cNvPr>
          <p:cNvSpPr/>
          <p:nvPr/>
        </p:nvSpPr>
        <p:spPr>
          <a:xfrm>
            <a:off x="10267307" y="4054532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Concatenate 20 + year value</a:t>
            </a:r>
            <a:endParaRPr lang="en-GB" sz="1200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42D18E6-602F-4D63-9111-404D63E80B5A}"/>
              </a:ext>
            </a:extLst>
          </p:cNvPr>
          <p:cNvSpPr/>
          <p:nvPr/>
        </p:nvSpPr>
        <p:spPr>
          <a:xfrm>
            <a:off x="7923492" y="5298706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Substring the last two values</a:t>
            </a:r>
            <a:endParaRPr lang="en-GB" sz="1200" dirty="0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7185B6A2-3C59-407A-9915-B820D1130C44}"/>
              </a:ext>
            </a:extLst>
          </p:cNvPr>
          <p:cNvSpPr/>
          <p:nvPr/>
        </p:nvSpPr>
        <p:spPr>
          <a:xfrm>
            <a:off x="5797231" y="3853134"/>
            <a:ext cx="2024109" cy="11130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the output format need 4 number in the year</a:t>
            </a:r>
            <a:endParaRPr lang="en-GB" sz="1200" dirty="0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B5420F48-F372-421C-979C-5434E7BC79D7}"/>
              </a:ext>
            </a:extLst>
          </p:cNvPr>
          <p:cNvSpPr/>
          <p:nvPr/>
        </p:nvSpPr>
        <p:spPr>
          <a:xfrm>
            <a:off x="8108385" y="3887224"/>
            <a:ext cx="1725343" cy="1044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the value have 4 numbers</a:t>
            </a:r>
            <a:endParaRPr lang="en-GB" sz="1200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2754D89-FBF1-4EE3-9F88-05B6DCA5EC35}"/>
              </a:ext>
            </a:extLst>
          </p:cNvPr>
          <p:cNvSpPr/>
          <p:nvPr/>
        </p:nvSpPr>
        <p:spPr>
          <a:xfrm>
            <a:off x="5996920" y="5131398"/>
            <a:ext cx="1624730" cy="10448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the value have 2 numbers</a:t>
            </a:r>
            <a:endParaRPr lang="en-GB" sz="1200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FFB93F1-FEB0-46A8-96E0-D800E4234F4B}"/>
              </a:ext>
            </a:extLst>
          </p:cNvPr>
          <p:cNvSpPr/>
          <p:nvPr/>
        </p:nvSpPr>
        <p:spPr>
          <a:xfrm>
            <a:off x="529551" y="5640032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final date</a:t>
            </a:r>
            <a:endParaRPr lang="en-GB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E99623-5B2C-4F8D-8E7B-C64EEF871BF0}"/>
              </a:ext>
            </a:extLst>
          </p:cNvPr>
          <p:cNvCxnSpPr>
            <a:cxnSpLocks/>
          </p:cNvCxnSpPr>
          <p:nvPr/>
        </p:nvCxnSpPr>
        <p:spPr>
          <a:xfrm flipV="1">
            <a:off x="8971056" y="3650228"/>
            <a:ext cx="27918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93022B-5CAE-4B1D-A0B7-BCFAEC62B70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598194" y="6008919"/>
            <a:ext cx="1" cy="34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944F22-ADDA-400F-ABE8-90B0A87A80B7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flipH="1">
            <a:off x="1878956" y="5995138"/>
            <a:ext cx="365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A0FEBE-9B82-4344-858C-A6325D2D431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971056" y="3650227"/>
            <a:ext cx="1" cy="236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C4D67D-5968-4E02-A195-6EAEC3EB9113}"/>
              </a:ext>
            </a:extLst>
          </p:cNvPr>
          <p:cNvSpPr txBox="1"/>
          <p:nvPr/>
        </p:nvSpPr>
        <p:spPr>
          <a:xfrm>
            <a:off x="9657869" y="4132639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DB27F9-3EF9-478F-8257-FD32F4A8BA55}"/>
              </a:ext>
            </a:extLst>
          </p:cNvPr>
          <p:cNvSpPr txBox="1"/>
          <p:nvPr/>
        </p:nvSpPr>
        <p:spPr>
          <a:xfrm>
            <a:off x="8531860" y="3668522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FAE28D-14C9-4A2C-9828-1B4081F733DD}"/>
              </a:ext>
            </a:extLst>
          </p:cNvPr>
          <p:cNvSpPr txBox="1"/>
          <p:nvPr/>
        </p:nvSpPr>
        <p:spPr>
          <a:xfrm>
            <a:off x="7508402" y="5315970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AFA6FC-A569-4ECE-B91B-555C0F537F1F}"/>
              </a:ext>
            </a:extLst>
          </p:cNvPr>
          <p:cNvSpPr txBox="1"/>
          <p:nvPr/>
        </p:nvSpPr>
        <p:spPr>
          <a:xfrm>
            <a:off x="6322492" y="4876636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989C8-8A7B-47E1-9C11-33FB0BB964EC}"/>
              </a:ext>
            </a:extLst>
          </p:cNvPr>
          <p:cNvSpPr txBox="1"/>
          <p:nvPr/>
        </p:nvSpPr>
        <p:spPr>
          <a:xfrm>
            <a:off x="6082854" y="5899230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5FF257-FBBC-42D2-8DA2-58DBCA251F01}"/>
              </a:ext>
            </a:extLst>
          </p:cNvPr>
          <p:cNvSpPr txBox="1"/>
          <p:nvPr/>
        </p:nvSpPr>
        <p:spPr>
          <a:xfrm>
            <a:off x="7560525" y="4048425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FB975D-625D-44E8-A1BB-5CD150729337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9833728" y="4409639"/>
            <a:ext cx="433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42C4C5-1E57-4231-8DD3-CF72C6C197B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821340" y="4409639"/>
            <a:ext cx="287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624B28-A857-4D62-9ADE-0801C49358F0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7621650" y="5653813"/>
            <a:ext cx="301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641DC3-863E-46F0-AF95-27361BD161C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809285" y="4966144"/>
            <a:ext cx="1" cy="16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493375-F279-461B-86D0-48B8B45DA9CE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516218" y="4409638"/>
            <a:ext cx="2810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AE0394-6FCC-4516-94FA-1BF27C37785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904750" y="4409638"/>
            <a:ext cx="262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E0A219-3AF6-4BDD-83E6-AF7BA9C6DF0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230048" y="3673163"/>
            <a:ext cx="0" cy="3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D27440-3104-41C3-8513-3EF12FEE313C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3904750" y="3318057"/>
            <a:ext cx="26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9A7AA6-F20E-4F60-A46D-4220BC37005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47789" y="2730450"/>
            <a:ext cx="1" cy="58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87BEB62-695A-4726-90E1-D5C6AEC6EDA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522902" y="3318057"/>
            <a:ext cx="124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F9FA6D-1D0E-4E89-BE5D-23CB21C47F5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47790" y="1779631"/>
            <a:ext cx="1" cy="24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8E0BA-8602-4DD0-B341-BC0110EA4E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647791" y="828812"/>
            <a:ext cx="1" cy="24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4055F1-B6E5-4AE9-BC1D-87B5049CB55A}"/>
              </a:ext>
            </a:extLst>
          </p:cNvPr>
          <p:cNvCxnSpPr>
            <a:cxnSpLocks/>
          </p:cNvCxnSpPr>
          <p:nvPr/>
        </p:nvCxnSpPr>
        <p:spPr>
          <a:xfrm>
            <a:off x="11762913" y="3650227"/>
            <a:ext cx="0" cy="270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9768800-B4AF-47BE-BC4A-9B39F6567317}"/>
              </a:ext>
            </a:extLst>
          </p:cNvPr>
          <p:cNvCxnSpPr>
            <a:cxnSpLocks/>
          </p:cNvCxnSpPr>
          <p:nvPr/>
        </p:nvCxnSpPr>
        <p:spPr>
          <a:xfrm>
            <a:off x="4261282" y="6350243"/>
            <a:ext cx="75016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1246C85-E597-4166-8BDA-1FF922B61BC7}"/>
              </a:ext>
            </a:extLst>
          </p:cNvPr>
          <p:cNvCxnSpPr>
            <a:cxnSpLocks/>
          </p:cNvCxnSpPr>
          <p:nvPr/>
        </p:nvCxnSpPr>
        <p:spPr>
          <a:xfrm>
            <a:off x="4261282" y="5995137"/>
            <a:ext cx="0" cy="35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F99C3F-9380-425C-B9EC-C26DA6CDA90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593805" y="5995137"/>
            <a:ext cx="667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D2A372-77DC-4BCE-AD5C-4D29BB9E52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616712" y="4409639"/>
            <a:ext cx="16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1D8187-B6DB-4CD2-BB1C-DB042215AC2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809285" y="6176229"/>
            <a:ext cx="0" cy="18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46CC74-770D-4D00-9C3B-DFEB04DE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575" y="273504"/>
            <a:ext cx="1541016" cy="655807"/>
          </a:xfrm>
        </p:spPr>
        <p:txBody>
          <a:bodyPr>
            <a:normAutofit/>
          </a:bodyPr>
          <a:lstStyle/>
          <a:p>
            <a:r>
              <a:rPr lang="en-GB" sz="1400" dirty="0"/>
              <a:t>Localise currency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2C4C9241-790B-4368-A1EB-2D67241C3B2B}"/>
              </a:ext>
            </a:extLst>
          </p:cNvPr>
          <p:cNvSpPr/>
          <p:nvPr/>
        </p:nvSpPr>
        <p:spPr>
          <a:xfrm>
            <a:off x="4544866" y="118599"/>
            <a:ext cx="1875639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Localise</a:t>
            </a:r>
            <a:r>
              <a:rPr lang="en-US" sz="1200" dirty="0"/>
              <a:t> currency (input country, output country, currency) </a:t>
            </a:r>
            <a:endParaRPr lang="en-GB" sz="12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48DED66-5678-4E7D-B467-0DC1135DC4DF}"/>
              </a:ext>
            </a:extLst>
          </p:cNvPr>
          <p:cNvSpPr/>
          <p:nvPr/>
        </p:nvSpPr>
        <p:spPr>
          <a:xfrm>
            <a:off x="4807982" y="102981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input country and output country to find exchange rate</a:t>
            </a:r>
            <a:endParaRPr lang="en-GB" sz="12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2500CB7-2A32-4B57-A0F4-A57EFA7A43BF}"/>
              </a:ext>
            </a:extLst>
          </p:cNvPr>
          <p:cNvSpPr/>
          <p:nvPr/>
        </p:nvSpPr>
        <p:spPr>
          <a:xfrm>
            <a:off x="4807982" y="1941023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Currency * exchange rate = final value</a:t>
            </a:r>
            <a:endParaRPr lang="en-GB" sz="12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BB8E866-F180-4882-9D03-6E041A3BED1D}"/>
              </a:ext>
            </a:extLst>
          </p:cNvPr>
          <p:cNvSpPr/>
          <p:nvPr/>
        </p:nvSpPr>
        <p:spPr>
          <a:xfrm>
            <a:off x="4807982" y="4674658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output country to put the right symbol on in the right position</a:t>
            </a:r>
            <a:endParaRPr lang="en-GB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7BA223D-36E8-424F-9763-B8EF1E15AD8C}"/>
              </a:ext>
            </a:extLst>
          </p:cNvPr>
          <p:cNvSpPr/>
          <p:nvPr/>
        </p:nvSpPr>
        <p:spPr>
          <a:xfrm>
            <a:off x="4807981" y="3763447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commas or dot depending on output country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810624B-B9D3-46D0-A9DB-24D851EFAB60}"/>
              </a:ext>
            </a:extLst>
          </p:cNvPr>
          <p:cNvSpPr/>
          <p:nvPr/>
        </p:nvSpPr>
        <p:spPr>
          <a:xfrm>
            <a:off x="4807981" y="2887060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Round to two decimal places</a:t>
            </a:r>
            <a:endParaRPr lang="en-GB" sz="12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499D5E2-5FEE-4981-BAA6-40F6C7B96151}"/>
              </a:ext>
            </a:extLst>
          </p:cNvPr>
          <p:cNvSpPr/>
          <p:nvPr/>
        </p:nvSpPr>
        <p:spPr>
          <a:xfrm>
            <a:off x="4807980" y="5585871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final value</a:t>
            </a:r>
            <a:endParaRPr lang="en-GB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76736E-BD07-47B8-A249-BF1E6CCBBD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482685" y="828812"/>
            <a:ext cx="1" cy="20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6733AE-3DAC-4330-B9F1-49BD464609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82685" y="1740024"/>
            <a:ext cx="0" cy="20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943866-60AC-428C-9C06-526B73220F0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482684" y="2651236"/>
            <a:ext cx="1" cy="23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F7C85-F271-4043-A71D-8C2AE0AE3A9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5482683" y="5384871"/>
            <a:ext cx="2" cy="20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8CC010-72D6-4F70-9970-D39D0F286AA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5482684" y="4473660"/>
            <a:ext cx="1" cy="20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1408C2-B0B7-43F6-A2AE-212ADF3E194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482684" y="3597273"/>
            <a:ext cx="0" cy="16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1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1BAD0E-64BB-4524-A421-1810B764DCBF}"/>
              </a:ext>
            </a:extLst>
          </p:cNvPr>
          <p:cNvSpPr/>
          <p:nvPr/>
        </p:nvSpPr>
        <p:spPr>
          <a:xfrm>
            <a:off x="550416" y="550416"/>
            <a:ext cx="1349405" cy="710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  <a:endParaRPr lang="en-GB" sz="12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E99ADB1-C9B1-4B9B-A5B2-A361E69845EC}"/>
              </a:ext>
            </a:extLst>
          </p:cNvPr>
          <p:cNvSpPr/>
          <p:nvPr/>
        </p:nvSpPr>
        <p:spPr>
          <a:xfrm>
            <a:off x="2166151" y="550416"/>
            <a:ext cx="1349405" cy="7102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Alternate Process</a:t>
            </a:r>
            <a:endParaRPr lang="en-GB" sz="12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3E121589-C4E6-42F0-A2ED-FD59A8A23402}"/>
              </a:ext>
            </a:extLst>
          </p:cNvPr>
          <p:cNvSpPr/>
          <p:nvPr/>
        </p:nvSpPr>
        <p:spPr>
          <a:xfrm>
            <a:off x="3781886" y="550416"/>
            <a:ext cx="2024109" cy="710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</a:t>
            </a:r>
            <a:endParaRPr lang="en-GB" sz="1200" dirty="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2C9EE824-8614-4458-B365-99D3AC10D875}"/>
              </a:ext>
            </a:extLst>
          </p:cNvPr>
          <p:cNvSpPr/>
          <p:nvPr/>
        </p:nvSpPr>
        <p:spPr>
          <a:xfrm>
            <a:off x="6072325" y="550416"/>
            <a:ext cx="1251751" cy="71021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  <a:endParaRPr lang="en-GB" sz="1200" dirty="0"/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1ED2E86E-24D1-42BE-8BAD-AE3B0900A2DD}"/>
              </a:ext>
            </a:extLst>
          </p:cNvPr>
          <p:cNvSpPr/>
          <p:nvPr/>
        </p:nvSpPr>
        <p:spPr>
          <a:xfrm>
            <a:off x="7590406" y="550415"/>
            <a:ext cx="1624613" cy="710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Predefined Process</a:t>
            </a:r>
            <a:endParaRPr lang="en-GB" sz="1200" dirty="0"/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1E6BB516-330B-44A3-A259-87FBDB9DB72D}"/>
              </a:ext>
            </a:extLst>
          </p:cNvPr>
          <p:cNvSpPr/>
          <p:nvPr/>
        </p:nvSpPr>
        <p:spPr>
          <a:xfrm>
            <a:off x="9481349" y="550414"/>
            <a:ext cx="1162975" cy="89664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</a:t>
            </a:r>
            <a:endParaRPr lang="en-GB" sz="1200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91FD000E-5057-46F5-95BD-1CCBB5168315}"/>
              </a:ext>
            </a:extLst>
          </p:cNvPr>
          <p:cNvSpPr/>
          <p:nvPr/>
        </p:nvSpPr>
        <p:spPr>
          <a:xfrm>
            <a:off x="488272" y="1669002"/>
            <a:ext cx="1411549" cy="5237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Terminator</a:t>
            </a:r>
            <a:endParaRPr lang="en-GB" sz="1200" dirty="0"/>
          </a:p>
        </p:txBody>
      </p:sp>
      <p:sp>
        <p:nvSpPr>
          <p:cNvPr id="11" name="Flowchart: Manual Input 10">
            <a:extLst>
              <a:ext uri="{FF2B5EF4-FFF2-40B4-BE49-F238E27FC236}">
                <a16:creationId xmlns:a16="http://schemas.microsoft.com/office/drawing/2014/main" id="{990C9845-6603-445C-B3FB-09BABF924855}"/>
              </a:ext>
            </a:extLst>
          </p:cNvPr>
          <p:cNvSpPr/>
          <p:nvPr/>
        </p:nvSpPr>
        <p:spPr>
          <a:xfrm>
            <a:off x="2379216" y="1669002"/>
            <a:ext cx="1278384" cy="63031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input</a:t>
            </a:r>
            <a:endParaRPr lang="en-GB" sz="1200" dirty="0"/>
          </a:p>
        </p:txBody>
      </p:sp>
      <p:sp>
        <p:nvSpPr>
          <p:cNvPr id="13" name="Flowchart: Or 12">
            <a:extLst>
              <a:ext uri="{FF2B5EF4-FFF2-40B4-BE49-F238E27FC236}">
                <a16:creationId xmlns:a16="http://schemas.microsoft.com/office/drawing/2014/main" id="{AA4621D3-BCD7-4E01-9827-D2CD9E53DA81}"/>
              </a:ext>
            </a:extLst>
          </p:cNvPr>
          <p:cNvSpPr/>
          <p:nvPr/>
        </p:nvSpPr>
        <p:spPr>
          <a:xfrm>
            <a:off x="5373208" y="1522520"/>
            <a:ext cx="905523" cy="92327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</a:t>
            </a:r>
            <a:endParaRPr lang="en-GB" sz="1200" dirty="0"/>
          </a:p>
        </p:txBody>
      </p:sp>
      <p:sp>
        <p:nvSpPr>
          <p:cNvPr id="14" name="Flowchart: Sort 13">
            <a:extLst>
              <a:ext uri="{FF2B5EF4-FFF2-40B4-BE49-F238E27FC236}">
                <a16:creationId xmlns:a16="http://schemas.microsoft.com/office/drawing/2014/main" id="{C7D0DF29-86E0-47FA-AE8D-38DA6F649CF8}"/>
              </a:ext>
            </a:extLst>
          </p:cNvPr>
          <p:cNvSpPr/>
          <p:nvPr/>
        </p:nvSpPr>
        <p:spPr>
          <a:xfrm>
            <a:off x="6507330" y="1522520"/>
            <a:ext cx="1162975" cy="1145221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</a:t>
            </a:r>
            <a:endParaRPr lang="en-GB" sz="1200" dirty="0"/>
          </a:p>
        </p:txBody>
      </p:sp>
      <p:sp>
        <p:nvSpPr>
          <p:cNvPr id="15" name="Flowchart: Extract 14">
            <a:extLst>
              <a:ext uri="{FF2B5EF4-FFF2-40B4-BE49-F238E27FC236}">
                <a16:creationId xmlns:a16="http://schemas.microsoft.com/office/drawing/2014/main" id="{AB68CA69-736C-438B-B66E-8A8CFC378F9A}"/>
              </a:ext>
            </a:extLst>
          </p:cNvPr>
          <p:cNvSpPr/>
          <p:nvPr/>
        </p:nvSpPr>
        <p:spPr>
          <a:xfrm>
            <a:off x="7621475" y="1478132"/>
            <a:ext cx="1762221" cy="123399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Extract</a:t>
            </a:r>
            <a:endParaRPr lang="en-GB" sz="1200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5E0C42DD-6C26-41F8-B105-579E48F17827}"/>
              </a:ext>
            </a:extLst>
          </p:cNvPr>
          <p:cNvSpPr/>
          <p:nvPr/>
        </p:nvSpPr>
        <p:spPr>
          <a:xfrm>
            <a:off x="9215019" y="1669002"/>
            <a:ext cx="1762221" cy="142930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</a:t>
            </a:r>
            <a:endParaRPr lang="en-GB" sz="1200" dirty="0"/>
          </a:p>
        </p:txBody>
      </p:sp>
      <p:sp>
        <p:nvSpPr>
          <p:cNvPr id="17" name="Flowchart: Stored Data 16">
            <a:extLst>
              <a:ext uri="{FF2B5EF4-FFF2-40B4-BE49-F238E27FC236}">
                <a16:creationId xmlns:a16="http://schemas.microsoft.com/office/drawing/2014/main" id="{6706F1D1-63D7-4034-B2EC-5931A1154569}"/>
              </a:ext>
            </a:extLst>
          </p:cNvPr>
          <p:cNvSpPr/>
          <p:nvPr/>
        </p:nvSpPr>
        <p:spPr>
          <a:xfrm>
            <a:off x="439444" y="2601157"/>
            <a:ext cx="1509204" cy="108307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Sorted Data</a:t>
            </a:r>
            <a:endParaRPr lang="en-GB" sz="1200" dirty="0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C913EA82-2393-483B-B4A6-25465DE20EC6}"/>
              </a:ext>
            </a:extLst>
          </p:cNvPr>
          <p:cNvSpPr/>
          <p:nvPr/>
        </p:nvSpPr>
        <p:spPr>
          <a:xfrm>
            <a:off x="2388090" y="2578963"/>
            <a:ext cx="1278384" cy="103868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Delay</a:t>
            </a:r>
            <a:endParaRPr lang="en-GB" sz="1200" dirty="0"/>
          </a:p>
        </p:txBody>
      </p:sp>
      <p:sp>
        <p:nvSpPr>
          <p:cNvPr id="19" name="Flowchart: Display 18">
            <a:extLst>
              <a:ext uri="{FF2B5EF4-FFF2-40B4-BE49-F238E27FC236}">
                <a16:creationId xmlns:a16="http://schemas.microsoft.com/office/drawing/2014/main" id="{4952741A-3C85-4D2E-88D7-004498E0749A}"/>
              </a:ext>
            </a:extLst>
          </p:cNvPr>
          <p:cNvSpPr/>
          <p:nvPr/>
        </p:nvSpPr>
        <p:spPr>
          <a:xfrm>
            <a:off x="4130333" y="2765394"/>
            <a:ext cx="1296143" cy="101205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</a:t>
            </a:r>
            <a:endParaRPr lang="en-GB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4B6554-1D98-4A2B-9676-CE1BAC7050CE}"/>
              </a:ext>
            </a:extLst>
          </p:cNvPr>
          <p:cNvCxnSpPr/>
          <p:nvPr/>
        </p:nvCxnSpPr>
        <p:spPr>
          <a:xfrm>
            <a:off x="10233135" y="6384525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3E0E44-66ED-4B05-9F68-0C6A6F5ABDE4}"/>
              </a:ext>
            </a:extLst>
          </p:cNvPr>
          <p:cNvCxnSpPr>
            <a:cxnSpLocks/>
          </p:cNvCxnSpPr>
          <p:nvPr/>
        </p:nvCxnSpPr>
        <p:spPr>
          <a:xfrm>
            <a:off x="11573674" y="5337699"/>
            <a:ext cx="0" cy="90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201CA6-AD75-4AC5-AF0F-169901F013BB}"/>
              </a:ext>
            </a:extLst>
          </p:cNvPr>
          <p:cNvCxnSpPr>
            <a:cxnSpLocks/>
          </p:cNvCxnSpPr>
          <p:nvPr/>
        </p:nvCxnSpPr>
        <p:spPr>
          <a:xfrm>
            <a:off x="9934113" y="6068134"/>
            <a:ext cx="1456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9BEA6C-69C8-4F4F-B14E-AE188BB282CF}"/>
              </a:ext>
            </a:extLst>
          </p:cNvPr>
          <p:cNvCxnSpPr/>
          <p:nvPr/>
        </p:nvCxnSpPr>
        <p:spPr>
          <a:xfrm>
            <a:off x="11776970" y="5235605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44A8F8-A691-46B9-AE18-A8B62D76E43D}"/>
              </a:ext>
            </a:extLst>
          </p:cNvPr>
          <p:cNvSpPr txBox="1"/>
          <p:nvPr/>
        </p:nvSpPr>
        <p:spPr>
          <a:xfrm>
            <a:off x="9899346" y="5370587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CA96ED-4BCA-4B4F-9D3D-A012E11A7215}"/>
              </a:ext>
            </a:extLst>
          </p:cNvPr>
          <p:cNvSpPr txBox="1"/>
          <p:nvPr/>
        </p:nvSpPr>
        <p:spPr>
          <a:xfrm>
            <a:off x="10736510" y="5415806"/>
            <a:ext cx="62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GB" sz="12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D140EA8-4CF7-40CF-929E-86A5144B4CD8}"/>
              </a:ext>
            </a:extLst>
          </p:cNvPr>
          <p:cNvSpPr/>
          <p:nvPr/>
        </p:nvSpPr>
        <p:spPr>
          <a:xfrm>
            <a:off x="3981634" y="1447059"/>
            <a:ext cx="1220680" cy="114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7319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567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User Interface</vt:lpstr>
      <vt:lpstr>PowerPoint Presentation</vt:lpstr>
      <vt:lpstr>PowerPoint Presentation</vt:lpstr>
      <vt:lpstr>PowerPoint Presentation</vt:lpstr>
      <vt:lpstr>Localise</vt:lpstr>
      <vt:lpstr>PowerPoint Presentation</vt:lpstr>
      <vt:lpstr>Localise date</vt:lpstr>
      <vt:lpstr>Localise currency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Pernot</dc:creator>
  <cp:lastModifiedBy>Benjamin Pernot</cp:lastModifiedBy>
  <cp:revision>33</cp:revision>
  <dcterms:created xsi:type="dcterms:W3CDTF">2020-04-12T13:57:48Z</dcterms:created>
  <dcterms:modified xsi:type="dcterms:W3CDTF">2020-04-13T09:52:13Z</dcterms:modified>
</cp:coreProperties>
</file>