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varScale="1">
        <p:scale>
          <a:sx n="25" d="100"/>
          <a:sy n="25" d="100"/>
        </p:scale>
        <p:origin x="1626" y="108"/>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3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3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4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4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marL="344488" indent="-34448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3444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dirty="0"/>
          </a:p>
        </p:txBody>
      </p:sp>
      <p:sp>
        <p:nvSpPr>
          <p:cNvPr id="6" name="Text Placeholder 5"/>
          <p:cNvSpPr>
            <a:spLocks noGrp="1"/>
          </p:cNvSpPr>
          <p:nvPr>
            <p:ph type="body" sz="quarter" idx="20"/>
          </p:nvPr>
        </p:nvSpPr>
        <p:spPr/>
        <p:txBody>
          <a:bodyPr/>
          <a:lstStyle/>
          <a:p>
            <a:endParaRPr lang="en-US"/>
          </a:p>
        </p:txBody>
      </p:sp>
      <p:sp>
        <p:nvSpPr>
          <p:cNvPr id="7" name="Text Placeholder 6"/>
          <p:cNvSpPr>
            <a:spLocks noGrp="1"/>
          </p:cNvSpPr>
          <p:nvPr>
            <p:ph type="body" sz="quarter" idx="21"/>
          </p:nvPr>
        </p:nvSpPr>
        <p:spPr/>
        <p:txBody>
          <a:bodyPr/>
          <a:lstStyle/>
          <a:p>
            <a:endParaRPr lang="en-US"/>
          </a:p>
        </p:txBody>
      </p:sp>
      <p:sp>
        <p:nvSpPr>
          <p:cNvPr id="8" name="Text Placeholder 7"/>
          <p:cNvSpPr>
            <a:spLocks noGrp="1"/>
          </p:cNvSpPr>
          <p:nvPr>
            <p:ph type="body" sz="quarter" idx="22"/>
          </p:nvPr>
        </p:nvSpPr>
        <p:spPr/>
        <p:txBody>
          <a:bodyPr/>
          <a:lstStyle/>
          <a:p>
            <a:endParaRPr lang="en-US"/>
          </a:p>
        </p:txBody>
      </p:sp>
      <p:sp>
        <p:nvSpPr>
          <p:cNvPr id="9" name="Text Placeholder 8"/>
          <p:cNvSpPr>
            <a:spLocks noGrp="1"/>
          </p:cNvSpPr>
          <p:nvPr>
            <p:ph type="body" sz="quarter" idx="23"/>
          </p:nvPr>
        </p:nvSpPr>
        <p:spPr/>
        <p:txBody>
          <a:bodyPr/>
          <a:lstStyle/>
          <a:p>
            <a:endParaRPr lang="en-US"/>
          </a:p>
        </p:txBody>
      </p:sp>
      <p:sp>
        <p:nvSpPr>
          <p:cNvPr id="10" name="Text Placeholder 9"/>
          <p:cNvSpPr>
            <a:spLocks noGrp="1"/>
          </p:cNvSpPr>
          <p:nvPr>
            <p:ph type="body" sz="quarter" idx="24"/>
          </p:nvPr>
        </p:nvSpPr>
        <p:spPr/>
        <p:txBody>
          <a:bodyPr/>
          <a:lstStyle/>
          <a:p>
            <a:endParaRPr lang="en-US"/>
          </a:p>
        </p:txBody>
      </p:sp>
      <p:sp>
        <p:nvSpPr>
          <p:cNvPr id="11" name="Text Placeholder 10"/>
          <p:cNvSpPr>
            <a:spLocks noGrp="1"/>
          </p:cNvSpPr>
          <p:nvPr>
            <p:ph type="body" sz="quarter" idx="25"/>
          </p:nvPr>
        </p:nvSpPr>
        <p:spPr/>
        <p:txBody>
          <a:bodyPr/>
          <a:lstStyle/>
          <a:p>
            <a:endParaRPr lang="en-US"/>
          </a:p>
        </p:txBody>
      </p:sp>
      <p:sp>
        <p:nvSpPr>
          <p:cNvPr id="12" name="Text Placeholder 11"/>
          <p:cNvSpPr>
            <a:spLocks noGrp="1"/>
          </p:cNvSpPr>
          <p:nvPr>
            <p:ph type="body" sz="quarter" idx="26"/>
          </p:nvPr>
        </p:nvSpPr>
        <p:spPr/>
        <p:txBody>
          <a:bodyPr/>
          <a:lstStyle/>
          <a:p>
            <a:endParaRPr lang="en-US"/>
          </a:p>
        </p:txBody>
      </p:sp>
      <p:sp>
        <p:nvSpPr>
          <p:cNvPr id="13" name="Text Placeholder 12"/>
          <p:cNvSpPr>
            <a:spLocks noGrp="1"/>
          </p:cNvSpPr>
          <p:nvPr>
            <p:ph type="body" sz="quarter" idx="27"/>
          </p:nvPr>
        </p:nvSpPr>
        <p:spPr/>
        <p:txBody>
          <a:bodyPr/>
          <a:lstStyle/>
          <a:p>
            <a:endParaRPr lang="en-US"/>
          </a:p>
        </p:txBody>
      </p:sp>
      <p:sp>
        <p:nvSpPr>
          <p:cNvPr id="14" name="Text Placeholder 13"/>
          <p:cNvSpPr>
            <a:spLocks noGrp="1"/>
          </p:cNvSpPr>
          <p:nvPr>
            <p:ph type="body" sz="quarter" idx="28"/>
          </p:nvPr>
        </p:nvSpPr>
        <p:spPr/>
        <p:txBody>
          <a:bodyPr/>
          <a:lstStyle/>
          <a:p>
            <a:endParaRPr lang="en-US"/>
          </a:p>
        </p:txBody>
      </p:sp>
      <p:sp>
        <p:nvSpPr>
          <p:cNvPr id="15" name="Text Placeholder 14"/>
          <p:cNvSpPr>
            <a:spLocks noGrp="1"/>
          </p:cNvSpPr>
          <p:nvPr>
            <p:ph type="body" sz="quarter" idx="29"/>
          </p:nvPr>
        </p:nvSpPr>
        <p:spPr/>
        <p:txBody>
          <a:bodyPr/>
          <a:lstStyle/>
          <a:p>
            <a:endParaRPr lang="en-US"/>
          </a:p>
        </p:txBody>
      </p:sp>
      <p:sp>
        <p:nvSpPr>
          <p:cNvPr id="16" name="Text Placeholder 15"/>
          <p:cNvSpPr>
            <a:spLocks noGrp="1"/>
          </p:cNvSpPr>
          <p:nvPr>
            <p:ph type="body" sz="quarter" idx="30"/>
          </p:nvPr>
        </p:nvSpPr>
        <p:spPr/>
        <p:txBody>
          <a:bodyPr/>
          <a:lstStyle/>
          <a:p>
            <a:endParaRPr lang="en-US"/>
          </a:p>
        </p:txBody>
      </p:sp>
      <p:sp>
        <p:nvSpPr>
          <p:cNvPr id="17" name="Text Placeholder 16"/>
          <p:cNvSpPr>
            <a:spLocks noGrp="1"/>
          </p:cNvSpPr>
          <p:nvPr>
            <p:ph type="body" sz="quarter" idx="96"/>
          </p:nvPr>
        </p:nvSpPr>
        <p:spPr/>
        <p:txBody>
          <a:bodyPr/>
          <a:lstStyle/>
          <a:p>
            <a:endParaRPr lang="en-US" dirty="0"/>
          </a:p>
        </p:txBody>
      </p:sp>
      <p:sp>
        <p:nvSpPr>
          <p:cNvPr id="19" name="Text Placeholder 18"/>
          <p:cNvSpPr>
            <a:spLocks noGrp="1"/>
          </p:cNvSpPr>
          <p:nvPr>
            <p:ph type="body" sz="quarter" idx="150"/>
          </p:nvPr>
        </p:nvSpPr>
        <p:spPr/>
        <p:txBody>
          <a:bodyPr/>
          <a:lstStyle/>
          <a:p>
            <a:endParaRPr lang="en-US" dirty="0"/>
          </a:p>
        </p:txBody>
      </p:sp>
      <p:sp>
        <p:nvSpPr>
          <p:cNvPr id="43" name="Text Placeholder 42"/>
          <p:cNvSpPr>
            <a:spLocks noGrp="1"/>
          </p:cNvSpPr>
          <p:nvPr>
            <p:ph type="body" sz="quarter" idx="184"/>
          </p:nvPr>
        </p:nvSpPr>
        <p:spPr/>
        <p:txBody>
          <a:bodyPr/>
          <a:lstStyle/>
          <a:p>
            <a:endParaRPr lang="en-US"/>
          </a:p>
        </p:txBody>
      </p:sp>
      <p:sp>
        <p:nvSpPr>
          <p:cNvPr id="44" name="Text Placeholder 43"/>
          <p:cNvSpPr>
            <a:spLocks noGrp="1"/>
          </p:cNvSpPr>
          <p:nvPr>
            <p:ph type="body" sz="quarter" idx="185"/>
          </p:nvPr>
        </p:nvSpPr>
        <p:spPr/>
        <p:txBody>
          <a:bodyPr>
            <a:normAutofit fontScale="92500" lnSpcReduction="10000"/>
          </a:bodyPr>
          <a:lstStyle/>
          <a:p>
            <a:endParaRPr lang="en-US" dirty="0"/>
          </a:p>
        </p:txBody>
      </p:sp>
    </p:spTree>
    <p:extLst>
      <p:ext uri="{BB962C8B-B14F-4D97-AF65-F5344CB8AC3E}">
        <p14:creationId xmlns:p14="http://schemas.microsoft.com/office/powerpoint/2010/main" val="2852536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98</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 New Roman</vt:lpstr>
      <vt:lpstr>Trebuchet MS</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23</cp:revision>
  <dcterms:created xsi:type="dcterms:W3CDTF">2012-02-03T23:30:52Z</dcterms:created>
  <dcterms:modified xsi:type="dcterms:W3CDTF">2015-08-10T22:54:39Z</dcterms:modified>
</cp:coreProperties>
</file>