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8288000" cy="27432000"/>
  <p:notesSz cx="6715125" cy="9239250"/>
  <p:defaultTextStyle>
    <a:defPPr>
      <a:defRPr lang="en-US"/>
    </a:defPPr>
    <a:lvl1pPr algn="ctr" rtl="0" fontAlgn="base">
      <a:spcBef>
        <a:spcPct val="0"/>
      </a:spcBef>
      <a:spcAft>
        <a:spcPct val="0"/>
      </a:spcAft>
      <a:defRPr sz="4900" kern="1200">
        <a:solidFill>
          <a:schemeClr val="tx1"/>
        </a:solidFill>
        <a:latin typeface="Arial" charset="0"/>
        <a:ea typeface="+mn-ea"/>
        <a:cs typeface="+mn-cs"/>
      </a:defRPr>
    </a:lvl1pPr>
    <a:lvl2pPr marL="457200" algn="ctr" rtl="0" fontAlgn="base">
      <a:spcBef>
        <a:spcPct val="0"/>
      </a:spcBef>
      <a:spcAft>
        <a:spcPct val="0"/>
      </a:spcAft>
      <a:defRPr sz="4900" kern="1200">
        <a:solidFill>
          <a:schemeClr val="tx1"/>
        </a:solidFill>
        <a:latin typeface="Arial" charset="0"/>
        <a:ea typeface="+mn-ea"/>
        <a:cs typeface="+mn-cs"/>
      </a:defRPr>
    </a:lvl2pPr>
    <a:lvl3pPr marL="914400" algn="ctr" rtl="0" fontAlgn="base">
      <a:spcBef>
        <a:spcPct val="0"/>
      </a:spcBef>
      <a:spcAft>
        <a:spcPct val="0"/>
      </a:spcAft>
      <a:defRPr sz="4900" kern="1200">
        <a:solidFill>
          <a:schemeClr val="tx1"/>
        </a:solidFill>
        <a:latin typeface="Arial" charset="0"/>
        <a:ea typeface="+mn-ea"/>
        <a:cs typeface="+mn-cs"/>
      </a:defRPr>
    </a:lvl3pPr>
    <a:lvl4pPr marL="1371600" algn="ctr" rtl="0" fontAlgn="base">
      <a:spcBef>
        <a:spcPct val="0"/>
      </a:spcBef>
      <a:spcAft>
        <a:spcPct val="0"/>
      </a:spcAft>
      <a:defRPr sz="4900" kern="1200">
        <a:solidFill>
          <a:schemeClr val="tx1"/>
        </a:solidFill>
        <a:latin typeface="Arial" charset="0"/>
        <a:ea typeface="+mn-ea"/>
        <a:cs typeface="+mn-cs"/>
      </a:defRPr>
    </a:lvl4pPr>
    <a:lvl5pPr marL="1828800" algn="ctr" rtl="0" fontAlgn="base">
      <a:spcBef>
        <a:spcPct val="0"/>
      </a:spcBef>
      <a:spcAft>
        <a:spcPct val="0"/>
      </a:spcAft>
      <a:defRPr sz="4900" kern="1200">
        <a:solidFill>
          <a:schemeClr val="tx1"/>
        </a:solidFill>
        <a:latin typeface="Arial" charset="0"/>
        <a:ea typeface="+mn-ea"/>
        <a:cs typeface="+mn-cs"/>
      </a:defRPr>
    </a:lvl5pPr>
    <a:lvl6pPr marL="2286000" algn="l" defTabSz="914400" rtl="0" eaLnBrk="1" latinLnBrk="0" hangingPunct="1">
      <a:defRPr sz="4900" kern="1200">
        <a:solidFill>
          <a:schemeClr val="tx1"/>
        </a:solidFill>
        <a:latin typeface="Arial" charset="0"/>
        <a:ea typeface="+mn-ea"/>
        <a:cs typeface="+mn-cs"/>
      </a:defRPr>
    </a:lvl6pPr>
    <a:lvl7pPr marL="2743200" algn="l" defTabSz="914400" rtl="0" eaLnBrk="1" latinLnBrk="0" hangingPunct="1">
      <a:defRPr sz="4900" kern="1200">
        <a:solidFill>
          <a:schemeClr val="tx1"/>
        </a:solidFill>
        <a:latin typeface="Arial" charset="0"/>
        <a:ea typeface="+mn-ea"/>
        <a:cs typeface="+mn-cs"/>
      </a:defRPr>
    </a:lvl7pPr>
    <a:lvl8pPr marL="3200400" algn="l" defTabSz="914400" rtl="0" eaLnBrk="1" latinLnBrk="0" hangingPunct="1">
      <a:defRPr sz="4900" kern="1200">
        <a:solidFill>
          <a:schemeClr val="tx1"/>
        </a:solidFill>
        <a:latin typeface="Arial" charset="0"/>
        <a:ea typeface="+mn-ea"/>
        <a:cs typeface="+mn-cs"/>
      </a:defRPr>
    </a:lvl8pPr>
    <a:lvl9pPr marL="3657600" algn="l" defTabSz="914400" rtl="0" eaLnBrk="1" latinLnBrk="0" hangingPunct="1">
      <a:defRPr sz="49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718">
          <p15:clr>
            <a:srgbClr val="A4A3A4"/>
          </p15:clr>
        </p15:guide>
        <p15:guide id="2" orient="horz" pos="2654">
          <p15:clr>
            <a:srgbClr val="A4A3A4"/>
          </p15:clr>
        </p15:guide>
        <p15:guide id="3" orient="horz" pos="1790">
          <p15:clr>
            <a:srgbClr val="A4A3A4"/>
          </p15:clr>
        </p15:guide>
        <p15:guide id="4" pos="57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0046D2"/>
    <a:srgbClr val="FF0000"/>
    <a:srgbClr val="698ED9"/>
    <a:srgbClr val="A7C4FF"/>
    <a:srgbClr val="003064"/>
    <a:srgbClr val="003399"/>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howGuides="1">
      <p:cViewPr>
        <p:scale>
          <a:sx n="60" d="100"/>
          <a:sy n="60" d="100"/>
        </p:scale>
        <p:origin x="390" y="-6960"/>
      </p:cViewPr>
      <p:guideLst>
        <p:guide orient="horz" pos="2718"/>
        <p:guide orient="horz" pos="2654"/>
        <p:guide orient="horz" pos="1790"/>
        <p:guide pos="57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3075" name="Rectangle 3"/>
          <p:cNvSpPr>
            <a:spLocks noGrp="1" noChangeArrowheads="1"/>
          </p:cNvSpPr>
          <p:nvPr>
            <p:ph type="dt" idx="1"/>
          </p:nvPr>
        </p:nvSpPr>
        <p:spPr bwMode="auto">
          <a:xfrm>
            <a:off x="380365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3076" name="Rectangle 4"/>
          <p:cNvSpPr>
            <a:spLocks noGrp="1" noRot="1" noChangeAspect="1" noChangeArrowheads="1" noTextEdit="1"/>
          </p:cNvSpPr>
          <p:nvPr>
            <p:ph type="sldImg" idx="2"/>
          </p:nvPr>
        </p:nvSpPr>
        <p:spPr bwMode="auto">
          <a:xfrm>
            <a:off x="2203450" y="692150"/>
            <a:ext cx="2309813" cy="346551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032B1714-167C-4893-B957-E1E9B7C0BBDF}" type="slidenum">
              <a:rPr lang="en-US" altLang="en-US"/>
              <a:pPr/>
              <a:t>‹#›</a:t>
            </a:fld>
            <a:endParaRPr lang="en-US" altLang="en-US"/>
          </a:p>
        </p:txBody>
      </p:sp>
    </p:spTree>
    <p:extLst>
      <p:ext uri="{BB962C8B-B14F-4D97-AF65-F5344CB8AC3E}">
        <p14:creationId xmlns:p14="http://schemas.microsoft.com/office/powerpoint/2010/main" val="247255618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45522B-F4DF-4E17-942A-2106B2B06129}" type="slidenum">
              <a:rPr lang="en-US" altLang="en-US"/>
              <a:pPr/>
              <a:t>1</a:t>
            </a:fld>
            <a:endParaRPr lang="en-US" alt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22250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8521700"/>
            <a:ext cx="15544800" cy="5880100"/>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2743200" y="15544800"/>
            <a:ext cx="12801600" cy="70104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180238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1098550"/>
            <a:ext cx="16459200" cy="4572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6400800"/>
            <a:ext cx="16459200" cy="1810385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6527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1098550"/>
            <a:ext cx="4114800" cy="2340610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1098550"/>
            <a:ext cx="12192000" cy="234061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33491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098550"/>
            <a:ext cx="16459200" cy="4572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914400" y="6400800"/>
            <a:ext cx="16459200" cy="181038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46965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5" y="17627600"/>
            <a:ext cx="15544800" cy="5448300"/>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444625" y="11626850"/>
            <a:ext cx="15544800" cy="600075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01949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098550"/>
            <a:ext cx="16459200" cy="4572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6400800"/>
            <a:ext cx="8153400" cy="18103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220200" y="6400800"/>
            <a:ext cx="8153400" cy="18103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44558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1098550"/>
            <a:ext cx="16459200" cy="4572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6140450"/>
            <a:ext cx="8080375" cy="25590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4400" y="8699500"/>
            <a:ext cx="8080375" cy="158051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0050" y="6140450"/>
            <a:ext cx="8083550" cy="25590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9290050" y="8699500"/>
            <a:ext cx="8083550" cy="158051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05456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1098550"/>
            <a:ext cx="16459200" cy="4572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335061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6136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092200"/>
            <a:ext cx="6016625" cy="464820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7150100" y="1092200"/>
            <a:ext cx="10223500" cy="2341245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0" y="5740400"/>
            <a:ext cx="6016625" cy="18764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50273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5" y="19202400"/>
            <a:ext cx="10972800" cy="2266950"/>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584575" y="2451100"/>
            <a:ext cx="10972800" cy="164592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584575" y="21469350"/>
            <a:ext cx="10972800" cy="32194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53693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38" name="Object 14"/>
          <p:cNvGraphicFramePr>
            <a:graphicFrameLocks noChangeAspect="1"/>
          </p:cNvGraphicFramePr>
          <p:nvPr userDrawn="1"/>
        </p:nvGraphicFramePr>
        <p:xfrm>
          <a:off x="12230100" y="27044650"/>
          <a:ext cx="5484813" cy="155575"/>
        </p:xfrm>
        <a:graphic>
          <a:graphicData uri="http://schemas.openxmlformats.org/presentationml/2006/ole">
            <mc:AlternateContent xmlns:mc="http://schemas.openxmlformats.org/markup-compatibility/2006">
              <mc:Choice xmlns:v="urn:schemas-microsoft-com:vml" Requires="v">
                <p:oleObj spid="_x0000_s1041" name="CorelDRAW" r:id="rId14" imgW="8828280" imgH="313200" progId="CorelDRAW.Graphic.13">
                  <p:embed/>
                </p:oleObj>
              </mc:Choice>
              <mc:Fallback>
                <p:oleObj name="CorelDRAW" r:id="rId14" imgW="8828280" imgH="313200" progId="CorelDRAW.Graphic.13">
                  <p:embed/>
                  <p:pic>
                    <p:nvPicPr>
                      <p:cNvPr id="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230100" y="27044650"/>
                        <a:ext cx="5484813" cy="1555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250" rtl="0" fontAlgn="base">
        <a:spcBef>
          <a:spcPct val="0"/>
        </a:spcBef>
        <a:spcAft>
          <a:spcPct val="0"/>
        </a:spcAft>
        <a:defRPr sz="12100">
          <a:solidFill>
            <a:schemeClr val="tx2"/>
          </a:solidFill>
          <a:latin typeface="+mj-lt"/>
          <a:ea typeface="+mj-ea"/>
          <a:cs typeface="+mj-cs"/>
        </a:defRPr>
      </a:lvl1pPr>
      <a:lvl2pPr algn="ctr" defTabSz="2508250" rtl="0" fontAlgn="base">
        <a:spcBef>
          <a:spcPct val="0"/>
        </a:spcBef>
        <a:spcAft>
          <a:spcPct val="0"/>
        </a:spcAft>
        <a:defRPr sz="12100">
          <a:solidFill>
            <a:schemeClr val="tx2"/>
          </a:solidFill>
          <a:latin typeface="Arial" charset="0"/>
        </a:defRPr>
      </a:lvl2pPr>
      <a:lvl3pPr algn="ctr" defTabSz="2508250" rtl="0" fontAlgn="base">
        <a:spcBef>
          <a:spcPct val="0"/>
        </a:spcBef>
        <a:spcAft>
          <a:spcPct val="0"/>
        </a:spcAft>
        <a:defRPr sz="12100">
          <a:solidFill>
            <a:schemeClr val="tx2"/>
          </a:solidFill>
          <a:latin typeface="Arial" charset="0"/>
        </a:defRPr>
      </a:lvl3pPr>
      <a:lvl4pPr algn="ctr" defTabSz="2508250" rtl="0" fontAlgn="base">
        <a:spcBef>
          <a:spcPct val="0"/>
        </a:spcBef>
        <a:spcAft>
          <a:spcPct val="0"/>
        </a:spcAft>
        <a:defRPr sz="12100">
          <a:solidFill>
            <a:schemeClr val="tx2"/>
          </a:solidFill>
          <a:latin typeface="Arial" charset="0"/>
        </a:defRPr>
      </a:lvl4pPr>
      <a:lvl5pPr algn="ctr" defTabSz="2508250" rtl="0" fontAlgn="base">
        <a:spcBef>
          <a:spcPct val="0"/>
        </a:spcBef>
        <a:spcAft>
          <a:spcPct val="0"/>
        </a:spcAft>
        <a:defRPr sz="12100">
          <a:solidFill>
            <a:schemeClr val="tx2"/>
          </a:solidFill>
          <a:latin typeface="Arial" charset="0"/>
        </a:defRPr>
      </a:lvl5pPr>
      <a:lvl6pPr marL="457200" algn="ctr" defTabSz="2508250" rtl="0" fontAlgn="base">
        <a:spcBef>
          <a:spcPct val="0"/>
        </a:spcBef>
        <a:spcAft>
          <a:spcPct val="0"/>
        </a:spcAft>
        <a:defRPr sz="12100">
          <a:solidFill>
            <a:schemeClr val="tx2"/>
          </a:solidFill>
          <a:latin typeface="Arial" charset="0"/>
        </a:defRPr>
      </a:lvl6pPr>
      <a:lvl7pPr marL="914400" algn="ctr" defTabSz="2508250" rtl="0" fontAlgn="base">
        <a:spcBef>
          <a:spcPct val="0"/>
        </a:spcBef>
        <a:spcAft>
          <a:spcPct val="0"/>
        </a:spcAft>
        <a:defRPr sz="12100">
          <a:solidFill>
            <a:schemeClr val="tx2"/>
          </a:solidFill>
          <a:latin typeface="Arial" charset="0"/>
        </a:defRPr>
      </a:lvl7pPr>
      <a:lvl8pPr marL="1371600" algn="ctr" defTabSz="2508250" rtl="0" fontAlgn="base">
        <a:spcBef>
          <a:spcPct val="0"/>
        </a:spcBef>
        <a:spcAft>
          <a:spcPct val="0"/>
        </a:spcAft>
        <a:defRPr sz="12100">
          <a:solidFill>
            <a:schemeClr val="tx2"/>
          </a:solidFill>
          <a:latin typeface="Arial" charset="0"/>
        </a:defRPr>
      </a:lvl8pPr>
      <a:lvl9pPr marL="1828800" algn="ctr" defTabSz="2508250" rtl="0" fontAlgn="base">
        <a:spcBef>
          <a:spcPct val="0"/>
        </a:spcBef>
        <a:spcAft>
          <a:spcPct val="0"/>
        </a:spcAft>
        <a:defRPr sz="12100">
          <a:solidFill>
            <a:schemeClr val="tx2"/>
          </a:solidFill>
          <a:latin typeface="Arial" charset="0"/>
        </a:defRPr>
      </a:lvl9pPr>
    </p:titleStyle>
    <p:bodyStyle>
      <a:lvl1pPr marL="941388" indent="-941388" algn="l" defTabSz="2508250" rtl="0" fontAlgn="base">
        <a:spcBef>
          <a:spcPct val="20000"/>
        </a:spcBef>
        <a:spcAft>
          <a:spcPct val="0"/>
        </a:spcAft>
        <a:buChar char="•"/>
        <a:defRPr sz="8800">
          <a:solidFill>
            <a:schemeClr val="tx1"/>
          </a:solidFill>
          <a:latin typeface="+mn-lt"/>
          <a:ea typeface="+mn-ea"/>
          <a:cs typeface="+mn-cs"/>
        </a:defRPr>
      </a:lvl1pPr>
      <a:lvl2pPr marL="2036763" indent="-782638" algn="l" defTabSz="2508250" rtl="0" fontAlgn="base">
        <a:spcBef>
          <a:spcPct val="20000"/>
        </a:spcBef>
        <a:spcAft>
          <a:spcPct val="0"/>
        </a:spcAft>
        <a:buChar char="–"/>
        <a:defRPr sz="7700">
          <a:solidFill>
            <a:schemeClr val="tx1"/>
          </a:solidFill>
          <a:latin typeface="+mn-lt"/>
        </a:defRPr>
      </a:lvl2pPr>
      <a:lvl3pPr marL="3135313" indent="-627063" algn="l" defTabSz="2508250" rtl="0" fontAlgn="base">
        <a:spcBef>
          <a:spcPct val="20000"/>
        </a:spcBef>
        <a:spcAft>
          <a:spcPct val="0"/>
        </a:spcAft>
        <a:buChar char="•"/>
        <a:defRPr sz="6600">
          <a:solidFill>
            <a:schemeClr val="tx1"/>
          </a:solidFill>
          <a:latin typeface="+mn-lt"/>
        </a:defRPr>
      </a:lvl3pPr>
      <a:lvl4pPr marL="4387850" indent="-625475" algn="l" defTabSz="2508250" rtl="0" fontAlgn="base">
        <a:spcBef>
          <a:spcPct val="20000"/>
        </a:spcBef>
        <a:spcAft>
          <a:spcPct val="0"/>
        </a:spcAft>
        <a:buChar char="–"/>
        <a:defRPr sz="5500">
          <a:solidFill>
            <a:schemeClr val="tx1"/>
          </a:solidFill>
          <a:latin typeface="+mn-lt"/>
        </a:defRPr>
      </a:lvl4pPr>
      <a:lvl5pPr marL="5643563" indent="-627063" algn="l" defTabSz="2508250" rtl="0" fontAlgn="base">
        <a:spcBef>
          <a:spcPct val="20000"/>
        </a:spcBef>
        <a:spcAft>
          <a:spcPct val="0"/>
        </a:spcAft>
        <a:buChar char="»"/>
        <a:defRPr sz="5500">
          <a:solidFill>
            <a:schemeClr val="tx1"/>
          </a:solidFill>
          <a:latin typeface="+mn-lt"/>
        </a:defRPr>
      </a:lvl5pPr>
      <a:lvl6pPr marL="6100763" indent="-627063" algn="l" defTabSz="2508250" rtl="0" fontAlgn="base">
        <a:spcBef>
          <a:spcPct val="20000"/>
        </a:spcBef>
        <a:spcAft>
          <a:spcPct val="0"/>
        </a:spcAft>
        <a:buChar char="»"/>
        <a:defRPr sz="5500">
          <a:solidFill>
            <a:schemeClr val="tx1"/>
          </a:solidFill>
          <a:latin typeface="+mn-lt"/>
        </a:defRPr>
      </a:lvl6pPr>
      <a:lvl7pPr marL="6557963" indent="-627063" algn="l" defTabSz="2508250" rtl="0" fontAlgn="base">
        <a:spcBef>
          <a:spcPct val="20000"/>
        </a:spcBef>
        <a:spcAft>
          <a:spcPct val="0"/>
        </a:spcAft>
        <a:buChar char="»"/>
        <a:defRPr sz="5500">
          <a:solidFill>
            <a:schemeClr val="tx1"/>
          </a:solidFill>
          <a:latin typeface="+mn-lt"/>
        </a:defRPr>
      </a:lvl7pPr>
      <a:lvl8pPr marL="7015163" indent="-627063" algn="l" defTabSz="2508250" rtl="0" fontAlgn="base">
        <a:spcBef>
          <a:spcPct val="20000"/>
        </a:spcBef>
        <a:spcAft>
          <a:spcPct val="0"/>
        </a:spcAft>
        <a:buChar char="»"/>
        <a:defRPr sz="5500">
          <a:solidFill>
            <a:schemeClr val="tx1"/>
          </a:solidFill>
          <a:latin typeface="+mn-lt"/>
        </a:defRPr>
      </a:lvl8pPr>
      <a:lvl9pPr marL="7472363" indent="-627063" algn="l" defTabSz="2508250" rtl="0" fontAlgn="base">
        <a:spcBef>
          <a:spcPct val="20000"/>
        </a:spcBef>
        <a:spcAft>
          <a:spcPct val="0"/>
        </a:spcAft>
        <a:buChar char="»"/>
        <a:defRPr sz="5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rgbClr val="EAEAEA"/>
            </a:gs>
            <a:gs pos="100000">
              <a:srgbClr val="003064"/>
            </a:gs>
          </a:gsLst>
          <a:lin ang="5400000" scaled="1"/>
        </a:gradFill>
        <a:effectLst/>
      </p:bgPr>
    </p:bg>
    <p:spTree>
      <p:nvGrpSpPr>
        <p:cNvPr id="1" name=""/>
        <p:cNvGrpSpPr/>
        <p:nvPr/>
      </p:nvGrpSpPr>
      <p:grpSpPr>
        <a:xfrm>
          <a:off x="0" y="0"/>
          <a:ext cx="0" cy="0"/>
          <a:chOff x="0" y="0"/>
          <a:chExt cx="0" cy="0"/>
        </a:xfrm>
      </p:grpSpPr>
      <p:sp>
        <p:nvSpPr>
          <p:cNvPr id="2102" name="AutoShape 54"/>
          <p:cNvSpPr>
            <a:spLocks noChangeArrowheads="1"/>
          </p:cNvSpPr>
          <p:nvPr/>
        </p:nvSpPr>
        <p:spPr bwMode="auto">
          <a:xfrm>
            <a:off x="9550400" y="4314825"/>
            <a:ext cx="8210550" cy="22512338"/>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3" name="AutoShape 55"/>
          <p:cNvSpPr>
            <a:spLocks noChangeArrowheads="1"/>
          </p:cNvSpPr>
          <p:nvPr/>
        </p:nvSpPr>
        <p:spPr bwMode="auto">
          <a:xfrm>
            <a:off x="571500" y="4260849"/>
            <a:ext cx="8147050" cy="18309729"/>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104" name="Text Box 56"/>
          <p:cNvSpPr txBox="1">
            <a:spLocks noChangeArrowheads="1"/>
          </p:cNvSpPr>
          <p:nvPr/>
        </p:nvSpPr>
        <p:spPr bwMode="auto">
          <a:xfrm>
            <a:off x="1004888" y="5489575"/>
            <a:ext cx="6858000" cy="300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r>
              <a:rPr lang="en-US" sz="1600" b="1" dirty="0">
                <a:latin typeface="Times New Roman" panose="02020603050405020304" pitchFamily="18" charset="0"/>
                <a:cs typeface="Times New Roman" panose="02020603050405020304" pitchFamily="18" charset="0"/>
              </a:rPr>
              <a:t>This paper is based on an advertising platform. Our proposed idea digitizes the advertisements of products. A </a:t>
            </a:r>
            <a:r>
              <a:rPr lang="en-US" sz="1600" b="1" dirty="0" err="1">
                <a:latin typeface="Times New Roman" panose="02020603050405020304" pitchFamily="18" charset="0"/>
                <a:cs typeface="Times New Roman" panose="02020603050405020304" pitchFamily="18" charset="0"/>
              </a:rPr>
              <a:t>php</a:t>
            </a:r>
            <a:r>
              <a:rPr lang="en-US" sz="1600" b="1" dirty="0">
                <a:latin typeface="Times New Roman" panose="02020603050405020304" pitchFamily="18" charset="0"/>
                <a:cs typeface="Times New Roman" panose="02020603050405020304" pitchFamily="18" charset="0"/>
              </a:rPr>
              <a:t> server is running on the raspberry pi which contains the database that includes all the offers uploaded. These offers are uploaded by the individual shop keepers. A dashboard is created which is used by the shop keeper to upload the offers to the database in the raspberry pi. </a:t>
            </a:r>
            <a:endParaRPr lang="en-IN"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 A Wi-Fi module connected to the raspberry pi is used to broadcast the offers to the customer’s Smartphone. Whenever the customers come into the Wi-Fi range of the shop, the customer’s smartphone gets the notification of the offers. An android application is installed in the customer’s Smartphone to get offers broadcasted through the Wi-Fi. This application does not use the internet nor is GPS, only the Wi-Fi connection sufficient.</a:t>
            </a:r>
            <a:endParaRPr lang="en-IN" sz="1600" b="1" dirty="0">
              <a:latin typeface="Times New Roman" panose="02020603050405020304" pitchFamily="18" charset="0"/>
              <a:cs typeface="Times New Roman" panose="02020603050405020304" pitchFamily="18" charset="0"/>
            </a:endParaRPr>
          </a:p>
        </p:txBody>
      </p:sp>
      <p:sp>
        <p:nvSpPr>
          <p:cNvPr id="2105" name="Text Box 57"/>
          <p:cNvSpPr txBox="1">
            <a:spLocks noChangeArrowheads="1"/>
          </p:cNvSpPr>
          <p:nvPr/>
        </p:nvSpPr>
        <p:spPr bwMode="auto">
          <a:xfrm>
            <a:off x="2555875" y="14027150"/>
            <a:ext cx="3686175" cy="79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algn="ctr">
              <a:spcBef>
                <a:spcPct val="50000"/>
              </a:spcBef>
            </a:pPr>
            <a:r>
              <a:rPr lang="en-US" altLang="en-US" b="1" dirty="0"/>
              <a:t>Methods</a:t>
            </a:r>
          </a:p>
        </p:txBody>
      </p:sp>
      <p:sp>
        <p:nvSpPr>
          <p:cNvPr id="2106" name="Text Box 58"/>
          <p:cNvSpPr txBox="1">
            <a:spLocks noChangeArrowheads="1"/>
          </p:cNvSpPr>
          <p:nvPr/>
        </p:nvSpPr>
        <p:spPr bwMode="auto">
          <a:xfrm>
            <a:off x="11506200" y="16948150"/>
            <a:ext cx="4354513" cy="79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algn="ctr">
              <a:spcBef>
                <a:spcPct val="50000"/>
              </a:spcBef>
            </a:pPr>
            <a:r>
              <a:rPr lang="en-US" altLang="en-US" b="1"/>
              <a:t>Conclusions</a:t>
            </a:r>
          </a:p>
        </p:txBody>
      </p:sp>
      <p:sp>
        <p:nvSpPr>
          <p:cNvPr id="2107" name="AutoShape 59"/>
          <p:cNvSpPr>
            <a:spLocks noChangeArrowheads="1"/>
          </p:cNvSpPr>
          <p:nvPr/>
        </p:nvSpPr>
        <p:spPr bwMode="auto">
          <a:xfrm>
            <a:off x="612775" y="387350"/>
            <a:ext cx="16960850" cy="3502025"/>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9" tIns="26124" rIns="52249" bIns="26124" anchor="ct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algn="ctr"/>
            <a:endParaRPr lang="en-US" altLang="en-US">
              <a:solidFill>
                <a:schemeClr val="bg1"/>
              </a:solidFill>
            </a:endParaRPr>
          </a:p>
        </p:txBody>
      </p:sp>
      <p:sp>
        <p:nvSpPr>
          <p:cNvPr id="2108" name="Text Box 60"/>
          <p:cNvSpPr txBox="1">
            <a:spLocks noChangeArrowheads="1"/>
          </p:cNvSpPr>
          <p:nvPr/>
        </p:nvSpPr>
        <p:spPr bwMode="auto">
          <a:xfrm>
            <a:off x="2032000" y="552450"/>
            <a:ext cx="14077950" cy="218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algn="ctr">
              <a:spcBef>
                <a:spcPct val="50000"/>
              </a:spcBef>
            </a:pPr>
            <a:r>
              <a:rPr lang="en-US" altLang="en-US" sz="7200" b="1" dirty="0" smtClean="0"/>
              <a:t>Title of the Research Study</a:t>
            </a:r>
          </a:p>
          <a:p>
            <a:pPr algn="ctr"/>
            <a:r>
              <a:rPr lang="en-US" altLang="en-US" sz="4500" b="1" dirty="0" smtClean="0"/>
              <a:t>PEOPLE </a:t>
            </a:r>
            <a:r>
              <a:rPr lang="en-US" altLang="en-US" sz="4500" b="1" dirty="0"/>
              <a:t>WHO DID THE STUDY</a:t>
            </a:r>
          </a:p>
          <a:p>
            <a:pPr algn="ctr"/>
            <a:r>
              <a:rPr lang="en-US" altLang="en-US" sz="2300" b="1" i="1" dirty="0"/>
              <a:t>UNIVERSITIES AND/OR  HOSPITALS THEY ARE AFFILIATED WITH</a:t>
            </a:r>
            <a:endParaRPr lang="en-US" altLang="en-US" sz="4500" dirty="0"/>
          </a:p>
        </p:txBody>
      </p:sp>
      <p:sp>
        <p:nvSpPr>
          <p:cNvPr id="2109" name="Text Box 61"/>
          <p:cNvSpPr txBox="1">
            <a:spLocks noChangeArrowheads="1"/>
          </p:cNvSpPr>
          <p:nvPr/>
        </p:nvSpPr>
        <p:spPr bwMode="auto">
          <a:xfrm>
            <a:off x="917575" y="1911350"/>
            <a:ext cx="2057400" cy="105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algn="ctr">
              <a:spcBef>
                <a:spcPct val="50000"/>
              </a:spcBef>
            </a:pPr>
            <a:r>
              <a:rPr lang="en-US" altLang="en-US" sz="4500" b="1"/>
              <a:t>Logo</a:t>
            </a:r>
          </a:p>
          <a:p>
            <a:pPr algn="ctr">
              <a:spcBef>
                <a:spcPct val="50000"/>
              </a:spcBef>
            </a:pPr>
            <a:endParaRPr lang="en-US" altLang="en-US" sz="1400">
              <a:solidFill>
                <a:srgbClr val="FF0000"/>
              </a:solidFill>
            </a:endParaRPr>
          </a:p>
        </p:txBody>
      </p:sp>
      <p:sp>
        <p:nvSpPr>
          <p:cNvPr id="2110" name="Text Box 62"/>
          <p:cNvSpPr txBox="1">
            <a:spLocks noChangeArrowheads="1"/>
          </p:cNvSpPr>
          <p:nvPr/>
        </p:nvSpPr>
        <p:spPr bwMode="auto">
          <a:xfrm>
            <a:off x="10398125" y="11449050"/>
            <a:ext cx="3114675"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algn="ctr">
              <a:spcBef>
                <a:spcPct val="50000"/>
              </a:spcBef>
            </a:pPr>
            <a:r>
              <a:rPr lang="en-US" altLang="en-US" sz="3700" b="1" i="1"/>
              <a:t>Figure #1</a:t>
            </a:r>
          </a:p>
        </p:txBody>
      </p:sp>
      <p:sp>
        <p:nvSpPr>
          <p:cNvPr id="2111" name="Text Box 63"/>
          <p:cNvSpPr txBox="1">
            <a:spLocks noChangeArrowheads="1"/>
          </p:cNvSpPr>
          <p:nvPr/>
        </p:nvSpPr>
        <p:spPr bwMode="auto">
          <a:xfrm>
            <a:off x="14179550" y="11426825"/>
            <a:ext cx="3114675"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algn="ctr">
              <a:spcBef>
                <a:spcPct val="50000"/>
              </a:spcBef>
            </a:pPr>
            <a:r>
              <a:rPr lang="en-US" altLang="en-US" sz="3700" b="1" i="1"/>
              <a:t>Figure #2</a:t>
            </a:r>
          </a:p>
        </p:txBody>
      </p:sp>
      <p:sp>
        <p:nvSpPr>
          <p:cNvPr id="2112" name="AutoShape 64"/>
          <p:cNvSpPr>
            <a:spLocks noChangeArrowheads="1"/>
          </p:cNvSpPr>
          <p:nvPr/>
        </p:nvSpPr>
        <p:spPr bwMode="auto">
          <a:xfrm>
            <a:off x="14192250" y="12438063"/>
            <a:ext cx="3143250" cy="3248025"/>
          </a:xfrm>
          <a:prstGeom prst="flowChar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3" name="Text Box 65"/>
          <p:cNvSpPr txBox="1">
            <a:spLocks noChangeArrowheads="1"/>
          </p:cNvSpPr>
          <p:nvPr/>
        </p:nvSpPr>
        <p:spPr bwMode="auto">
          <a:xfrm>
            <a:off x="12172950" y="23167975"/>
            <a:ext cx="3114675" cy="1522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algn="ctr">
              <a:spcBef>
                <a:spcPct val="50000"/>
              </a:spcBef>
            </a:pPr>
            <a:r>
              <a:rPr lang="en-US" sz="4000" cap="small" dirty="0"/>
              <a:t>References</a:t>
            </a:r>
            <a:endParaRPr lang="en-IN" sz="4000" cap="small" dirty="0"/>
          </a:p>
          <a:p>
            <a:pPr algn="ctr">
              <a:spcBef>
                <a:spcPct val="50000"/>
              </a:spcBef>
            </a:pPr>
            <a:endParaRPr lang="en-US" altLang="en-US" sz="3700" dirty="0"/>
          </a:p>
        </p:txBody>
      </p:sp>
      <p:sp>
        <p:nvSpPr>
          <p:cNvPr id="2114" name="Rectangle 66"/>
          <p:cNvSpPr>
            <a:spLocks noChangeArrowheads="1"/>
          </p:cNvSpPr>
          <p:nvPr/>
        </p:nvSpPr>
        <p:spPr bwMode="auto">
          <a:xfrm>
            <a:off x="10287000" y="12392025"/>
            <a:ext cx="3429000" cy="32702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9" tIns="26124" rIns="52249" bIns="26124" anchor="ctr"/>
          <a:lstStyle>
            <a:lvl1pPr algn="l" defTabSz="522288">
              <a:defRPr>
                <a:solidFill>
                  <a:schemeClr val="tx1"/>
                </a:solidFill>
                <a:latin typeface="Arial" charset="0"/>
              </a:defRPr>
            </a:lvl1pPr>
            <a:lvl2pPr marL="261938" algn="l" defTabSz="522288">
              <a:defRPr>
                <a:solidFill>
                  <a:schemeClr val="tx1"/>
                </a:solidFill>
                <a:latin typeface="Arial" charset="0"/>
              </a:defRPr>
            </a:lvl2pPr>
            <a:lvl3pPr marL="522288" algn="l" defTabSz="522288">
              <a:defRPr>
                <a:solidFill>
                  <a:schemeClr val="tx1"/>
                </a:solidFill>
                <a:latin typeface="Arial" charset="0"/>
              </a:defRPr>
            </a:lvl3pPr>
            <a:lvl4pPr marL="784225" algn="l" defTabSz="522288">
              <a:defRPr>
                <a:solidFill>
                  <a:schemeClr val="tx1"/>
                </a:solidFill>
                <a:latin typeface="Arial" charset="0"/>
              </a:defRPr>
            </a:lvl4pPr>
            <a:lvl5pPr marL="1044575" algn="l" defTabSz="522288">
              <a:defRPr>
                <a:solidFill>
                  <a:schemeClr val="tx1"/>
                </a:solidFill>
                <a:latin typeface="Arial" charset="0"/>
              </a:defRPr>
            </a:lvl5pPr>
            <a:lvl6pPr marL="1501775" defTabSz="522288" fontAlgn="base">
              <a:spcBef>
                <a:spcPct val="0"/>
              </a:spcBef>
              <a:spcAft>
                <a:spcPct val="0"/>
              </a:spcAft>
              <a:defRPr>
                <a:solidFill>
                  <a:schemeClr val="tx1"/>
                </a:solidFill>
                <a:latin typeface="Arial" charset="0"/>
              </a:defRPr>
            </a:lvl6pPr>
            <a:lvl7pPr marL="1958975" defTabSz="522288" fontAlgn="base">
              <a:spcBef>
                <a:spcPct val="0"/>
              </a:spcBef>
              <a:spcAft>
                <a:spcPct val="0"/>
              </a:spcAft>
              <a:defRPr>
                <a:solidFill>
                  <a:schemeClr val="tx1"/>
                </a:solidFill>
                <a:latin typeface="Arial" charset="0"/>
              </a:defRPr>
            </a:lvl7pPr>
            <a:lvl8pPr marL="2416175" defTabSz="522288" fontAlgn="base">
              <a:spcBef>
                <a:spcPct val="0"/>
              </a:spcBef>
              <a:spcAft>
                <a:spcPct val="0"/>
              </a:spcAft>
              <a:defRPr>
                <a:solidFill>
                  <a:schemeClr val="tx1"/>
                </a:solidFill>
                <a:latin typeface="Arial" charset="0"/>
              </a:defRPr>
            </a:lvl8pPr>
            <a:lvl9pPr marL="2873375" defTabSz="522288" fontAlgn="base">
              <a:spcBef>
                <a:spcPct val="0"/>
              </a:spcBef>
              <a:spcAft>
                <a:spcPct val="0"/>
              </a:spcAft>
              <a:defRPr>
                <a:solidFill>
                  <a:schemeClr val="tx1"/>
                </a:solidFill>
                <a:latin typeface="Arial" charset="0"/>
              </a:defRPr>
            </a:lvl9pPr>
          </a:lstStyle>
          <a:p>
            <a:pPr algn="ctr" eaLnBrk="0" hangingPunct="0"/>
            <a:r>
              <a:rPr lang="en-US" altLang="en-US" sz="2500">
                <a:latin typeface="Times New Roman" pitchFamily="18" charset="0"/>
              </a:rPr>
              <a:t>CHART or PICTURE</a:t>
            </a:r>
          </a:p>
        </p:txBody>
      </p:sp>
      <p:sp>
        <p:nvSpPr>
          <p:cNvPr id="2115" name="Text Box 67"/>
          <p:cNvSpPr txBox="1">
            <a:spLocks noChangeArrowheads="1"/>
          </p:cNvSpPr>
          <p:nvPr/>
        </p:nvSpPr>
        <p:spPr bwMode="auto">
          <a:xfrm>
            <a:off x="1195388" y="15290940"/>
            <a:ext cx="7191375" cy="5194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953" tIns="17476" rIns="34953" bIns="17476">
            <a:spAutoFit/>
          </a:bodyPr>
          <a:lstStyle>
            <a:lvl1pPr algn="l" defTabSz="350838">
              <a:defRPr>
                <a:solidFill>
                  <a:schemeClr val="tx1"/>
                </a:solidFill>
                <a:latin typeface="Arial" charset="0"/>
              </a:defRPr>
            </a:lvl1pPr>
            <a:lvl2pPr marL="174625" algn="l" defTabSz="350838">
              <a:defRPr>
                <a:solidFill>
                  <a:schemeClr val="tx1"/>
                </a:solidFill>
                <a:latin typeface="Arial" charset="0"/>
              </a:defRPr>
            </a:lvl2pPr>
            <a:lvl3pPr marL="350838" algn="l" defTabSz="350838">
              <a:defRPr>
                <a:solidFill>
                  <a:schemeClr val="tx1"/>
                </a:solidFill>
                <a:latin typeface="Arial" charset="0"/>
              </a:defRPr>
            </a:lvl3pPr>
            <a:lvl4pPr marL="523875" algn="l" defTabSz="350838">
              <a:defRPr>
                <a:solidFill>
                  <a:schemeClr val="tx1"/>
                </a:solidFill>
                <a:latin typeface="Arial" charset="0"/>
              </a:defRPr>
            </a:lvl4pPr>
            <a:lvl5pPr marL="698500" algn="l" defTabSz="350838">
              <a:defRPr>
                <a:solidFill>
                  <a:schemeClr val="tx1"/>
                </a:solidFill>
                <a:latin typeface="Arial" charset="0"/>
              </a:defRPr>
            </a:lvl5pPr>
            <a:lvl6pPr marL="1155700" defTabSz="350838" fontAlgn="base">
              <a:spcBef>
                <a:spcPct val="0"/>
              </a:spcBef>
              <a:spcAft>
                <a:spcPct val="0"/>
              </a:spcAft>
              <a:defRPr>
                <a:solidFill>
                  <a:schemeClr val="tx1"/>
                </a:solidFill>
                <a:latin typeface="Arial" charset="0"/>
              </a:defRPr>
            </a:lvl6pPr>
            <a:lvl7pPr marL="1612900" defTabSz="350838" fontAlgn="base">
              <a:spcBef>
                <a:spcPct val="0"/>
              </a:spcBef>
              <a:spcAft>
                <a:spcPct val="0"/>
              </a:spcAft>
              <a:defRPr>
                <a:solidFill>
                  <a:schemeClr val="tx1"/>
                </a:solidFill>
                <a:latin typeface="Arial" charset="0"/>
              </a:defRPr>
            </a:lvl7pPr>
            <a:lvl8pPr marL="2070100" defTabSz="350838" fontAlgn="base">
              <a:spcBef>
                <a:spcPct val="0"/>
              </a:spcBef>
              <a:spcAft>
                <a:spcPct val="0"/>
              </a:spcAft>
              <a:defRPr>
                <a:solidFill>
                  <a:schemeClr val="tx1"/>
                </a:solidFill>
                <a:latin typeface="Arial" charset="0"/>
              </a:defRPr>
            </a:lvl8pPr>
            <a:lvl9pPr marL="2527300" defTabSz="350838" fontAlgn="base">
              <a:spcBef>
                <a:spcPct val="0"/>
              </a:spcBef>
              <a:spcAft>
                <a:spcPct val="0"/>
              </a:spcAft>
              <a:defRPr>
                <a:solidFill>
                  <a:schemeClr val="tx1"/>
                </a:solidFill>
                <a:latin typeface="Arial" charset="0"/>
              </a:defRPr>
            </a:lvl9pPr>
          </a:lstStyle>
          <a:p>
            <a:pPr eaLnBrk="0" hangingPunct="0">
              <a:lnSpc>
                <a:spcPct val="95000"/>
              </a:lnSpc>
            </a:pPr>
            <a:r>
              <a:rPr lang="en-US" altLang="en-US" sz="1800" dirty="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a:p>
            <a:pPr eaLnBrk="0" hangingPunct="0">
              <a:lnSpc>
                <a:spcPct val="95000"/>
              </a:lnSpc>
            </a:pPr>
            <a:endParaRPr lang="en-US" altLang="en-US" sz="1800" dirty="0">
              <a:latin typeface="Times New Roman" pitchFamily="18" charset="0"/>
            </a:endParaRPr>
          </a:p>
          <a:p>
            <a:pPr eaLnBrk="0" hangingPunct="0">
              <a:lnSpc>
                <a:spcPct val="95000"/>
              </a:lnSpc>
            </a:pPr>
            <a:r>
              <a:rPr lang="en-US" altLang="en-US" sz="1800" dirty="0">
                <a:latin typeface="Times New Roman" pitchFamily="18" charset="0"/>
              </a:rPr>
              <a:t>YyyyyyyyyyyyyyyyyyyyyyyyyyyyyyyyyyyyyyyyyyyyyyyyyyyyyyyyyyyyyyyyyyyyyyyyyyyyyyyyyyyyyyyyyyyyyyyyyyyyyyyyyyyyyyyyyyyyyyyyyyyyyyyyyyyyyyyyyyyyyyyyyyyyyyyyyyyyyyyYyyyyyyyyyyyyyyyyyyyyyyyyyyyyyyyyyyyyyyyyyyyyyyyyyyyyyyyyyyyyyy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endParaRPr lang="en-US" altLang="en-US" sz="1800" b="1" dirty="0">
              <a:latin typeface="Times New Roman" pitchFamily="18" charset="0"/>
            </a:endParaRPr>
          </a:p>
          <a:p>
            <a:pPr eaLnBrk="0" hangingPunct="0"/>
            <a:endParaRPr lang="en-US" altLang="en-US" sz="1400" dirty="0">
              <a:latin typeface="Times New Roman" pitchFamily="18" charset="0"/>
            </a:endParaRPr>
          </a:p>
        </p:txBody>
      </p:sp>
      <p:sp>
        <p:nvSpPr>
          <p:cNvPr id="2116" name="Text Box 68"/>
          <p:cNvSpPr txBox="1">
            <a:spLocks noChangeArrowheads="1"/>
          </p:cNvSpPr>
          <p:nvPr/>
        </p:nvSpPr>
        <p:spPr bwMode="auto">
          <a:xfrm>
            <a:off x="10093325" y="23796625"/>
            <a:ext cx="6931025" cy="2352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953" tIns="17476" rIns="34953" bIns="17476">
            <a:spAutoFit/>
          </a:bodyPr>
          <a:lstStyle>
            <a:lvl1pPr marL="195263" indent="-195263" algn="l" defTabSz="350838">
              <a:defRPr>
                <a:solidFill>
                  <a:schemeClr val="tx1"/>
                </a:solidFill>
                <a:latin typeface="Arial" charset="0"/>
              </a:defRPr>
            </a:lvl1pPr>
            <a:lvl2pPr marL="371475" indent="-196850" algn="l" defTabSz="350838">
              <a:defRPr>
                <a:solidFill>
                  <a:schemeClr val="tx1"/>
                </a:solidFill>
                <a:latin typeface="Arial" charset="0"/>
              </a:defRPr>
            </a:lvl2pPr>
            <a:lvl3pPr marL="546100" indent="-195263" algn="l" defTabSz="350838">
              <a:defRPr>
                <a:solidFill>
                  <a:schemeClr val="tx1"/>
                </a:solidFill>
                <a:latin typeface="Arial" charset="0"/>
              </a:defRPr>
            </a:lvl3pPr>
            <a:lvl4pPr marL="719138" indent="-195263" algn="l" defTabSz="350838">
              <a:defRPr>
                <a:solidFill>
                  <a:schemeClr val="tx1"/>
                </a:solidFill>
                <a:latin typeface="Arial" charset="0"/>
              </a:defRPr>
            </a:lvl4pPr>
            <a:lvl5pPr marL="893763" indent="-195263" algn="l" defTabSz="350838">
              <a:defRPr>
                <a:solidFill>
                  <a:schemeClr val="tx1"/>
                </a:solidFill>
                <a:latin typeface="Arial" charset="0"/>
              </a:defRPr>
            </a:lvl5pPr>
            <a:lvl6pPr marL="1350963" indent="-195263" defTabSz="350838" fontAlgn="base">
              <a:spcBef>
                <a:spcPct val="0"/>
              </a:spcBef>
              <a:spcAft>
                <a:spcPct val="0"/>
              </a:spcAft>
              <a:defRPr>
                <a:solidFill>
                  <a:schemeClr val="tx1"/>
                </a:solidFill>
                <a:latin typeface="Arial" charset="0"/>
              </a:defRPr>
            </a:lvl6pPr>
            <a:lvl7pPr marL="1808163" indent="-195263" defTabSz="350838" fontAlgn="base">
              <a:spcBef>
                <a:spcPct val="0"/>
              </a:spcBef>
              <a:spcAft>
                <a:spcPct val="0"/>
              </a:spcAft>
              <a:defRPr>
                <a:solidFill>
                  <a:schemeClr val="tx1"/>
                </a:solidFill>
                <a:latin typeface="Arial" charset="0"/>
              </a:defRPr>
            </a:lvl7pPr>
            <a:lvl8pPr marL="2265363" indent="-195263" defTabSz="350838" fontAlgn="base">
              <a:spcBef>
                <a:spcPct val="0"/>
              </a:spcBef>
              <a:spcAft>
                <a:spcPct val="0"/>
              </a:spcAft>
              <a:defRPr>
                <a:solidFill>
                  <a:schemeClr val="tx1"/>
                </a:solidFill>
                <a:latin typeface="Arial" charset="0"/>
              </a:defRPr>
            </a:lvl8pPr>
            <a:lvl9pPr marL="2722563" indent="-195263" defTabSz="350838" fontAlgn="base">
              <a:spcBef>
                <a:spcPct val="0"/>
              </a:spcBef>
              <a:spcAft>
                <a:spcPct val="0"/>
              </a:spcAft>
              <a:defRPr>
                <a:solidFill>
                  <a:schemeClr val="tx1"/>
                </a:solidFill>
                <a:latin typeface="Arial" charset="0"/>
              </a:defRPr>
            </a:lvl9pPr>
          </a:lstStyle>
          <a:p>
            <a:pPr eaLnBrk="0" hangingPunct="0">
              <a:lnSpc>
                <a:spcPct val="95000"/>
              </a:lnSpc>
            </a:pPr>
            <a:endParaRPr lang="en-US" altLang="en-US" sz="1600" b="1" u="sng" dirty="0">
              <a:latin typeface="Times New Roman" pitchFamily="18" charset="0"/>
            </a:endParaRPr>
          </a:p>
          <a:p>
            <a:pPr eaLnBrk="0" hangingPunct="0">
              <a:lnSpc>
                <a:spcPct val="95000"/>
              </a:lnSpc>
              <a:buFontTx/>
              <a:buAutoNum type="arabicPeriod"/>
            </a:pPr>
            <a:r>
              <a:rPr lang="en-US" altLang="en-US" sz="1600" b="1" dirty="0" smtClean="0">
                <a:latin typeface="Times New Roman" pitchFamily="18" charset="0"/>
              </a:rPr>
              <a:t>Xxxxxxxxxxxxxxxxxxxxxxxxxxxxxxxxxxxxxxxxxxxxxxxxxxxxxxxxxxxxxxxxxxxxxxxxxxxxxxxxxxxxxxxxxxx</a:t>
            </a:r>
          </a:p>
          <a:p>
            <a:pPr eaLnBrk="0" hangingPunct="0">
              <a:lnSpc>
                <a:spcPct val="95000"/>
              </a:lnSpc>
              <a:buFontTx/>
              <a:buAutoNum type="arabicPeriod"/>
            </a:pPr>
            <a:r>
              <a:rPr lang="en-US" altLang="en-US" sz="1600" b="1" dirty="0" smtClean="0">
                <a:latin typeface="Times New Roman" pitchFamily="18" charset="0"/>
              </a:rPr>
              <a:t>Xxxxxxxxxxxxxxxxxxxxxxxxxxxxxxxxxxxxxxxxxxxxxxxxxxxxxxxxxxxxxxxxxxxxxxxxxxxxxxxxxxxxxxxxxxxx</a:t>
            </a:r>
            <a:endParaRPr lang="en-US" altLang="en-US" sz="1600" b="1" dirty="0">
              <a:latin typeface="Times New Roman" pitchFamily="18" charset="0"/>
            </a:endParaRPr>
          </a:p>
          <a:p>
            <a:pPr eaLnBrk="0" hangingPunct="0">
              <a:lnSpc>
                <a:spcPct val="95000"/>
              </a:lnSpc>
              <a:buFont typeface="Symbol" pitchFamily="18" charset="2"/>
              <a:buAutoNum type="arabicPeriod"/>
            </a:pPr>
            <a:r>
              <a:rPr lang="en-US" altLang="en-US" sz="1600" b="1" dirty="0">
                <a:latin typeface="Times New Roman" pitchFamily="18" charset="0"/>
              </a:rPr>
              <a:t>Xxxxxxxxxxxxxxxxxxxxxxxxxxxxxxxxxxxxxxxxxxxxxxxxxxxxxxxxxxxxxxxxxxxxxxxxxxxxxxxxxxxxxxxxxxxxxxxxxxxxxxxxxxxxxxxxxxxxxxx</a:t>
            </a:r>
          </a:p>
          <a:p>
            <a:pPr eaLnBrk="0" hangingPunct="0">
              <a:lnSpc>
                <a:spcPct val="95000"/>
              </a:lnSpc>
              <a:buFont typeface="Symbol" pitchFamily="18" charset="2"/>
              <a:buAutoNum type="arabicPeriod"/>
            </a:pPr>
            <a:r>
              <a:rPr lang="en-US" altLang="en-US" sz="1600" b="1" dirty="0">
                <a:latin typeface="Times New Roman" pitchFamily="18" charset="0"/>
              </a:rPr>
              <a:t>Xxxxxxxxxxxxxxxxxxxxxxxxxxxxxxxxxxxxxxxxxxxxxxxxxxxxxxxxxxxxxxxxxxxxxxxxxxxxxxxxxxx</a:t>
            </a:r>
          </a:p>
          <a:p>
            <a:pPr eaLnBrk="0" hangingPunct="0">
              <a:lnSpc>
                <a:spcPct val="95000"/>
              </a:lnSpc>
              <a:buFont typeface="Symbol" pitchFamily="18" charset="2"/>
              <a:buAutoNum type="arabicPeriod"/>
            </a:pPr>
            <a:endParaRPr lang="en-US" altLang="en-US" sz="1600" b="1" dirty="0">
              <a:latin typeface="Times New Roman" pitchFamily="18" charset="0"/>
            </a:endParaRPr>
          </a:p>
        </p:txBody>
      </p:sp>
      <p:sp>
        <p:nvSpPr>
          <p:cNvPr id="2117" name="Text Box 69"/>
          <p:cNvSpPr txBox="1">
            <a:spLocks noChangeArrowheads="1"/>
          </p:cNvSpPr>
          <p:nvPr/>
        </p:nvSpPr>
        <p:spPr bwMode="auto">
          <a:xfrm>
            <a:off x="10018713" y="5522913"/>
            <a:ext cx="7177087" cy="51831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953" tIns="17476" rIns="34953" bIns="17476">
            <a:spAutoFit/>
          </a:bodyPr>
          <a:lstStyle>
            <a:lvl1pPr algn="l" defTabSz="350838">
              <a:defRPr>
                <a:solidFill>
                  <a:schemeClr val="tx1"/>
                </a:solidFill>
                <a:latin typeface="Arial" charset="0"/>
              </a:defRPr>
            </a:lvl1pPr>
            <a:lvl2pPr marL="174625" algn="l" defTabSz="350838">
              <a:defRPr>
                <a:solidFill>
                  <a:schemeClr val="tx1"/>
                </a:solidFill>
                <a:latin typeface="Arial" charset="0"/>
              </a:defRPr>
            </a:lvl2pPr>
            <a:lvl3pPr marL="350838" algn="l" defTabSz="350838">
              <a:defRPr>
                <a:solidFill>
                  <a:schemeClr val="tx1"/>
                </a:solidFill>
                <a:latin typeface="Arial" charset="0"/>
              </a:defRPr>
            </a:lvl3pPr>
            <a:lvl4pPr marL="523875" algn="l" defTabSz="350838">
              <a:defRPr>
                <a:solidFill>
                  <a:schemeClr val="tx1"/>
                </a:solidFill>
                <a:latin typeface="Arial" charset="0"/>
              </a:defRPr>
            </a:lvl4pPr>
            <a:lvl5pPr marL="698500" algn="l" defTabSz="350838">
              <a:defRPr>
                <a:solidFill>
                  <a:schemeClr val="tx1"/>
                </a:solidFill>
                <a:latin typeface="Arial" charset="0"/>
              </a:defRPr>
            </a:lvl5pPr>
            <a:lvl6pPr marL="1155700" defTabSz="350838" fontAlgn="base">
              <a:spcBef>
                <a:spcPct val="0"/>
              </a:spcBef>
              <a:spcAft>
                <a:spcPct val="0"/>
              </a:spcAft>
              <a:defRPr>
                <a:solidFill>
                  <a:schemeClr val="tx1"/>
                </a:solidFill>
                <a:latin typeface="Arial" charset="0"/>
              </a:defRPr>
            </a:lvl6pPr>
            <a:lvl7pPr marL="1612900" defTabSz="350838" fontAlgn="base">
              <a:spcBef>
                <a:spcPct val="0"/>
              </a:spcBef>
              <a:spcAft>
                <a:spcPct val="0"/>
              </a:spcAft>
              <a:defRPr>
                <a:solidFill>
                  <a:schemeClr val="tx1"/>
                </a:solidFill>
                <a:latin typeface="Arial" charset="0"/>
              </a:defRPr>
            </a:lvl7pPr>
            <a:lvl8pPr marL="2070100" defTabSz="350838" fontAlgn="base">
              <a:spcBef>
                <a:spcPct val="0"/>
              </a:spcBef>
              <a:spcAft>
                <a:spcPct val="0"/>
              </a:spcAft>
              <a:defRPr>
                <a:solidFill>
                  <a:schemeClr val="tx1"/>
                </a:solidFill>
                <a:latin typeface="Arial" charset="0"/>
              </a:defRPr>
            </a:lvl8pPr>
            <a:lvl9pPr marL="2527300" defTabSz="350838" fontAlgn="base">
              <a:spcBef>
                <a:spcPct val="0"/>
              </a:spcBef>
              <a:spcAft>
                <a:spcPct val="0"/>
              </a:spcAft>
              <a:defRPr>
                <a:solidFill>
                  <a:schemeClr val="tx1"/>
                </a:solidFill>
                <a:latin typeface="Arial" charset="0"/>
              </a:defRPr>
            </a:lvl9pPr>
          </a:lstStyle>
          <a:p>
            <a:pPr eaLnBrk="0" hangingPunct="0">
              <a:lnSpc>
                <a:spcPct val="95000"/>
              </a:lnSpc>
            </a:pPr>
            <a:r>
              <a:rPr lang="en-US" altLang="en-US" sz="180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a:p>
            <a:pPr eaLnBrk="0" hangingPunct="0">
              <a:lnSpc>
                <a:spcPct val="95000"/>
              </a:lnSpc>
            </a:pPr>
            <a:endParaRPr lang="en-US" altLang="en-US" sz="1800">
              <a:latin typeface="Times New Roman" pitchFamily="18" charset="0"/>
            </a:endParaRPr>
          </a:p>
          <a:p>
            <a:pPr eaLnBrk="0" hangingPunct="0">
              <a:lnSpc>
                <a:spcPct val="95000"/>
              </a:lnSpc>
            </a:pPr>
            <a:r>
              <a:rPr lang="en-US" altLang="en-US" sz="180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endParaRPr lang="en-US" altLang="en-US" sz="1800" b="1">
              <a:latin typeface="Times New Roman" pitchFamily="18" charset="0"/>
            </a:endParaRPr>
          </a:p>
          <a:p>
            <a:pPr eaLnBrk="0" hangingPunct="0">
              <a:lnSpc>
                <a:spcPct val="95000"/>
              </a:lnSpc>
            </a:pPr>
            <a:endParaRPr lang="en-US" altLang="en-US" sz="1400">
              <a:latin typeface="Times New Roman" pitchFamily="18" charset="0"/>
            </a:endParaRPr>
          </a:p>
        </p:txBody>
      </p:sp>
      <p:sp>
        <p:nvSpPr>
          <p:cNvPr id="2118" name="Text Box 70"/>
          <p:cNvSpPr txBox="1">
            <a:spLocks noChangeArrowheads="1"/>
          </p:cNvSpPr>
          <p:nvPr/>
        </p:nvSpPr>
        <p:spPr bwMode="auto">
          <a:xfrm>
            <a:off x="10004425" y="18019713"/>
            <a:ext cx="7262813" cy="4135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4953" tIns="17476" rIns="34953" bIns="17476">
            <a:spAutoFit/>
          </a:bodyPr>
          <a:lstStyle>
            <a:lvl1pPr algn="l" defTabSz="350838">
              <a:defRPr>
                <a:solidFill>
                  <a:schemeClr val="tx1"/>
                </a:solidFill>
                <a:latin typeface="Arial" charset="0"/>
              </a:defRPr>
            </a:lvl1pPr>
            <a:lvl2pPr marL="174625" algn="l" defTabSz="350838">
              <a:defRPr>
                <a:solidFill>
                  <a:schemeClr val="tx1"/>
                </a:solidFill>
                <a:latin typeface="Arial" charset="0"/>
              </a:defRPr>
            </a:lvl2pPr>
            <a:lvl3pPr marL="350838" algn="l" defTabSz="350838">
              <a:defRPr>
                <a:solidFill>
                  <a:schemeClr val="tx1"/>
                </a:solidFill>
                <a:latin typeface="Arial" charset="0"/>
              </a:defRPr>
            </a:lvl3pPr>
            <a:lvl4pPr marL="523875" algn="l" defTabSz="350838">
              <a:defRPr>
                <a:solidFill>
                  <a:schemeClr val="tx1"/>
                </a:solidFill>
                <a:latin typeface="Arial" charset="0"/>
              </a:defRPr>
            </a:lvl4pPr>
            <a:lvl5pPr marL="698500" algn="l" defTabSz="350838">
              <a:defRPr>
                <a:solidFill>
                  <a:schemeClr val="tx1"/>
                </a:solidFill>
                <a:latin typeface="Arial" charset="0"/>
              </a:defRPr>
            </a:lvl5pPr>
            <a:lvl6pPr marL="1155700" defTabSz="350838" fontAlgn="base">
              <a:spcBef>
                <a:spcPct val="0"/>
              </a:spcBef>
              <a:spcAft>
                <a:spcPct val="0"/>
              </a:spcAft>
              <a:defRPr>
                <a:solidFill>
                  <a:schemeClr val="tx1"/>
                </a:solidFill>
                <a:latin typeface="Arial" charset="0"/>
              </a:defRPr>
            </a:lvl6pPr>
            <a:lvl7pPr marL="1612900" defTabSz="350838" fontAlgn="base">
              <a:spcBef>
                <a:spcPct val="0"/>
              </a:spcBef>
              <a:spcAft>
                <a:spcPct val="0"/>
              </a:spcAft>
              <a:defRPr>
                <a:solidFill>
                  <a:schemeClr val="tx1"/>
                </a:solidFill>
                <a:latin typeface="Arial" charset="0"/>
              </a:defRPr>
            </a:lvl7pPr>
            <a:lvl8pPr marL="2070100" defTabSz="350838" fontAlgn="base">
              <a:spcBef>
                <a:spcPct val="0"/>
              </a:spcBef>
              <a:spcAft>
                <a:spcPct val="0"/>
              </a:spcAft>
              <a:defRPr>
                <a:solidFill>
                  <a:schemeClr val="tx1"/>
                </a:solidFill>
                <a:latin typeface="Arial" charset="0"/>
              </a:defRPr>
            </a:lvl8pPr>
            <a:lvl9pPr marL="2527300" defTabSz="350838" fontAlgn="base">
              <a:spcBef>
                <a:spcPct val="0"/>
              </a:spcBef>
              <a:spcAft>
                <a:spcPct val="0"/>
              </a:spcAft>
              <a:defRPr>
                <a:solidFill>
                  <a:schemeClr val="tx1"/>
                </a:solidFill>
                <a:latin typeface="Arial" charset="0"/>
              </a:defRPr>
            </a:lvl9pPr>
          </a:lstStyle>
          <a:p>
            <a:pPr eaLnBrk="0" hangingPunct="0">
              <a:lnSpc>
                <a:spcPct val="95000"/>
              </a:lnSpc>
            </a:pPr>
            <a:r>
              <a:rPr lang="en-US" altLang="en-US" sz="1600" dirty="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a:p>
            <a:pPr eaLnBrk="0" hangingPunct="0">
              <a:lnSpc>
                <a:spcPct val="95000"/>
              </a:lnSpc>
            </a:pPr>
            <a:endParaRPr lang="en-US" altLang="en-US" sz="1600" dirty="0">
              <a:latin typeface="Times New Roman" pitchFamily="18" charset="0"/>
            </a:endParaRPr>
          </a:p>
          <a:p>
            <a:pPr eaLnBrk="0" hangingPunct="0">
              <a:lnSpc>
                <a:spcPct val="95000"/>
              </a:lnSpc>
            </a:pPr>
            <a:r>
              <a:rPr lang="en-US" altLang="en-US" sz="1600" dirty="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endParaRPr lang="en-US" altLang="en-US" sz="1600" b="1" dirty="0">
              <a:latin typeface="Times New Roman" pitchFamily="18" charset="0"/>
            </a:endParaRPr>
          </a:p>
          <a:p>
            <a:pPr eaLnBrk="0" hangingPunct="0">
              <a:lnSpc>
                <a:spcPct val="95000"/>
              </a:lnSpc>
            </a:pPr>
            <a:endParaRPr lang="en-US" altLang="en-US" sz="1100" dirty="0">
              <a:latin typeface="Times New Roman" pitchFamily="18" charset="0"/>
            </a:endParaRPr>
          </a:p>
        </p:txBody>
      </p:sp>
      <p:sp>
        <p:nvSpPr>
          <p:cNvPr id="2119" name="Text Box 71"/>
          <p:cNvSpPr txBox="1">
            <a:spLocks noChangeArrowheads="1"/>
          </p:cNvSpPr>
          <p:nvPr/>
        </p:nvSpPr>
        <p:spPr bwMode="auto">
          <a:xfrm>
            <a:off x="2327275" y="4483100"/>
            <a:ext cx="4635500" cy="806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algn="ctr">
              <a:spcBef>
                <a:spcPct val="50000"/>
              </a:spcBef>
            </a:pPr>
            <a:r>
              <a:rPr lang="en-US" altLang="en-US" b="1" dirty="0" smtClean="0"/>
              <a:t>Abstract</a:t>
            </a:r>
            <a:endParaRPr lang="en-US" altLang="en-US" b="1" dirty="0"/>
          </a:p>
        </p:txBody>
      </p:sp>
      <p:sp>
        <p:nvSpPr>
          <p:cNvPr id="2120" name="Text Box 72"/>
          <p:cNvSpPr txBox="1">
            <a:spLocks noChangeArrowheads="1"/>
          </p:cNvSpPr>
          <p:nvPr/>
        </p:nvSpPr>
        <p:spPr bwMode="auto">
          <a:xfrm>
            <a:off x="11890375" y="4492625"/>
            <a:ext cx="3686175" cy="79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algn="ctr">
              <a:spcBef>
                <a:spcPct val="50000"/>
              </a:spcBef>
            </a:pPr>
            <a:r>
              <a:rPr lang="en-US" altLang="en-US" b="1"/>
              <a:t>Results</a:t>
            </a:r>
          </a:p>
        </p:txBody>
      </p:sp>
      <p:sp>
        <p:nvSpPr>
          <p:cNvPr id="2121" name="Text Box 73"/>
          <p:cNvSpPr txBox="1">
            <a:spLocks noChangeArrowheads="1"/>
          </p:cNvSpPr>
          <p:nvPr/>
        </p:nvSpPr>
        <p:spPr bwMode="auto">
          <a:xfrm>
            <a:off x="15144750" y="1935163"/>
            <a:ext cx="1914525" cy="105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2249" tIns="26124" rIns="52249" bIns="26124">
            <a:spAutoFit/>
          </a:bodyPr>
          <a:lstStyle>
            <a:lvl1pPr algn="l" defTabSz="2508250">
              <a:defRPr>
                <a:solidFill>
                  <a:schemeClr val="tx1"/>
                </a:solidFill>
                <a:latin typeface="Arial" charset="0"/>
              </a:defRPr>
            </a:lvl1pPr>
            <a:lvl2pPr marL="261938" algn="l" defTabSz="2508250">
              <a:defRPr>
                <a:solidFill>
                  <a:schemeClr val="tx1"/>
                </a:solidFill>
                <a:latin typeface="Arial" charset="0"/>
              </a:defRPr>
            </a:lvl2pPr>
            <a:lvl3pPr marL="522288" algn="l" defTabSz="2508250">
              <a:defRPr>
                <a:solidFill>
                  <a:schemeClr val="tx1"/>
                </a:solidFill>
                <a:latin typeface="Arial" charset="0"/>
              </a:defRPr>
            </a:lvl3pPr>
            <a:lvl4pPr marL="784225" algn="l" defTabSz="2508250">
              <a:defRPr>
                <a:solidFill>
                  <a:schemeClr val="tx1"/>
                </a:solidFill>
                <a:latin typeface="Arial" charset="0"/>
              </a:defRPr>
            </a:lvl4pPr>
            <a:lvl5pPr marL="1044575" algn="l" defTabSz="2508250">
              <a:defRPr>
                <a:solidFill>
                  <a:schemeClr val="tx1"/>
                </a:solidFill>
                <a:latin typeface="Arial" charset="0"/>
              </a:defRPr>
            </a:lvl5pPr>
            <a:lvl6pPr marL="1501775" defTabSz="2508250" fontAlgn="base">
              <a:spcBef>
                <a:spcPct val="0"/>
              </a:spcBef>
              <a:spcAft>
                <a:spcPct val="0"/>
              </a:spcAft>
              <a:defRPr>
                <a:solidFill>
                  <a:schemeClr val="tx1"/>
                </a:solidFill>
                <a:latin typeface="Arial" charset="0"/>
              </a:defRPr>
            </a:lvl6pPr>
            <a:lvl7pPr marL="1958975" defTabSz="2508250" fontAlgn="base">
              <a:spcBef>
                <a:spcPct val="0"/>
              </a:spcBef>
              <a:spcAft>
                <a:spcPct val="0"/>
              </a:spcAft>
              <a:defRPr>
                <a:solidFill>
                  <a:schemeClr val="tx1"/>
                </a:solidFill>
                <a:latin typeface="Arial" charset="0"/>
              </a:defRPr>
            </a:lvl7pPr>
            <a:lvl8pPr marL="2416175" defTabSz="2508250" fontAlgn="base">
              <a:spcBef>
                <a:spcPct val="0"/>
              </a:spcBef>
              <a:spcAft>
                <a:spcPct val="0"/>
              </a:spcAft>
              <a:defRPr>
                <a:solidFill>
                  <a:schemeClr val="tx1"/>
                </a:solidFill>
                <a:latin typeface="Arial" charset="0"/>
              </a:defRPr>
            </a:lvl8pPr>
            <a:lvl9pPr marL="2873375" defTabSz="2508250" fontAlgn="base">
              <a:spcBef>
                <a:spcPct val="0"/>
              </a:spcBef>
              <a:spcAft>
                <a:spcPct val="0"/>
              </a:spcAft>
              <a:defRPr>
                <a:solidFill>
                  <a:schemeClr val="tx1"/>
                </a:solidFill>
                <a:latin typeface="Arial" charset="0"/>
              </a:defRPr>
            </a:lvl9pPr>
          </a:lstStyle>
          <a:p>
            <a:pPr algn="ctr">
              <a:spcBef>
                <a:spcPct val="50000"/>
              </a:spcBef>
            </a:pPr>
            <a:r>
              <a:rPr lang="en-US" altLang="en-US" sz="4500" b="1"/>
              <a:t>Logo</a:t>
            </a:r>
          </a:p>
          <a:p>
            <a:pPr algn="ctr">
              <a:spcBef>
                <a:spcPct val="50000"/>
              </a:spcBef>
            </a:pPr>
            <a:endParaRPr lang="en-US" altLang="en-US" sz="1400">
              <a:solidFill>
                <a:srgbClr val="FF0000"/>
              </a:solidFill>
            </a:endParaRPr>
          </a:p>
        </p:txBody>
      </p:sp>
      <p:sp>
        <p:nvSpPr>
          <p:cNvPr id="2" name="TextBox 1"/>
          <p:cNvSpPr txBox="1"/>
          <p:nvPr/>
        </p:nvSpPr>
        <p:spPr>
          <a:xfrm flipH="1">
            <a:off x="2327275" y="8742637"/>
            <a:ext cx="3923966" cy="846386"/>
          </a:xfrm>
          <a:prstGeom prst="rect">
            <a:avLst/>
          </a:prstGeom>
          <a:noFill/>
        </p:spPr>
        <p:txBody>
          <a:bodyPr wrap="square" rtlCol="0">
            <a:spAutoFit/>
          </a:bodyPr>
          <a:lstStyle/>
          <a:p>
            <a:r>
              <a:rPr lang="en-US" altLang="en-US" b="1" dirty="0"/>
              <a:t>Introduction</a:t>
            </a:r>
            <a:endParaRPr lang="en-IN" dirty="0"/>
          </a:p>
        </p:txBody>
      </p:sp>
      <p:sp>
        <p:nvSpPr>
          <p:cNvPr id="3" name="TextBox 2"/>
          <p:cNvSpPr txBox="1"/>
          <p:nvPr/>
        </p:nvSpPr>
        <p:spPr>
          <a:xfrm>
            <a:off x="967539" y="9806510"/>
            <a:ext cx="7248525" cy="4031873"/>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Advertising is a means by which communication with the users of a product or service occurs. Advertising is always present, though people may not be aware of it. In present world, using every possible media advertising get’s its message through. It may do this via television, print (newspapers, magazines, journals </a:t>
            </a:r>
            <a:r>
              <a:rPr lang="en-US" sz="1600" dirty="0" err="1">
                <a:latin typeface="Times New Roman" panose="02020603050405020304" pitchFamily="18" charset="0"/>
                <a:cs typeface="Times New Roman" panose="02020603050405020304" pitchFamily="18" charset="0"/>
              </a:rPr>
              <a:t>etc</a:t>
            </a:r>
            <a:r>
              <a:rPr lang="en-US" sz="1600" dirty="0">
                <a:latin typeface="Times New Roman" panose="02020603050405020304" pitchFamily="18" charset="0"/>
                <a:cs typeface="Times New Roman" panose="02020603050405020304" pitchFamily="18" charset="0"/>
              </a:rPr>
              <a:t>), radio, press, internet, events, direct selling, hoardings, posters, mailers, contests, clothes, sounds, visuals sponsorships, and even people (endorsements). However today’s advertising platforms are relatively expensive in terms of creative, production and airtime costs making it difficult for targeting your market. A professional has to be hired to design an efficient, well-crafted and effective script.</a:t>
            </a:r>
            <a:endParaRPr lang="en-IN"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Our proposed idea helps in making the advertising more efficient and cost effective. This helps in the targeted marketing strategy.</a:t>
            </a:r>
            <a:endParaRPr lang="en-IN"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This paper describes how this proposed idea is more effective than the traditional advertising methods. The following section describes the requirements needed for the proposed idea and design of the proposed model. This is followed by the implementation of the model and the experimental results of the model.</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2508250" rtl="0" eaLnBrk="1" fontAlgn="base" latinLnBrk="0" hangingPunct="1">
          <a:lnSpc>
            <a:spcPct val="100000"/>
          </a:lnSpc>
          <a:spcBef>
            <a:spcPct val="0"/>
          </a:spcBef>
          <a:spcAft>
            <a:spcPct val="0"/>
          </a:spcAft>
          <a:buClrTx/>
          <a:buSzTx/>
          <a:buFontTx/>
          <a:buNone/>
          <a:tabLst/>
          <a:defRPr kumimoji="0" lang="en-US" altLang="en-US" sz="4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2508250" rtl="0" eaLnBrk="1" fontAlgn="base" latinLnBrk="0" hangingPunct="1">
          <a:lnSpc>
            <a:spcPct val="100000"/>
          </a:lnSpc>
          <a:spcBef>
            <a:spcPct val="0"/>
          </a:spcBef>
          <a:spcAft>
            <a:spcPct val="0"/>
          </a:spcAft>
          <a:buClrTx/>
          <a:buSzTx/>
          <a:buFontTx/>
          <a:buNone/>
          <a:tabLst/>
          <a:defRPr kumimoji="0" lang="en-US" altLang="en-US" sz="49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TotalTime>
  <Words>211</Words>
  <Application>Microsoft Office PowerPoint</Application>
  <PresentationFormat>Custom</PresentationFormat>
  <Paragraphs>34</Paragraphs>
  <Slides>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Symbol</vt:lpstr>
      <vt:lpstr>Times New Roman</vt:lpstr>
      <vt:lpstr>Default Design</vt:lpstr>
      <vt:lpstr>CorelDRAW</vt:lpstr>
      <vt:lpstr>PowerPoint Presentation</vt:lpstr>
    </vt:vector>
  </TitlesOfParts>
  <Company>MegaPrint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36x60 Vertical Template</dc:title>
  <dc:creator>Ethan Shulda</dc:creator>
  <dc:description>©MegaPrint Inc. 2009</dc:description>
  <cp:lastModifiedBy>USER</cp:lastModifiedBy>
  <cp:revision>31</cp:revision>
  <dcterms:created xsi:type="dcterms:W3CDTF">2008-12-04T00:20:37Z</dcterms:created>
  <dcterms:modified xsi:type="dcterms:W3CDTF">2016-04-29T11:35:01Z</dcterms:modified>
  <cp:category>Research Poster</cp:category>
</cp:coreProperties>
</file>