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C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07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05:44:0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95078"/>
            <a:ext cx="103632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723804"/>
            <a:ext cx="91440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6B7-791F-DB47-BEE9-33EB45364EE3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8737-493C-3249-8750-9E3FD1C1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6B7-791F-DB47-BEE9-33EB45364EE3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8737-493C-3249-8750-9E3FD1C1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81567"/>
            <a:ext cx="262890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1567"/>
            <a:ext cx="773430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6B7-791F-DB47-BEE9-33EB45364EE3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8737-493C-3249-8750-9E3FD1C1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3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6B7-791F-DB47-BEE9-33EB45364EE3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8737-493C-3249-8750-9E3FD1C1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91514"/>
            <a:ext cx="10515600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567000"/>
            <a:ext cx="10515600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6B7-791F-DB47-BEE9-33EB45364EE3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8737-493C-3249-8750-9E3FD1C1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5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6B7-791F-DB47-BEE9-33EB45364EE3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8737-493C-3249-8750-9E3FD1C1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1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570"/>
            <a:ext cx="105156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138171"/>
            <a:ext cx="515778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76140"/>
            <a:ext cx="515778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138171"/>
            <a:ext cx="5183188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76140"/>
            <a:ext cx="518318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6B7-791F-DB47-BEE9-33EB45364EE3}" type="datetimeFigureOut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8737-493C-3249-8750-9E3FD1C1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6B7-791F-DB47-BEE9-33EB45364EE3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8737-493C-3249-8750-9E3FD1C1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6B7-791F-DB47-BEE9-33EB45364EE3}" type="datetimeFigureOut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8737-493C-3249-8750-9E3FD1C1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5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43196"/>
            <a:ext cx="6172200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6B7-791F-DB47-BEE9-33EB45364EE3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8737-493C-3249-8750-9E3FD1C1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9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43196"/>
            <a:ext cx="6172200" cy="90974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6B7-791F-DB47-BEE9-33EB45364EE3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8737-493C-3249-8750-9E3FD1C1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570"/>
            <a:ext cx="105156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07833"/>
            <a:ext cx="105156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7D6B7-791F-DB47-BEE9-33EB45364EE3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8737-493C-3249-8750-9E3FD1C1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9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A0B3DEA-2D28-B34F-BA93-1C924265E630}"/>
              </a:ext>
            </a:extLst>
          </p:cNvPr>
          <p:cNvCxnSpPr>
            <a:cxnSpLocks/>
          </p:cNvCxnSpPr>
          <p:nvPr/>
        </p:nvCxnSpPr>
        <p:spPr>
          <a:xfrm flipV="1">
            <a:off x="1410624" y="2497551"/>
            <a:ext cx="4119502" cy="49617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Snip Single Corner Rectangle 100">
            <a:extLst>
              <a:ext uri="{FF2B5EF4-FFF2-40B4-BE49-F238E27FC236}">
                <a16:creationId xmlns:a16="http://schemas.microsoft.com/office/drawing/2014/main" id="{50A709DB-315F-B146-8448-E62E2EA86C56}"/>
              </a:ext>
            </a:extLst>
          </p:cNvPr>
          <p:cNvSpPr/>
          <p:nvPr/>
        </p:nvSpPr>
        <p:spPr>
          <a:xfrm flipV="1">
            <a:off x="9889456" y="3622113"/>
            <a:ext cx="1584937" cy="345906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nip Single Corner Rectangle 89">
            <a:extLst>
              <a:ext uri="{FF2B5EF4-FFF2-40B4-BE49-F238E27FC236}">
                <a16:creationId xmlns:a16="http://schemas.microsoft.com/office/drawing/2014/main" id="{F6E1BA48-C988-F948-8358-6BD1878F8AD2}"/>
              </a:ext>
            </a:extLst>
          </p:cNvPr>
          <p:cNvSpPr/>
          <p:nvPr/>
        </p:nvSpPr>
        <p:spPr>
          <a:xfrm flipV="1">
            <a:off x="1830971" y="3744262"/>
            <a:ext cx="1753800" cy="300387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nip Single Corner Rectangle 93">
            <a:extLst>
              <a:ext uri="{FF2B5EF4-FFF2-40B4-BE49-F238E27FC236}">
                <a16:creationId xmlns:a16="http://schemas.microsoft.com/office/drawing/2014/main" id="{E50CBDB9-8DB5-3445-8726-42BF9383D44E}"/>
              </a:ext>
            </a:extLst>
          </p:cNvPr>
          <p:cNvSpPr/>
          <p:nvPr/>
        </p:nvSpPr>
        <p:spPr>
          <a:xfrm flipV="1">
            <a:off x="9909175" y="4692067"/>
            <a:ext cx="1576168" cy="251662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nip Single Corner Rectangle 91">
            <a:extLst>
              <a:ext uri="{FF2B5EF4-FFF2-40B4-BE49-F238E27FC236}">
                <a16:creationId xmlns:a16="http://schemas.microsoft.com/office/drawing/2014/main" id="{D4CBC317-18EB-7B42-B934-637D153FA819}"/>
              </a:ext>
            </a:extLst>
          </p:cNvPr>
          <p:cNvSpPr/>
          <p:nvPr/>
        </p:nvSpPr>
        <p:spPr>
          <a:xfrm flipV="1">
            <a:off x="9909177" y="4068084"/>
            <a:ext cx="1417633" cy="251662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nip Single Corner Rectangle 101">
            <a:extLst>
              <a:ext uri="{FF2B5EF4-FFF2-40B4-BE49-F238E27FC236}">
                <a16:creationId xmlns:a16="http://schemas.microsoft.com/office/drawing/2014/main" id="{1A8F0831-992D-F94E-A770-0160EC47F8C7}"/>
              </a:ext>
            </a:extLst>
          </p:cNvPr>
          <p:cNvSpPr/>
          <p:nvPr/>
        </p:nvSpPr>
        <p:spPr>
          <a:xfrm flipV="1">
            <a:off x="9849420" y="6995657"/>
            <a:ext cx="1700487" cy="251662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nip Single Corner Rectangle 99">
            <a:extLst>
              <a:ext uri="{FF2B5EF4-FFF2-40B4-BE49-F238E27FC236}">
                <a16:creationId xmlns:a16="http://schemas.microsoft.com/office/drawing/2014/main" id="{A6BBDD7D-6B32-144F-A57B-D4D680DF5058}"/>
              </a:ext>
            </a:extLst>
          </p:cNvPr>
          <p:cNvSpPr/>
          <p:nvPr/>
        </p:nvSpPr>
        <p:spPr>
          <a:xfrm flipV="1">
            <a:off x="9909177" y="4374653"/>
            <a:ext cx="1417633" cy="251662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nip Single Corner Rectangle 98">
            <a:extLst>
              <a:ext uri="{FF2B5EF4-FFF2-40B4-BE49-F238E27FC236}">
                <a16:creationId xmlns:a16="http://schemas.microsoft.com/office/drawing/2014/main" id="{F8D69A6F-FBA8-5E4A-870F-F70067728E59}"/>
              </a:ext>
            </a:extLst>
          </p:cNvPr>
          <p:cNvSpPr/>
          <p:nvPr/>
        </p:nvSpPr>
        <p:spPr>
          <a:xfrm flipV="1">
            <a:off x="9767918" y="7515385"/>
            <a:ext cx="1417633" cy="251662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nip Single Corner Rectangle 107">
            <a:extLst>
              <a:ext uri="{FF2B5EF4-FFF2-40B4-BE49-F238E27FC236}">
                <a16:creationId xmlns:a16="http://schemas.microsoft.com/office/drawing/2014/main" id="{814C273D-9898-1549-9EB6-CA85A67C9AA2}"/>
              </a:ext>
            </a:extLst>
          </p:cNvPr>
          <p:cNvSpPr/>
          <p:nvPr/>
        </p:nvSpPr>
        <p:spPr>
          <a:xfrm flipV="1">
            <a:off x="9789706" y="2739673"/>
            <a:ext cx="1446404" cy="439713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nip Single Corner Rectangle 97">
            <a:extLst>
              <a:ext uri="{FF2B5EF4-FFF2-40B4-BE49-F238E27FC236}">
                <a16:creationId xmlns:a16="http://schemas.microsoft.com/office/drawing/2014/main" id="{67366465-802C-FE45-802E-E28AF00D3DA6}"/>
              </a:ext>
            </a:extLst>
          </p:cNvPr>
          <p:cNvSpPr/>
          <p:nvPr/>
        </p:nvSpPr>
        <p:spPr>
          <a:xfrm flipV="1">
            <a:off x="9849421" y="6653081"/>
            <a:ext cx="1417633" cy="251662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Snip Single Corner Rectangle 96">
            <a:extLst>
              <a:ext uri="{FF2B5EF4-FFF2-40B4-BE49-F238E27FC236}">
                <a16:creationId xmlns:a16="http://schemas.microsoft.com/office/drawing/2014/main" id="{E4BC1FDC-4FBC-E040-B2AC-CAF8F953BA27}"/>
              </a:ext>
            </a:extLst>
          </p:cNvPr>
          <p:cNvSpPr/>
          <p:nvPr/>
        </p:nvSpPr>
        <p:spPr>
          <a:xfrm flipV="1">
            <a:off x="9849421" y="6299453"/>
            <a:ext cx="1417633" cy="251662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nip Single Corner Rectangle 95">
            <a:extLst>
              <a:ext uri="{FF2B5EF4-FFF2-40B4-BE49-F238E27FC236}">
                <a16:creationId xmlns:a16="http://schemas.microsoft.com/office/drawing/2014/main" id="{A4D5FE48-E32F-CA45-95A8-26438717D2D0}"/>
              </a:ext>
            </a:extLst>
          </p:cNvPr>
          <p:cNvSpPr/>
          <p:nvPr/>
        </p:nvSpPr>
        <p:spPr>
          <a:xfrm flipV="1">
            <a:off x="9849419" y="5953940"/>
            <a:ext cx="1515244" cy="251662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nip Single Corner Rectangle 94">
            <a:extLst>
              <a:ext uri="{FF2B5EF4-FFF2-40B4-BE49-F238E27FC236}">
                <a16:creationId xmlns:a16="http://schemas.microsoft.com/office/drawing/2014/main" id="{4E2006B6-07DE-564F-A271-B9D0500A559F}"/>
              </a:ext>
            </a:extLst>
          </p:cNvPr>
          <p:cNvSpPr/>
          <p:nvPr/>
        </p:nvSpPr>
        <p:spPr>
          <a:xfrm flipV="1">
            <a:off x="9849421" y="5638345"/>
            <a:ext cx="1417633" cy="251662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nip Single Corner Rectangle 106">
            <a:extLst>
              <a:ext uri="{FF2B5EF4-FFF2-40B4-BE49-F238E27FC236}">
                <a16:creationId xmlns:a16="http://schemas.microsoft.com/office/drawing/2014/main" id="{2DFC286B-2059-DD40-94E6-26ECB8D37FE3}"/>
              </a:ext>
            </a:extLst>
          </p:cNvPr>
          <p:cNvSpPr/>
          <p:nvPr/>
        </p:nvSpPr>
        <p:spPr>
          <a:xfrm flipV="1">
            <a:off x="9790626" y="2203261"/>
            <a:ext cx="1446404" cy="439713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nip Single Corner Rectangle 105">
            <a:extLst>
              <a:ext uri="{FF2B5EF4-FFF2-40B4-BE49-F238E27FC236}">
                <a16:creationId xmlns:a16="http://schemas.microsoft.com/office/drawing/2014/main" id="{E366AD79-79F2-9C43-A39E-6BB5FF770E88}"/>
              </a:ext>
            </a:extLst>
          </p:cNvPr>
          <p:cNvSpPr/>
          <p:nvPr/>
        </p:nvSpPr>
        <p:spPr>
          <a:xfrm flipV="1">
            <a:off x="1830973" y="6738775"/>
            <a:ext cx="1916385" cy="413161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nip Single Corner Rectangle 104">
            <a:extLst>
              <a:ext uri="{FF2B5EF4-FFF2-40B4-BE49-F238E27FC236}">
                <a16:creationId xmlns:a16="http://schemas.microsoft.com/office/drawing/2014/main" id="{A3E1F90B-AA8B-F246-A36F-BCC2B7ACD202}"/>
              </a:ext>
            </a:extLst>
          </p:cNvPr>
          <p:cNvSpPr/>
          <p:nvPr/>
        </p:nvSpPr>
        <p:spPr>
          <a:xfrm flipV="1">
            <a:off x="1830971" y="6281564"/>
            <a:ext cx="2030364" cy="376533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nip Single Corner Rectangle 103">
            <a:extLst>
              <a:ext uri="{FF2B5EF4-FFF2-40B4-BE49-F238E27FC236}">
                <a16:creationId xmlns:a16="http://schemas.microsoft.com/office/drawing/2014/main" id="{383FA917-E648-6044-B1A2-3174E2C8000A}"/>
              </a:ext>
            </a:extLst>
          </p:cNvPr>
          <p:cNvSpPr/>
          <p:nvPr/>
        </p:nvSpPr>
        <p:spPr>
          <a:xfrm flipV="1">
            <a:off x="1830971" y="7238692"/>
            <a:ext cx="1446404" cy="439713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nip Single Corner Rectangle 102">
            <a:extLst>
              <a:ext uri="{FF2B5EF4-FFF2-40B4-BE49-F238E27FC236}">
                <a16:creationId xmlns:a16="http://schemas.microsoft.com/office/drawing/2014/main" id="{9F0C089C-18FB-FA43-8D2E-76478E9A014D}"/>
              </a:ext>
            </a:extLst>
          </p:cNvPr>
          <p:cNvSpPr/>
          <p:nvPr/>
        </p:nvSpPr>
        <p:spPr>
          <a:xfrm flipV="1">
            <a:off x="1817302" y="4128244"/>
            <a:ext cx="1260406" cy="420103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nip Single Corner Rectangle 92">
            <a:extLst>
              <a:ext uri="{FF2B5EF4-FFF2-40B4-BE49-F238E27FC236}">
                <a16:creationId xmlns:a16="http://schemas.microsoft.com/office/drawing/2014/main" id="{11B78FB3-5BA3-7147-9E3C-8A26C0767B8A}"/>
              </a:ext>
            </a:extLst>
          </p:cNvPr>
          <p:cNvSpPr/>
          <p:nvPr/>
        </p:nvSpPr>
        <p:spPr>
          <a:xfrm flipV="1">
            <a:off x="1830973" y="5967552"/>
            <a:ext cx="1417633" cy="251662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nip Single Corner Rectangle 90">
            <a:extLst>
              <a:ext uri="{FF2B5EF4-FFF2-40B4-BE49-F238E27FC236}">
                <a16:creationId xmlns:a16="http://schemas.microsoft.com/office/drawing/2014/main" id="{43036336-4064-B142-8537-C1416A14B95F}"/>
              </a:ext>
            </a:extLst>
          </p:cNvPr>
          <p:cNvSpPr/>
          <p:nvPr/>
        </p:nvSpPr>
        <p:spPr>
          <a:xfrm flipV="1">
            <a:off x="1830973" y="5662444"/>
            <a:ext cx="1417633" cy="251662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nip Single Corner Rectangle 88">
            <a:extLst>
              <a:ext uri="{FF2B5EF4-FFF2-40B4-BE49-F238E27FC236}">
                <a16:creationId xmlns:a16="http://schemas.microsoft.com/office/drawing/2014/main" id="{19CB1BD8-AA37-EF4F-8D2E-466A31660E16}"/>
              </a:ext>
            </a:extLst>
          </p:cNvPr>
          <p:cNvSpPr/>
          <p:nvPr/>
        </p:nvSpPr>
        <p:spPr>
          <a:xfrm flipV="1">
            <a:off x="1830972" y="3018117"/>
            <a:ext cx="1577387" cy="251662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1046BDDB-F5B6-EB4D-9652-18B2647CDFCA}"/>
              </a:ext>
            </a:extLst>
          </p:cNvPr>
          <p:cNvSpPr/>
          <p:nvPr/>
        </p:nvSpPr>
        <p:spPr>
          <a:xfrm flipV="1">
            <a:off x="9987529" y="7953725"/>
            <a:ext cx="1285958" cy="461665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30E13-EB35-9C4D-A9D0-0FEC66B1C436}"/>
              </a:ext>
            </a:extLst>
          </p:cNvPr>
          <p:cNvSpPr/>
          <p:nvPr/>
        </p:nvSpPr>
        <p:spPr>
          <a:xfrm>
            <a:off x="5623677" y="2073368"/>
            <a:ext cx="1829529" cy="5696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720E529E-0E86-494A-A9BF-247350872BED}"/>
              </a:ext>
            </a:extLst>
          </p:cNvPr>
          <p:cNvSpPr/>
          <p:nvPr/>
        </p:nvSpPr>
        <p:spPr>
          <a:xfrm flipV="1">
            <a:off x="9987529" y="8483644"/>
            <a:ext cx="1046480" cy="517555"/>
          </a:xfrm>
          <a:prstGeom prst="snip1Rect">
            <a:avLst>
              <a:gd name="adj" fmla="val 434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19E67C5B-9363-6F40-B219-FCB09CD94DC5}"/>
              </a:ext>
            </a:extLst>
          </p:cNvPr>
          <p:cNvSpPr/>
          <p:nvPr/>
        </p:nvSpPr>
        <p:spPr>
          <a:xfrm flipV="1">
            <a:off x="343822" y="2754542"/>
            <a:ext cx="960559" cy="685617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6290A756-10BD-4A45-B27B-E99EC311FD7C}"/>
              </a:ext>
            </a:extLst>
          </p:cNvPr>
          <p:cNvSpPr/>
          <p:nvPr/>
        </p:nvSpPr>
        <p:spPr>
          <a:xfrm flipV="1">
            <a:off x="347447" y="3684183"/>
            <a:ext cx="812800" cy="782320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41581329-1A59-3248-99FF-AC0B0B4AA274}"/>
              </a:ext>
            </a:extLst>
          </p:cNvPr>
          <p:cNvSpPr/>
          <p:nvPr/>
        </p:nvSpPr>
        <p:spPr>
          <a:xfrm flipV="1">
            <a:off x="1957068" y="1871343"/>
            <a:ext cx="731520" cy="782320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5C35181-2110-A74F-BBBB-133AD4B78B1E}"/>
              </a:ext>
            </a:extLst>
          </p:cNvPr>
          <p:cNvSpPr/>
          <p:nvPr/>
        </p:nvSpPr>
        <p:spPr>
          <a:xfrm flipV="1">
            <a:off x="3406016" y="1829999"/>
            <a:ext cx="743301" cy="513581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8C0B3B24-F8AB-9443-AD1F-778C68AF0937}"/>
              </a:ext>
            </a:extLst>
          </p:cNvPr>
          <p:cNvSpPr/>
          <p:nvPr/>
        </p:nvSpPr>
        <p:spPr>
          <a:xfrm flipV="1">
            <a:off x="1830971" y="3346740"/>
            <a:ext cx="1525674" cy="320692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F0FAD2-BAF9-5E46-BB49-413CC5628D57}"/>
              </a:ext>
            </a:extLst>
          </p:cNvPr>
          <p:cNvSpPr txBox="1"/>
          <p:nvPr/>
        </p:nvSpPr>
        <p:spPr>
          <a:xfrm>
            <a:off x="9987531" y="7953725"/>
            <a:ext cx="111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NMR-</a:t>
            </a:r>
            <a:r>
              <a:rPr lang="en-US" sz="1200" dirty="0" err="1"/>
              <a:t>STAR.dic</a:t>
            </a:r>
            <a:endParaRPr lang="en-US" sz="1200" dirty="0"/>
          </a:p>
          <a:p>
            <a:r>
              <a:rPr lang="en-US" sz="1200" dirty="0"/>
              <a:t>(Bio-STAR DDL)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0AF6A-C176-B44F-85B2-C187F06F70F9}"/>
              </a:ext>
            </a:extLst>
          </p:cNvPr>
          <p:cNvSpPr txBox="1"/>
          <p:nvPr/>
        </p:nvSpPr>
        <p:spPr>
          <a:xfrm>
            <a:off x="9987531" y="8483645"/>
            <a:ext cx="870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NMR-STAR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pdbx</a:t>
            </a:r>
            <a:r>
              <a:rPr lang="en-US" sz="1200" dirty="0"/>
              <a:t> DDL)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5612DF-CD48-A849-850C-BA765B055754}"/>
              </a:ext>
            </a:extLst>
          </p:cNvPr>
          <p:cNvSpPr txBox="1"/>
          <p:nvPr/>
        </p:nvSpPr>
        <p:spPr>
          <a:xfrm>
            <a:off x="4014884" y="179279"/>
            <a:ext cx="428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NMR-STAR Dictionary Data 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003840-FAE1-FA4C-8D02-B1A0902AC411}"/>
              </a:ext>
            </a:extLst>
          </p:cNvPr>
          <p:cNvSpPr txBox="1"/>
          <p:nvPr/>
        </p:nvSpPr>
        <p:spPr>
          <a:xfrm>
            <a:off x="357607" y="2731992"/>
            <a:ext cx="87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Bio-STAR</a:t>
            </a:r>
          </a:p>
          <a:p>
            <a:r>
              <a:rPr lang="en-US" sz="1200" dirty="0" err="1"/>
              <a:t>DDL.txt</a:t>
            </a:r>
            <a:endParaRPr lang="en-US" sz="1200" dirty="0"/>
          </a:p>
          <a:p>
            <a:r>
              <a:rPr lang="en-US" sz="1200" dirty="0"/>
              <a:t>(STAR file)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539D2-A8CB-D247-8899-5BC4E854E2BD}"/>
              </a:ext>
            </a:extLst>
          </p:cNvPr>
          <p:cNvSpPr txBox="1"/>
          <p:nvPr/>
        </p:nvSpPr>
        <p:spPr>
          <a:xfrm>
            <a:off x="281010" y="368418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Bio-STAR</a:t>
            </a:r>
          </a:p>
          <a:p>
            <a:r>
              <a:rPr lang="en-US" sz="1200" dirty="0"/>
              <a:t>DDL schema</a:t>
            </a:r>
          </a:p>
          <a:p>
            <a:r>
              <a:rPr lang="en-US" sz="1200" dirty="0"/>
              <a:t>.pptx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1D9A5-9AAB-4640-9CF8-E94A3C6C04CC}"/>
              </a:ext>
            </a:extLst>
          </p:cNvPr>
          <p:cNvSpPr txBox="1"/>
          <p:nvPr/>
        </p:nvSpPr>
        <p:spPr>
          <a:xfrm>
            <a:off x="1875790" y="1843266"/>
            <a:ext cx="92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NMR-STAR_</a:t>
            </a:r>
          </a:p>
          <a:p>
            <a:r>
              <a:rPr lang="en-US" sz="1200" dirty="0" err="1"/>
              <a:t>xlschem</a:t>
            </a:r>
            <a:r>
              <a:rPr lang="en-US" sz="1200" dirty="0"/>
              <a:t>_</a:t>
            </a:r>
          </a:p>
          <a:p>
            <a:r>
              <a:rPr lang="en-US" sz="1200" dirty="0" err="1"/>
              <a:t>master.xls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041349-1E4B-0C46-BEE4-61F7EDDA8FE2}"/>
              </a:ext>
            </a:extLst>
          </p:cNvPr>
          <p:cNvSpPr txBox="1"/>
          <p:nvPr/>
        </p:nvSpPr>
        <p:spPr>
          <a:xfrm>
            <a:off x="3357826" y="182045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xlschem</a:t>
            </a:r>
            <a:r>
              <a:rPr lang="en-US" sz="1200" dirty="0"/>
              <a:t>_</a:t>
            </a:r>
          </a:p>
          <a:p>
            <a:r>
              <a:rPr lang="en-US" sz="1200" dirty="0" err="1"/>
              <a:t>ann.csv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18F0A0-03F1-3349-A815-4095C3488FCF}"/>
              </a:ext>
            </a:extLst>
          </p:cNvPr>
          <p:cNvCxnSpPr>
            <a:cxnSpLocks/>
          </p:cNvCxnSpPr>
          <p:nvPr/>
        </p:nvCxnSpPr>
        <p:spPr>
          <a:xfrm>
            <a:off x="2803991" y="2024189"/>
            <a:ext cx="542958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9958C27-EF98-0343-83F3-DC57E9A7BE58}"/>
                  </a:ext>
                </a:extLst>
              </p14:cNvPr>
              <p14:cNvContentPartPr/>
              <p14:nvPr/>
            </p14:nvContentPartPr>
            <p14:xfrm>
              <a:off x="4213600" y="-101448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9958C27-EF98-0343-83F3-DC57E9A7BE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4960" y="-1023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5736239-E26F-9A44-83F2-0173DE54C3DE}"/>
              </a:ext>
            </a:extLst>
          </p:cNvPr>
          <p:cNvSpPr txBox="1"/>
          <p:nvPr/>
        </p:nvSpPr>
        <p:spPr>
          <a:xfrm>
            <a:off x="5649403" y="2161860"/>
            <a:ext cx="1863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Star_Dictionary.vbp</a:t>
            </a:r>
            <a:endParaRPr lang="en-US" sz="1600" b="1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388324BD-51C7-4E42-B377-71A04E5805CD}"/>
              </a:ext>
            </a:extLst>
          </p:cNvPr>
          <p:cNvSpPr/>
          <p:nvPr/>
        </p:nvSpPr>
        <p:spPr>
          <a:xfrm flipV="1">
            <a:off x="9753068" y="1563679"/>
            <a:ext cx="1390188" cy="333207"/>
          </a:xfrm>
          <a:prstGeom prst="snip1Rect">
            <a:avLst>
              <a:gd name="adj" fmla="val 4734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38A0F-3827-5043-A6B6-D2586089A512}"/>
              </a:ext>
            </a:extLst>
          </p:cNvPr>
          <p:cNvSpPr txBox="1"/>
          <p:nvPr/>
        </p:nvSpPr>
        <p:spPr>
          <a:xfrm>
            <a:off x="9704878" y="1554137"/>
            <a:ext cx="1289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New_xlschem.csv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F66810-27A9-5849-87A0-A5F0D70C6E27}"/>
              </a:ext>
            </a:extLst>
          </p:cNvPr>
          <p:cNvCxnSpPr>
            <a:cxnSpLocks/>
          </p:cNvCxnSpPr>
          <p:nvPr/>
        </p:nvCxnSpPr>
        <p:spPr>
          <a:xfrm>
            <a:off x="7588496" y="2250224"/>
            <a:ext cx="1537908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BBCF3C-D7C1-694C-8CD3-94D62B5FD873}"/>
              </a:ext>
            </a:extLst>
          </p:cNvPr>
          <p:cNvSpPr txBox="1"/>
          <p:nvPr/>
        </p:nvSpPr>
        <p:spPr>
          <a:xfrm>
            <a:off x="7831419" y="2014427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excel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A2743D-419C-4844-BF59-EFECE1F09CC8}"/>
              </a:ext>
            </a:extLst>
          </p:cNvPr>
          <p:cNvCxnSpPr>
            <a:cxnSpLocks/>
          </p:cNvCxnSpPr>
          <p:nvPr/>
        </p:nvCxnSpPr>
        <p:spPr>
          <a:xfrm>
            <a:off x="3776121" y="1355937"/>
            <a:ext cx="0" cy="43442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F0EBDD-7D9C-CA4F-AC0C-17355C2ED41B}"/>
              </a:ext>
            </a:extLst>
          </p:cNvPr>
          <p:cNvSpPr txBox="1"/>
          <p:nvPr/>
        </p:nvSpPr>
        <p:spPr>
          <a:xfrm>
            <a:off x="5916667" y="1425179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Check excel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488C1F-8C3D-A94B-B0CE-14CD8DBDF1BC}"/>
              </a:ext>
            </a:extLst>
          </p:cNvPr>
          <p:cNvCxnSpPr>
            <a:cxnSpLocks/>
          </p:cNvCxnSpPr>
          <p:nvPr/>
        </p:nvCxnSpPr>
        <p:spPr>
          <a:xfrm flipH="1">
            <a:off x="2783671" y="2221768"/>
            <a:ext cx="563278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C8260E6-543F-9544-979D-4C4E72F48AB8}"/>
              </a:ext>
            </a:extLst>
          </p:cNvPr>
          <p:cNvCxnSpPr>
            <a:cxnSpLocks/>
          </p:cNvCxnSpPr>
          <p:nvPr/>
        </p:nvCxnSpPr>
        <p:spPr>
          <a:xfrm>
            <a:off x="2334460" y="1355937"/>
            <a:ext cx="4577583" cy="1167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1E447C-9472-D642-AE0E-04E2DE167E1F}"/>
              </a:ext>
            </a:extLst>
          </p:cNvPr>
          <p:cNvCxnSpPr>
            <a:cxnSpLocks/>
          </p:cNvCxnSpPr>
          <p:nvPr/>
        </p:nvCxnSpPr>
        <p:spPr>
          <a:xfrm>
            <a:off x="2334460" y="1383793"/>
            <a:ext cx="0" cy="41490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8EE1DA-E6D8-8F4C-892D-634F521EE944}"/>
              </a:ext>
            </a:extLst>
          </p:cNvPr>
          <p:cNvCxnSpPr>
            <a:cxnSpLocks/>
          </p:cNvCxnSpPr>
          <p:nvPr/>
        </p:nvCxnSpPr>
        <p:spPr>
          <a:xfrm>
            <a:off x="4555400" y="2294845"/>
            <a:ext cx="922002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A425202-92AF-8545-810D-178CC384329C}"/>
              </a:ext>
            </a:extLst>
          </p:cNvPr>
          <p:cNvSpPr txBox="1"/>
          <p:nvPr/>
        </p:nvSpPr>
        <p:spPr>
          <a:xfrm>
            <a:off x="1830971" y="3369949"/>
            <a:ext cx="131619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adit_cat_grp_i.csv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C8AAB2-FF4E-7F48-8D50-06CBE38575C4}"/>
              </a:ext>
            </a:extLst>
          </p:cNvPr>
          <p:cNvSpPr txBox="1"/>
          <p:nvPr/>
        </p:nvSpPr>
        <p:spPr>
          <a:xfrm>
            <a:off x="9849421" y="5612955"/>
            <a:ext cx="1362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adit_cat_grp_o.csv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970EC6-124B-4B40-9EF5-8825788034D5}"/>
              </a:ext>
            </a:extLst>
          </p:cNvPr>
          <p:cNvSpPr txBox="1"/>
          <p:nvPr/>
        </p:nvSpPr>
        <p:spPr>
          <a:xfrm>
            <a:off x="1830972" y="2997633"/>
            <a:ext cx="1479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adit_super_grp_i.csv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7368D7-846A-E84D-BD1C-842D45DF9CA2}"/>
              </a:ext>
            </a:extLst>
          </p:cNvPr>
          <p:cNvSpPr txBox="1"/>
          <p:nvPr/>
        </p:nvSpPr>
        <p:spPr>
          <a:xfrm>
            <a:off x="9849419" y="5912485"/>
            <a:ext cx="1525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adit_super_grp_o.csv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A7B540-CB4F-ED44-B802-E3E2DF8BEDA9}"/>
              </a:ext>
            </a:extLst>
          </p:cNvPr>
          <p:cNvSpPr txBox="1"/>
          <p:nvPr/>
        </p:nvSpPr>
        <p:spPr>
          <a:xfrm>
            <a:off x="1830971" y="3749114"/>
            <a:ext cx="163326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adit_category_desc.csv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DEE9B8-46B6-D947-A070-EA8024E5B1D4}"/>
              </a:ext>
            </a:extLst>
          </p:cNvPr>
          <p:cNvSpPr txBox="1"/>
          <p:nvPr/>
        </p:nvSpPr>
        <p:spPr>
          <a:xfrm>
            <a:off x="1830971" y="5623147"/>
            <a:ext cx="1403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adit_enum_dict.csv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E3E98A-1E4E-9F4B-9656-06586BB03D26}"/>
              </a:ext>
            </a:extLst>
          </p:cNvPr>
          <p:cNvSpPr txBox="1"/>
          <p:nvPr/>
        </p:nvSpPr>
        <p:spPr>
          <a:xfrm>
            <a:off x="9909177" y="4042400"/>
            <a:ext cx="1338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adit_enum_dtl.csv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9E81AB-3FBC-6741-8A19-EA2DA20FC9D1}"/>
              </a:ext>
            </a:extLst>
          </p:cNvPr>
          <p:cNvSpPr txBox="1"/>
          <p:nvPr/>
        </p:nvSpPr>
        <p:spPr>
          <a:xfrm>
            <a:off x="1830973" y="5930438"/>
            <a:ext cx="1369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adit_enum_hdr.csv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56AA60-DC39-0542-813F-6B0837B78D4B}"/>
              </a:ext>
            </a:extLst>
          </p:cNvPr>
          <p:cNvSpPr txBox="1"/>
          <p:nvPr/>
        </p:nvSpPr>
        <p:spPr>
          <a:xfrm>
            <a:off x="9849421" y="6610454"/>
            <a:ext cx="1395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adit_enum_ties.csv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C8B613-5C7B-AC42-B657-7F934562306E}"/>
              </a:ext>
            </a:extLst>
          </p:cNvPr>
          <p:cNvSpPr txBox="1"/>
          <p:nvPr/>
        </p:nvSpPr>
        <p:spPr>
          <a:xfrm>
            <a:off x="9909177" y="4694656"/>
            <a:ext cx="1596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adit_interface_dict.csv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114EC0-5FA8-054E-BEBC-900F2DF62CE1}"/>
              </a:ext>
            </a:extLst>
          </p:cNvPr>
          <p:cNvSpPr txBox="1"/>
          <p:nvPr/>
        </p:nvSpPr>
        <p:spPr>
          <a:xfrm>
            <a:off x="9849421" y="6277554"/>
            <a:ext cx="142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adit_item_tbl_o.csv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7708A0-5EA0-A04D-8AAF-72B429F82CC5}"/>
              </a:ext>
            </a:extLst>
          </p:cNvPr>
          <p:cNvSpPr txBox="1"/>
          <p:nvPr/>
        </p:nvSpPr>
        <p:spPr>
          <a:xfrm>
            <a:off x="1817304" y="4087111"/>
            <a:ext cx="125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enumerations.txt</a:t>
            </a:r>
            <a:endParaRPr lang="en-US" sz="1200" dirty="0"/>
          </a:p>
          <a:p>
            <a:r>
              <a:rPr lang="en-US" sz="1200" dirty="0"/>
              <a:t>(STAR file)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B6AC8B-591F-A24E-B7A7-462C87D60417}"/>
              </a:ext>
            </a:extLst>
          </p:cNvPr>
          <p:cNvSpPr txBox="1"/>
          <p:nvPr/>
        </p:nvSpPr>
        <p:spPr>
          <a:xfrm>
            <a:off x="1830971" y="7216742"/>
            <a:ext cx="1417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Item_type_units.txt</a:t>
            </a:r>
            <a:endParaRPr lang="en-US" sz="1200" dirty="0"/>
          </a:p>
          <a:p>
            <a:r>
              <a:rPr lang="en-US" sz="1200" dirty="0"/>
              <a:t>(STAR file)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DA7ACA-466F-1747-A679-392E5E8BEC40}"/>
              </a:ext>
            </a:extLst>
          </p:cNvPr>
          <p:cNvSpPr txBox="1"/>
          <p:nvPr/>
        </p:nvSpPr>
        <p:spPr>
          <a:xfrm>
            <a:off x="1830971" y="6699863"/>
            <a:ext cx="1941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NMR-</a:t>
            </a:r>
            <a:r>
              <a:rPr lang="en-US" sz="1200" dirty="0" err="1"/>
              <a:t>STAR_STAR_header.txt</a:t>
            </a:r>
            <a:endParaRPr lang="en-US" sz="1200" dirty="0"/>
          </a:p>
          <a:p>
            <a:r>
              <a:rPr lang="en-US" sz="1200" dirty="0"/>
              <a:t>(STAR file)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C0EF5D-9CB0-9940-8C8F-82C72BF0806E}"/>
              </a:ext>
            </a:extLst>
          </p:cNvPr>
          <p:cNvSpPr txBox="1"/>
          <p:nvPr/>
        </p:nvSpPr>
        <p:spPr>
          <a:xfrm>
            <a:off x="1830971" y="6236182"/>
            <a:ext cx="2030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mmcif_NMR-STAR_header.txt</a:t>
            </a:r>
            <a:endParaRPr lang="en-US" sz="1200" dirty="0"/>
          </a:p>
          <a:p>
            <a:r>
              <a:rPr lang="en-US" sz="1200" dirty="0"/>
              <a:t>(STAR file)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DC5478-984F-2140-9634-B7E6511C4241}"/>
              </a:ext>
            </a:extLst>
          </p:cNvPr>
          <p:cNvSpPr txBox="1"/>
          <p:nvPr/>
        </p:nvSpPr>
        <p:spPr>
          <a:xfrm>
            <a:off x="9815848" y="2181309"/>
            <a:ext cx="129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nmrstar3_fake.txt</a:t>
            </a:r>
          </a:p>
          <a:p>
            <a:r>
              <a:rPr lang="en-US" sz="1200" dirty="0"/>
              <a:t>(STAR file)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47653E-E349-2B4A-8F1B-4204C690D724}"/>
              </a:ext>
            </a:extLst>
          </p:cNvPr>
          <p:cNvSpPr txBox="1"/>
          <p:nvPr/>
        </p:nvSpPr>
        <p:spPr>
          <a:xfrm>
            <a:off x="9790628" y="2704765"/>
            <a:ext cx="1350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nmrstar3_anno.txt</a:t>
            </a:r>
          </a:p>
          <a:p>
            <a:r>
              <a:rPr lang="en-US" sz="1200" dirty="0"/>
              <a:t>(STAR file)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5A72D9-B248-924C-8B1B-E07641B57BD7}"/>
              </a:ext>
            </a:extLst>
          </p:cNvPr>
          <p:cNvSpPr txBox="1"/>
          <p:nvPr/>
        </p:nvSpPr>
        <p:spPr>
          <a:xfrm>
            <a:off x="9767918" y="7504581"/>
            <a:ext cx="1406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query_interface.csv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9C7718-AAC1-7347-886C-7C18FE3AA31A}"/>
              </a:ext>
            </a:extLst>
          </p:cNvPr>
          <p:cNvSpPr txBox="1"/>
          <p:nvPr/>
        </p:nvSpPr>
        <p:spPr>
          <a:xfrm>
            <a:off x="9909177" y="4349318"/>
            <a:ext cx="135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val_item_tbl_o.csv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66B623-FD8E-E441-849A-554484F483F5}"/>
              </a:ext>
            </a:extLst>
          </p:cNvPr>
          <p:cNvSpPr txBox="1"/>
          <p:nvPr/>
        </p:nvSpPr>
        <p:spPr>
          <a:xfrm>
            <a:off x="9889454" y="3625840"/>
            <a:ext cx="1630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NMR-</a:t>
            </a:r>
            <a:r>
              <a:rPr lang="en-US" sz="1200" dirty="0" err="1"/>
              <a:t>STAR_internal.dic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7FA666-2678-DB45-8F8A-BAECC400A8F4}"/>
              </a:ext>
            </a:extLst>
          </p:cNvPr>
          <p:cNvSpPr txBox="1"/>
          <p:nvPr/>
        </p:nvSpPr>
        <p:spPr>
          <a:xfrm>
            <a:off x="9849419" y="6973003"/>
            <a:ext cx="170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adit_tag_validation.csv</a:t>
            </a:r>
            <a:endParaRPr lang="en-US" sz="1200" dirty="0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9DD5C021-4E07-784D-BF16-764EC5742F5B}"/>
              </a:ext>
            </a:extLst>
          </p:cNvPr>
          <p:cNvSpPr/>
          <p:nvPr/>
        </p:nvSpPr>
        <p:spPr>
          <a:xfrm>
            <a:off x="3793317" y="9085865"/>
            <a:ext cx="894080" cy="805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BMRB website Advanced Query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E03A990-E779-0F44-A16C-076C580198A5}"/>
              </a:ext>
            </a:extLst>
          </p:cNvPr>
          <p:cNvCxnSpPr>
            <a:cxnSpLocks/>
          </p:cNvCxnSpPr>
          <p:nvPr/>
        </p:nvCxnSpPr>
        <p:spPr>
          <a:xfrm flipH="1">
            <a:off x="4771413" y="9613999"/>
            <a:ext cx="422757" cy="0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A8B50BE7-709C-0F43-ADFA-93CC2BD8B4A2}"/>
              </a:ext>
            </a:extLst>
          </p:cNvPr>
          <p:cNvSpPr/>
          <p:nvPr/>
        </p:nvSpPr>
        <p:spPr>
          <a:xfrm>
            <a:off x="9837708" y="7828014"/>
            <a:ext cx="1553903" cy="1281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BF603D8-1E35-F744-B54D-E8E005CEE593}"/>
              </a:ext>
            </a:extLst>
          </p:cNvPr>
          <p:cNvSpPr/>
          <p:nvPr/>
        </p:nvSpPr>
        <p:spPr>
          <a:xfrm>
            <a:off x="9683463" y="2053623"/>
            <a:ext cx="1646198" cy="12567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4AF2180D-9982-324C-9981-1CB29BFDB2B6}"/>
              </a:ext>
            </a:extLst>
          </p:cNvPr>
          <p:cNvSpPr/>
          <p:nvPr/>
        </p:nvSpPr>
        <p:spPr>
          <a:xfrm>
            <a:off x="9664893" y="3523318"/>
            <a:ext cx="1931230" cy="1507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6DA5F2C-1181-FA4F-9371-329798B27D1E}"/>
              </a:ext>
            </a:extLst>
          </p:cNvPr>
          <p:cNvSpPr/>
          <p:nvPr/>
        </p:nvSpPr>
        <p:spPr>
          <a:xfrm>
            <a:off x="9706263" y="5498921"/>
            <a:ext cx="1957624" cy="1875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B715B618-F084-AB4C-B9DA-6BEBB4924B96}"/>
              </a:ext>
            </a:extLst>
          </p:cNvPr>
          <p:cNvSpPr/>
          <p:nvPr/>
        </p:nvSpPr>
        <p:spPr>
          <a:xfrm>
            <a:off x="1635713" y="878686"/>
            <a:ext cx="2747941" cy="69451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DD800B00-8909-3D45-9EFC-A2CC0411AC8F}"/>
              </a:ext>
            </a:extLst>
          </p:cNvPr>
          <p:cNvSpPr/>
          <p:nvPr/>
        </p:nvSpPr>
        <p:spPr>
          <a:xfrm>
            <a:off x="210226" y="2543309"/>
            <a:ext cx="1310495" cy="22245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EE9F7936-9EB9-0F4A-8C2D-98A52645A08D}"/>
              </a:ext>
            </a:extLst>
          </p:cNvPr>
          <p:cNvSpPr/>
          <p:nvPr/>
        </p:nvSpPr>
        <p:spPr>
          <a:xfrm>
            <a:off x="9272679" y="910595"/>
            <a:ext cx="2614041" cy="84135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CC7558A6-25FE-4649-89D8-76A003FBE2A8}"/>
              </a:ext>
            </a:extLst>
          </p:cNvPr>
          <p:cNvSpPr/>
          <p:nvPr/>
        </p:nvSpPr>
        <p:spPr>
          <a:xfrm>
            <a:off x="707489" y="9152074"/>
            <a:ext cx="894080" cy="4429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BMRBdep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8230B02-D503-EA4E-86F4-DBAB39D5E0AE}"/>
              </a:ext>
            </a:extLst>
          </p:cNvPr>
          <p:cNvCxnSpPr>
            <a:cxnSpLocks/>
          </p:cNvCxnSpPr>
          <p:nvPr/>
        </p:nvCxnSpPr>
        <p:spPr>
          <a:xfrm>
            <a:off x="4206497" y="2690699"/>
            <a:ext cx="7103" cy="5236652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F3C66054-B1B8-5742-B9E0-AFC51C5F7D19}"/>
              </a:ext>
            </a:extLst>
          </p:cNvPr>
          <p:cNvSpPr/>
          <p:nvPr/>
        </p:nvSpPr>
        <p:spPr>
          <a:xfrm>
            <a:off x="458079" y="8726844"/>
            <a:ext cx="4538984" cy="3598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F3F2CA3-6470-204A-AC9A-21E40E0F9B8C}"/>
              </a:ext>
            </a:extLst>
          </p:cNvPr>
          <p:cNvSpPr txBox="1"/>
          <p:nvPr/>
        </p:nvSpPr>
        <p:spPr>
          <a:xfrm>
            <a:off x="2620673" y="881723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Input Files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6981D19-4473-D74A-AA37-8C2ACAB34275}"/>
              </a:ext>
            </a:extLst>
          </p:cNvPr>
          <p:cNvSpPr txBox="1"/>
          <p:nvPr/>
        </p:nvSpPr>
        <p:spPr>
          <a:xfrm>
            <a:off x="10008159" y="932624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Output Files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352538F-F840-1B4A-B4C2-BD310234078C}"/>
              </a:ext>
            </a:extLst>
          </p:cNvPr>
          <p:cNvCxnSpPr>
            <a:cxnSpLocks/>
          </p:cNvCxnSpPr>
          <p:nvPr/>
        </p:nvCxnSpPr>
        <p:spPr>
          <a:xfrm>
            <a:off x="4014884" y="4143607"/>
            <a:ext cx="1945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ounded Rectangle 247">
            <a:extLst>
              <a:ext uri="{FF2B5EF4-FFF2-40B4-BE49-F238E27FC236}">
                <a16:creationId xmlns:a16="http://schemas.microsoft.com/office/drawing/2014/main" id="{EA73D8D9-EA05-894F-92D9-978B7F3A42EF}"/>
              </a:ext>
            </a:extLst>
          </p:cNvPr>
          <p:cNvSpPr/>
          <p:nvPr/>
        </p:nvSpPr>
        <p:spPr>
          <a:xfrm>
            <a:off x="5924228" y="10456741"/>
            <a:ext cx="4538984" cy="1642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14125F-C071-0548-9FA3-8298EDC3A75E}"/>
              </a:ext>
            </a:extLst>
          </p:cNvPr>
          <p:cNvSpPr txBox="1"/>
          <p:nvPr/>
        </p:nvSpPr>
        <p:spPr>
          <a:xfrm>
            <a:off x="723356" y="11537376"/>
            <a:ext cx="1048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BMRB</a:t>
            </a:r>
          </a:p>
          <a:p>
            <a:r>
              <a:rPr lang="en-US" b="1" dirty="0"/>
              <a:t>Software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AA808D2-2B93-7143-B497-65CE91D2C0C6}"/>
              </a:ext>
            </a:extLst>
          </p:cNvPr>
          <p:cNvSpPr txBox="1"/>
          <p:nvPr/>
        </p:nvSpPr>
        <p:spPr>
          <a:xfrm>
            <a:off x="8840885" y="11732875"/>
            <a:ext cx="155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Users</a:t>
            </a:r>
          </a:p>
        </p:txBody>
      </p:sp>
      <p:sp>
        <p:nvSpPr>
          <p:cNvPr id="253" name="Rounded Rectangle 252">
            <a:extLst>
              <a:ext uri="{FF2B5EF4-FFF2-40B4-BE49-F238E27FC236}">
                <a16:creationId xmlns:a16="http://schemas.microsoft.com/office/drawing/2014/main" id="{95599B5E-0ADB-8A4D-9F4B-537E92B3F01A}"/>
              </a:ext>
            </a:extLst>
          </p:cNvPr>
          <p:cNvSpPr/>
          <p:nvPr/>
        </p:nvSpPr>
        <p:spPr>
          <a:xfrm>
            <a:off x="3496470" y="10094070"/>
            <a:ext cx="1226698" cy="4429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NMR-STAR/NEF converter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3F63545E-6005-5A45-9B4E-A042B34DFC89}"/>
              </a:ext>
            </a:extLst>
          </p:cNvPr>
          <p:cNvSpPr/>
          <p:nvPr/>
        </p:nvSpPr>
        <p:spPr>
          <a:xfrm>
            <a:off x="6030111" y="10610829"/>
            <a:ext cx="1034059" cy="315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PDBj</a:t>
            </a:r>
            <a:r>
              <a:rPr lang="en-US" sz="1200" dirty="0">
                <a:solidFill>
                  <a:schemeClr val="tx1"/>
                </a:solidFill>
              </a:rPr>
              <a:t>-BMRB</a:t>
            </a:r>
          </a:p>
        </p:txBody>
      </p:sp>
      <p:sp>
        <p:nvSpPr>
          <p:cNvPr id="257" name="Rounded Rectangle 256">
            <a:extLst>
              <a:ext uri="{FF2B5EF4-FFF2-40B4-BE49-F238E27FC236}">
                <a16:creationId xmlns:a16="http://schemas.microsoft.com/office/drawing/2014/main" id="{E6A0E1B1-45EA-BE4F-A975-177BA8E15189}"/>
              </a:ext>
            </a:extLst>
          </p:cNvPr>
          <p:cNvSpPr/>
          <p:nvPr/>
        </p:nvSpPr>
        <p:spPr>
          <a:xfrm>
            <a:off x="6055625" y="11099766"/>
            <a:ext cx="1034059" cy="315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RCSB</a:t>
            </a:r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1228FBEC-F5B5-8D42-9FD2-AA67EA38ACDB}"/>
              </a:ext>
            </a:extLst>
          </p:cNvPr>
          <p:cNvSpPr/>
          <p:nvPr/>
        </p:nvSpPr>
        <p:spPr>
          <a:xfrm>
            <a:off x="8242019" y="10610588"/>
            <a:ext cx="1034059" cy="427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Software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developers</a:t>
            </a:r>
          </a:p>
        </p:txBody>
      </p: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F9D50725-5D12-E14F-B542-C0ED5FE17EE3}"/>
              </a:ext>
            </a:extLst>
          </p:cNvPr>
          <p:cNvSpPr/>
          <p:nvPr/>
        </p:nvSpPr>
        <p:spPr>
          <a:xfrm>
            <a:off x="2257050" y="8966596"/>
            <a:ext cx="1356893" cy="4429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BMRB validation software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7FB1BD18-3DCE-FB4D-9014-B549CF178C8B}"/>
              </a:ext>
            </a:extLst>
          </p:cNvPr>
          <p:cNvCxnSpPr>
            <a:cxnSpLocks/>
          </p:cNvCxnSpPr>
          <p:nvPr/>
        </p:nvCxnSpPr>
        <p:spPr>
          <a:xfrm>
            <a:off x="6358974" y="2857678"/>
            <a:ext cx="0" cy="751368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82EB2EE-CC72-1945-892A-425B7D0D53DB}"/>
              </a:ext>
            </a:extLst>
          </p:cNvPr>
          <p:cNvCxnSpPr>
            <a:cxnSpLocks/>
          </p:cNvCxnSpPr>
          <p:nvPr/>
        </p:nvCxnSpPr>
        <p:spPr>
          <a:xfrm flipH="1">
            <a:off x="1705531" y="10690694"/>
            <a:ext cx="216359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1FBABC8-E8D1-3046-B7FA-7AFF321FBC9F}"/>
              </a:ext>
            </a:extLst>
          </p:cNvPr>
          <p:cNvCxnSpPr>
            <a:cxnSpLocks/>
          </p:cNvCxnSpPr>
          <p:nvPr/>
        </p:nvCxnSpPr>
        <p:spPr>
          <a:xfrm flipH="1">
            <a:off x="5194170" y="7679684"/>
            <a:ext cx="4435761" cy="0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A3834725-006B-7F41-816A-F5A265E177D6}"/>
              </a:ext>
            </a:extLst>
          </p:cNvPr>
          <p:cNvCxnSpPr>
            <a:cxnSpLocks/>
          </p:cNvCxnSpPr>
          <p:nvPr/>
        </p:nvCxnSpPr>
        <p:spPr>
          <a:xfrm flipH="1">
            <a:off x="5194170" y="7661767"/>
            <a:ext cx="4540" cy="1935251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A65056C-65ED-4549-9BBA-0DF9C403092D}"/>
              </a:ext>
            </a:extLst>
          </p:cNvPr>
          <p:cNvCxnSpPr>
            <a:cxnSpLocks/>
          </p:cNvCxnSpPr>
          <p:nvPr/>
        </p:nvCxnSpPr>
        <p:spPr>
          <a:xfrm flipV="1">
            <a:off x="1186562" y="7922004"/>
            <a:ext cx="3010241" cy="1097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07BFC930-26BA-1C4F-B14D-22032AD97AA1}"/>
              </a:ext>
            </a:extLst>
          </p:cNvPr>
          <p:cNvCxnSpPr>
            <a:cxnSpLocks/>
          </p:cNvCxnSpPr>
          <p:nvPr/>
        </p:nvCxnSpPr>
        <p:spPr>
          <a:xfrm>
            <a:off x="1202756" y="7932980"/>
            <a:ext cx="0" cy="989542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0" name="Rounded Rectangle 299">
            <a:extLst>
              <a:ext uri="{FF2B5EF4-FFF2-40B4-BE49-F238E27FC236}">
                <a16:creationId xmlns:a16="http://schemas.microsoft.com/office/drawing/2014/main" id="{FF952CDE-907A-6447-B293-242ADFB4D20F}"/>
              </a:ext>
            </a:extLst>
          </p:cNvPr>
          <p:cNvSpPr/>
          <p:nvPr/>
        </p:nvSpPr>
        <p:spPr>
          <a:xfrm>
            <a:off x="625251" y="10476299"/>
            <a:ext cx="894080" cy="4429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ADIT-NMR</a:t>
            </a: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E690E3A6-A6A4-E44F-9875-9798BCF7106C}"/>
              </a:ext>
            </a:extLst>
          </p:cNvPr>
          <p:cNvCxnSpPr>
            <a:cxnSpLocks/>
          </p:cNvCxnSpPr>
          <p:nvPr/>
        </p:nvCxnSpPr>
        <p:spPr>
          <a:xfrm flipH="1">
            <a:off x="1913886" y="8026548"/>
            <a:ext cx="8006" cy="266414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0D83C69F-EBAB-D347-8FDB-9507E568160E}"/>
              </a:ext>
            </a:extLst>
          </p:cNvPr>
          <p:cNvCxnSpPr>
            <a:cxnSpLocks/>
          </p:cNvCxnSpPr>
          <p:nvPr/>
        </p:nvCxnSpPr>
        <p:spPr>
          <a:xfrm>
            <a:off x="6360970" y="8433255"/>
            <a:ext cx="334390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19C4F07-43F0-B84D-BE90-FADDBDFD5BE9}"/>
              </a:ext>
            </a:extLst>
          </p:cNvPr>
          <p:cNvCxnSpPr>
            <a:cxnSpLocks/>
          </p:cNvCxnSpPr>
          <p:nvPr/>
        </p:nvCxnSpPr>
        <p:spPr>
          <a:xfrm flipV="1">
            <a:off x="6912043" y="1355937"/>
            <a:ext cx="0" cy="65849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02CACF20-A778-0E41-AED2-CE05C5933A6D}"/>
              </a:ext>
            </a:extLst>
          </p:cNvPr>
          <p:cNvCxnSpPr>
            <a:cxnSpLocks/>
          </p:cNvCxnSpPr>
          <p:nvPr/>
        </p:nvCxnSpPr>
        <p:spPr>
          <a:xfrm>
            <a:off x="6358974" y="2868066"/>
            <a:ext cx="3213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186937B7-48DE-4840-8A80-8D3C9A06E4DE}"/>
              </a:ext>
            </a:extLst>
          </p:cNvPr>
          <p:cNvCxnSpPr>
            <a:cxnSpLocks/>
          </p:cNvCxnSpPr>
          <p:nvPr/>
        </p:nvCxnSpPr>
        <p:spPr>
          <a:xfrm>
            <a:off x="1917505" y="8026548"/>
            <a:ext cx="2669501" cy="74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EDA8B61-0080-104F-A449-F9219AD81754}"/>
              </a:ext>
            </a:extLst>
          </p:cNvPr>
          <p:cNvCxnSpPr>
            <a:cxnSpLocks/>
          </p:cNvCxnSpPr>
          <p:nvPr/>
        </p:nvCxnSpPr>
        <p:spPr>
          <a:xfrm>
            <a:off x="4129191" y="2439037"/>
            <a:ext cx="77306" cy="30038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3914A34A-D559-F04D-B9E6-9800F30A7ECF}"/>
              </a:ext>
            </a:extLst>
          </p:cNvPr>
          <p:cNvCxnSpPr>
            <a:cxnSpLocks/>
          </p:cNvCxnSpPr>
          <p:nvPr/>
        </p:nvCxnSpPr>
        <p:spPr>
          <a:xfrm>
            <a:off x="4587006" y="4216454"/>
            <a:ext cx="0" cy="384917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3E4DD21-016C-674A-AA05-57C426161201}"/>
              </a:ext>
            </a:extLst>
          </p:cNvPr>
          <p:cNvCxnSpPr>
            <a:cxnSpLocks/>
          </p:cNvCxnSpPr>
          <p:nvPr/>
        </p:nvCxnSpPr>
        <p:spPr>
          <a:xfrm flipH="1">
            <a:off x="4587007" y="6458407"/>
            <a:ext cx="4984989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3561D08C-EC93-7142-8CE8-9D635BE7BC0C}"/>
              </a:ext>
            </a:extLst>
          </p:cNvPr>
          <p:cNvCxnSpPr>
            <a:cxnSpLocks/>
          </p:cNvCxnSpPr>
          <p:nvPr/>
        </p:nvCxnSpPr>
        <p:spPr>
          <a:xfrm flipH="1" flipV="1">
            <a:off x="4587006" y="4205288"/>
            <a:ext cx="5200707" cy="2547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2" name="Rounded Rectangle 361">
            <a:extLst>
              <a:ext uri="{FF2B5EF4-FFF2-40B4-BE49-F238E27FC236}">
                <a16:creationId xmlns:a16="http://schemas.microsoft.com/office/drawing/2014/main" id="{DEB31C00-50B1-C94B-9080-E94BC3CD4514}"/>
              </a:ext>
            </a:extLst>
          </p:cNvPr>
          <p:cNvSpPr/>
          <p:nvPr/>
        </p:nvSpPr>
        <p:spPr>
          <a:xfrm>
            <a:off x="8160157" y="11201864"/>
            <a:ext cx="1411839" cy="427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NMR community individuals</a:t>
            </a: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FDE395D3-AEB0-B347-99BA-369617AA0FB5}"/>
              </a:ext>
            </a:extLst>
          </p:cNvPr>
          <p:cNvCxnSpPr>
            <a:cxnSpLocks/>
          </p:cNvCxnSpPr>
          <p:nvPr/>
        </p:nvCxnSpPr>
        <p:spPr>
          <a:xfrm>
            <a:off x="6912043" y="1739646"/>
            <a:ext cx="265995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ounded Rectangle 368">
            <a:extLst>
              <a:ext uri="{FF2B5EF4-FFF2-40B4-BE49-F238E27FC236}">
                <a16:creationId xmlns:a16="http://schemas.microsoft.com/office/drawing/2014/main" id="{06FF1DE9-0275-2E43-ACCA-47029AE5F71B}"/>
              </a:ext>
            </a:extLst>
          </p:cNvPr>
          <p:cNvSpPr/>
          <p:nvPr/>
        </p:nvSpPr>
        <p:spPr>
          <a:xfrm>
            <a:off x="3422625" y="10717463"/>
            <a:ext cx="1356893" cy="4429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0" name="Rounded Rectangle 369">
            <a:extLst>
              <a:ext uri="{FF2B5EF4-FFF2-40B4-BE49-F238E27FC236}">
                <a16:creationId xmlns:a16="http://schemas.microsoft.com/office/drawing/2014/main" id="{7535E900-A49A-084C-9218-FC72A2E0E805}"/>
              </a:ext>
            </a:extLst>
          </p:cNvPr>
          <p:cNvSpPr/>
          <p:nvPr/>
        </p:nvSpPr>
        <p:spPr>
          <a:xfrm>
            <a:off x="3406016" y="11278122"/>
            <a:ext cx="1356893" cy="4429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Template generator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2C23A688-7FDB-5E49-AEC2-64730885DF60}"/>
              </a:ext>
            </a:extLst>
          </p:cNvPr>
          <p:cNvCxnSpPr>
            <a:cxnSpLocks/>
            <a:stCxn id="380" idx="2"/>
          </p:cNvCxnSpPr>
          <p:nvPr/>
        </p:nvCxnSpPr>
        <p:spPr>
          <a:xfrm flipH="1">
            <a:off x="5689730" y="9452997"/>
            <a:ext cx="1502" cy="2046604"/>
          </a:xfrm>
          <a:prstGeom prst="straightConnector1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2ED5DD3-9DAA-B24B-87B0-C23008030DB8}"/>
              </a:ext>
            </a:extLst>
          </p:cNvPr>
          <p:cNvCxnSpPr>
            <a:cxnSpLocks/>
          </p:cNvCxnSpPr>
          <p:nvPr/>
        </p:nvCxnSpPr>
        <p:spPr>
          <a:xfrm flipH="1">
            <a:off x="4842428" y="10943925"/>
            <a:ext cx="843216" cy="0"/>
          </a:xfrm>
          <a:prstGeom prst="straightConnector1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23E0904-0142-A84E-8FCC-FC19D8F61195}"/>
              </a:ext>
            </a:extLst>
          </p:cNvPr>
          <p:cNvCxnSpPr>
            <a:cxnSpLocks/>
          </p:cNvCxnSpPr>
          <p:nvPr/>
        </p:nvCxnSpPr>
        <p:spPr>
          <a:xfrm flipH="1">
            <a:off x="4842428" y="11499601"/>
            <a:ext cx="843216" cy="0"/>
          </a:xfrm>
          <a:prstGeom prst="straightConnector1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9049C43A-AA5B-A540-9365-01C991579B18}"/>
              </a:ext>
            </a:extLst>
          </p:cNvPr>
          <p:cNvSpPr txBox="1"/>
          <p:nvPr/>
        </p:nvSpPr>
        <p:spPr>
          <a:xfrm>
            <a:off x="5437797" y="908366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2AC9889B-A793-3242-B7A5-0EC52E1B32EA}"/>
              </a:ext>
            </a:extLst>
          </p:cNvPr>
          <p:cNvCxnSpPr>
            <a:cxnSpLocks/>
          </p:cNvCxnSpPr>
          <p:nvPr/>
        </p:nvCxnSpPr>
        <p:spPr>
          <a:xfrm flipH="1">
            <a:off x="4840080" y="10329630"/>
            <a:ext cx="843216" cy="0"/>
          </a:xfrm>
          <a:prstGeom prst="straightConnector1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4586D4BC-EAB4-9340-96B3-E6390A33306F}"/>
              </a:ext>
            </a:extLst>
          </p:cNvPr>
          <p:cNvCxnSpPr>
            <a:cxnSpLocks/>
          </p:cNvCxnSpPr>
          <p:nvPr/>
        </p:nvCxnSpPr>
        <p:spPr>
          <a:xfrm>
            <a:off x="2935496" y="8322656"/>
            <a:ext cx="0" cy="599866"/>
          </a:xfrm>
          <a:prstGeom prst="straightConnector1">
            <a:avLst/>
          </a:prstGeom>
          <a:ln w="28575" cap="flat" cmpd="sng" algn="ctr">
            <a:solidFill>
              <a:srgbClr val="60C8F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A9F27E38-0D88-694A-AAE6-92572AD36F3C}"/>
              </a:ext>
            </a:extLst>
          </p:cNvPr>
          <p:cNvCxnSpPr>
            <a:cxnSpLocks/>
          </p:cNvCxnSpPr>
          <p:nvPr/>
        </p:nvCxnSpPr>
        <p:spPr>
          <a:xfrm>
            <a:off x="2935496" y="8327097"/>
            <a:ext cx="1803910" cy="0"/>
          </a:xfrm>
          <a:prstGeom prst="line">
            <a:avLst/>
          </a:prstGeom>
          <a:ln w="28575">
            <a:solidFill>
              <a:srgbClr val="60C8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66DD344D-50CE-DC43-A994-8343F1E89279}"/>
              </a:ext>
            </a:extLst>
          </p:cNvPr>
          <p:cNvCxnSpPr>
            <a:cxnSpLocks/>
          </p:cNvCxnSpPr>
          <p:nvPr/>
        </p:nvCxnSpPr>
        <p:spPr>
          <a:xfrm>
            <a:off x="4739406" y="3794980"/>
            <a:ext cx="0" cy="4535591"/>
          </a:xfrm>
          <a:prstGeom prst="straightConnector1">
            <a:avLst/>
          </a:prstGeom>
          <a:ln w="28575" cap="flat" cmpd="sng" algn="ctr">
            <a:solidFill>
              <a:srgbClr val="60C8F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8473DE19-0E10-0F4D-9349-3D2025BFCE81}"/>
              </a:ext>
            </a:extLst>
          </p:cNvPr>
          <p:cNvCxnSpPr>
            <a:cxnSpLocks/>
          </p:cNvCxnSpPr>
          <p:nvPr/>
        </p:nvCxnSpPr>
        <p:spPr>
          <a:xfrm flipH="1">
            <a:off x="4739407" y="3786838"/>
            <a:ext cx="4832589" cy="8142"/>
          </a:xfrm>
          <a:prstGeom prst="straightConnector1">
            <a:avLst/>
          </a:prstGeom>
          <a:ln w="28575" cap="flat" cmpd="sng" algn="ctr">
            <a:solidFill>
              <a:srgbClr val="60C8F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237E7F11-32E9-E442-9AA9-9873FD77B3E0}"/>
              </a:ext>
            </a:extLst>
          </p:cNvPr>
          <p:cNvSpPr txBox="1"/>
          <p:nvPr/>
        </p:nvSpPr>
        <p:spPr>
          <a:xfrm>
            <a:off x="5590197" y="345423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402" name="Rounded Rectangle 401">
            <a:extLst>
              <a:ext uri="{FF2B5EF4-FFF2-40B4-BE49-F238E27FC236}">
                <a16:creationId xmlns:a16="http://schemas.microsoft.com/office/drawing/2014/main" id="{CA795FC0-60E3-D64E-AA28-518DABFE7A09}"/>
              </a:ext>
            </a:extLst>
          </p:cNvPr>
          <p:cNvSpPr/>
          <p:nvPr/>
        </p:nvSpPr>
        <p:spPr>
          <a:xfrm>
            <a:off x="704714" y="9726460"/>
            <a:ext cx="894080" cy="4429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BMRbig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6" name="Rounded Rectangle 405">
            <a:extLst>
              <a:ext uri="{FF2B5EF4-FFF2-40B4-BE49-F238E27FC236}">
                <a16:creationId xmlns:a16="http://schemas.microsoft.com/office/drawing/2014/main" id="{3E14D396-62F3-F948-BCD1-505E2B26E137}"/>
              </a:ext>
            </a:extLst>
          </p:cNvPr>
          <p:cNvSpPr/>
          <p:nvPr/>
        </p:nvSpPr>
        <p:spPr>
          <a:xfrm>
            <a:off x="614627" y="9040583"/>
            <a:ext cx="1090904" cy="1281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Snip Single Corner Rectangle 406">
            <a:extLst>
              <a:ext uri="{FF2B5EF4-FFF2-40B4-BE49-F238E27FC236}">
                <a16:creationId xmlns:a16="http://schemas.microsoft.com/office/drawing/2014/main" id="{D841AC3B-7775-A949-B98F-5776FCEB7CFB}"/>
              </a:ext>
            </a:extLst>
          </p:cNvPr>
          <p:cNvSpPr/>
          <p:nvPr/>
        </p:nvSpPr>
        <p:spPr>
          <a:xfrm flipV="1">
            <a:off x="1828805" y="5264492"/>
            <a:ext cx="1904731" cy="291431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02C0783-4429-844D-A8F9-844AE131A8F8}"/>
              </a:ext>
            </a:extLst>
          </p:cNvPr>
          <p:cNvSpPr txBox="1"/>
          <p:nvPr/>
        </p:nvSpPr>
        <p:spPr>
          <a:xfrm>
            <a:off x="1828805" y="5267147"/>
            <a:ext cx="1831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adit_nmr_upload_tags.csv</a:t>
            </a:r>
            <a:endParaRPr lang="en-US" sz="1200" dirty="0"/>
          </a:p>
        </p:txBody>
      </p:sp>
      <p:sp>
        <p:nvSpPr>
          <p:cNvPr id="410" name="Snip Single Corner Rectangle 409">
            <a:extLst>
              <a:ext uri="{FF2B5EF4-FFF2-40B4-BE49-F238E27FC236}">
                <a16:creationId xmlns:a16="http://schemas.microsoft.com/office/drawing/2014/main" id="{59F12B4F-1150-C949-ADAE-176D168C7F9D}"/>
              </a:ext>
            </a:extLst>
          </p:cNvPr>
          <p:cNvSpPr/>
          <p:nvPr/>
        </p:nvSpPr>
        <p:spPr>
          <a:xfrm flipV="1">
            <a:off x="1826684" y="4600469"/>
            <a:ext cx="1611402" cy="266954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85BA9CCA-371D-9A4B-A8C6-9099445FC003}"/>
              </a:ext>
            </a:extLst>
          </p:cNvPr>
          <p:cNvSpPr txBox="1"/>
          <p:nvPr/>
        </p:nvSpPr>
        <p:spPr>
          <a:xfrm>
            <a:off x="1826683" y="4603124"/>
            <a:ext cx="158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Adit_interface_dict.txt</a:t>
            </a:r>
            <a:endParaRPr lang="en-US" sz="1200" dirty="0"/>
          </a:p>
        </p:txBody>
      </p:sp>
      <p:sp>
        <p:nvSpPr>
          <p:cNvPr id="412" name="Snip Single Corner Rectangle 411">
            <a:extLst>
              <a:ext uri="{FF2B5EF4-FFF2-40B4-BE49-F238E27FC236}">
                <a16:creationId xmlns:a16="http://schemas.microsoft.com/office/drawing/2014/main" id="{FEE3092A-3A0D-E843-85D3-FF673E434BCA}"/>
              </a:ext>
            </a:extLst>
          </p:cNvPr>
          <p:cNvSpPr/>
          <p:nvPr/>
        </p:nvSpPr>
        <p:spPr>
          <a:xfrm flipV="1">
            <a:off x="1844994" y="4941842"/>
            <a:ext cx="1417633" cy="251662"/>
          </a:xfrm>
          <a:prstGeom prst="snip1Rect">
            <a:avLst>
              <a:gd name="adj" fmla="val 434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FDACED3A-2C02-7749-A760-2257B3DBA0A9}"/>
              </a:ext>
            </a:extLst>
          </p:cNvPr>
          <p:cNvSpPr txBox="1"/>
          <p:nvPr/>
        </p:nvSpPr>
        <p:spPr>
          <a:xfrm>
            <a:off x="1844992" y="4902545"/>
            <a:ext cx="1350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adit_man_over.csv</a:t>
            </a:r>
            <a:endParaRPr lang="en-US" sz="1200" dirty="0"/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50C3674F-F483-1449-84DF-19D6348CCE1E}"/>
              </a:ext>
            </a:extLst>
          </p:cNvPr>
          <p:cNvCxnSpPr>
            <a:cxnSpLocks/>
          </p:cNvCxnSpPr>
          <p:nvPr/>
        </p:nvCxnSpPr>
        <p:spPr>
          <a:xfrm>
            <a:off x="4206497" y="6061517"/>
            <a:ext cx="5581216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5FD90E1F-6641-744A-B109-DB5F951CD08E}"/>
              </a:ext>
            </a:extLst>
          </p:cNvPr>
          <p:cNvCxnSpPr>
            <a:cxnSpLocks/>
          </p:cNvCxnSpPr>
          <p:nvPr/>
        </p:nvCxnSpPr>
        <p:spPr>
          <a:xfrm>
            <a:off x="4213600" y="5791478"/>
            <a:ext cx="552887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ounded Rectangle 417">
            <a:extLst>
              <a:ext uri="{FF2B5EF4-FFF2-40B4-BE49-F238E27FC236}">
                <a16:creationId xmlns:a16="http://schemas.microsoft.com/office/drawing/2014/main" id="{0D958C88-B74B-9C42-999B-9AC0F68D2162}"/>
              </a:ext>
            </a:extLst>
          </p:cNvPr>
          <p:cNvSpPr/>
          <p:nvPr/>
        </p:nvSpPr>
        <p:spPr>
          <a:xfrm>
            <a:off x="1724072" y="2892754"/>
            <a:ext cx="2126671" cy="27446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7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15744</TotalTime>
  <Words>283</Words>
  <Application>Microsoft Macintosh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Eldon Ulrich Ulrich</dc:creator>
  <cp:lastModifiedBy>Eldon Ulrich Ulrich</cp:lastModifiedBy>
  <cp:revision>90</cp:revision>
  <dcterms:created xsi:type="dcterms:W3CDTF">2020-10-05T23:46:13Z</dcterms:created>
  <dcterms:modified xsi:type="dcterms:W3CDTF">2020-10-16T22:10:35Z</dcterms:modified>
</cp:coreProperties>
</file>