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2c9e5545d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2c9e5545d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2c9e5545d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2c9e5545d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2c9e5545d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2c9e5545d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2ca93552c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2ca93552c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2ca93552c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2ca93552c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2ca93552c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2ca93552c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2ca93552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2ca93552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2ca93552c2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2ca93552c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2ca93552c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2ca93552c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2c9e5545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2c9e5545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c9e5545d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c9e5545d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142a2b3b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142a2b3b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142a2b3bf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142a2b3bf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2ca93552c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2ca93552c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142a2b3bf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142a2b3bf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1471535dd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1471535dd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1471535dd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1471535dd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2c9e5545d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2c9e5545d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County in the US is the best to live in?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0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 Adamson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Geoffrey Hoehn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Bryan Ropp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property tax data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7750" y="939500"/>
            <a:ext cx="6256998" cy="4080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Property tax results</a:t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393" y="1450950"/>
            <a:ext cx="4012382" cy="300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3"/>
          <p:cNvSpPr txBox="1"/>
          <p:nvPr/>
        </p:nvSpPr>
        <p:spPr>
          <a:xfrm>
            <a:off x="4289425" y="1423475"/>
            <a:ext cx="4298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Areas with higher property taxes tend to have a higher </a:t>
            </a:r>
            <a:r>
              <a:rPr lang="en" sz="1100"/>
              <a:t>ratio</a:t>
            </a:r>
            <a:r>
              <a:rPr lang="en" sz="1100"/>
              <a:t> of median </a:t>
            </a:r>
            <a:r>
              <a:rPr lang="en" sz="1100"/>
              <a:t>salary</a:t>
            </a:r>
            <a:r>
              <a:rPr lang="en" sz="1100"/>
              <a:t> to median home price.</a:t>
            </a:r>
            <a:endParaRPr sz="1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Education Results</a:t>
            </a:r>
            <a:endParaRPr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8850" y="1272700"/>
            <a:ext cx="4300626" cy="322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Life Expectancy and Sales Tax </a:t>
            </a:r>
            <a:r>
              <a:rPr lang="en"/>
              <a:t>figures</a:t>
            </a:r>
            <a:r>
              <a:rPr lang="en"/>
              <a:t> by county	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52475"/>
            <a:ext cx="8520600" cy="36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Life expectancy was pretty easy as I was able to locate a good csv that was formatted by county, I only needed to drop some extra columns and stack rank.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Sales Tax was only available by zip code as three things go into the sales tax. 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Base of the State sales tax rate.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 the County Sales Tax.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 the City Sales Tax.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 any Special Sales Tax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order to get the sales tax by county, I had to find a table with zip codes and counties, and merge them.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Once I had them merged by zip, I was able to get an average of all zip codes in a county.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Also, I had to pull 50 sales tax csv tables, one for each state.  Then use python to merge them into a single csv file.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0513" y="1634825"/>
            <a:ext cx="3762375" cy="350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2500" y="53826"/>
            <a:ext cx="5039076" cy="15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Getting Life Expectancy and Sales Tax figures by county</a:t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311700" y="3828025"/>
            <a:ext cx="8520600" cy="7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From here, All I had to do was do some data cleaning and start merging all the ranked tables by county and state.</a:t>
            </a:r>
            <a:endParaRPr/>
          </a:p>
        </p:txBody>
      </p:sp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00" y="1198300"/>
            <a:ext cx="5158226" cy="252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8875" y="1198300"/>
            <a:ext cx="3828850" cy="244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Scatterplot of Life Expectancy vs Salary to Home Price Ratio</a:t>
            </a:r>
            <a:endParaRPr sz="24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96721"/>
            <a:ext cx="9144002" cy="3150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50 counties</a:t>
            </a:r>
            <a:endParaRPr/>
          </a:p>
        </p:txBody>
      </p:sp>
      <p:sp>
        <p:nvSpPr>
          <p:cNvPr id="162" name="Google Shape;16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325" y="1051326"/>
            <a:ext cx="8449348" cy="344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County in each State</a:t>
            </a:r>
            <a:endParaRPr/>
          </a:p>
        </p:txBody>
      </p:sp>
      <p:pic>
        <p:nvPicPr>
          <p:cNvPr id="169" name="Google Shape;16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1" cy="3712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5 Counties </a:t>
            </a:r>
            <a:endParaRPr/>
          </a:p>
        </p:txBody>
      </p:sp>
      <p:pic>
        <p:nvPicPr>
          <p:cNvPr id="175" name="Google Shape;17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25" y="1872375"/>
            <a:ext cx="8839204" cy="11998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Trying to find most affordable county with highest quality of life.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Method: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Looking at metrics like life expectancy, median income, median home price, state property taxes, sales taxes, and educational attainment.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Rank each county by these metrics, then add those metrics.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Low scores are advantageous; ranked again by sum of ranks in all metrics.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Data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398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6475"/>
            <a:ext cx="3982200" cy="339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4426725" y="1210100"/>
            <a:ext cx="456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6300" y="1176475"/>
            <a:ext cx="4545301" cy="339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Merging/API Integration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75"/>
            <a:ext cx="4572000" cy="36505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4647950" y="1187975"/>
            <a:ext cx="443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6100" y="1187975"/>
            <a:ext cx="4435500" cy="361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2823" y="1120275"/>
            <a:ext cx="6175824" cy="370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300" y="1087175"/>
            <a:ext cx="7537399" cy="413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5400" y="1075050"/>
            <a:ext cx="6394645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1" cy="766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4200" y="1936823"/>
            <a:ext cx="4362826" cy="356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education data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1000" y="1093625"/>
            <a:ext cx="3709624" cy="3964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