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0" d="100"/>
          <a:sy n="80" d="100"/>
        </p:scale>
        <p:origin x="3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Company’s new branch in Bangalore</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94026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1906" y="819397"/>
            <a:ext cx="8015845" cy="1477328"/>
          </a:xfrm>
          <a:prstGeom prst="rect">
            <a:avLst/>
          </a:prstGeom>
          <a:noFill/>
        </p:spPr>
        <p:txBody>
          <a:bodyPr wrap="square" rtlCol="0">
            <a:spAutoFit/>
          </a:bodyPr>
          <a:lstStyle/>
          <a:p>
            <a:r>
              <a:rPr lang="en-IN" dirty="0" err="1" smtClean="0"/>
              <a:t>Kmeans</a:t>
            </a:r>
            <a:r>
              <a:rPr lang="en-IN" dirty="0" smtClean="0"/>
              <a:t> Modelling.</a:t>
            </a:r>
          </a:p>
          <a:p>
            <a:endParaRPr lang="en-IN" dirty="0" smtClean="0"/>
          </a:p>
          <a:p>
            <a:r>
              <a:rPr lang="en-IN" dirty="0" smtClean="0"/>
              <a:t>We </a:t>
            </a:r>
            <a:r>
              <a:rPr lang="en-IN" dirty="0"/>
              <a:t>used one hot coded data to use it for </a:t>
            </a:r>
            <a:r>
              <a:rPr lang="en-IN" dirty="0" err="1"/>
              <a:t>kmeans</a:t>
            </a:r>
            <a:r>
              <a:rPr lang="en-IN" dirty="0"/>
              <a:t> modelling for which first we found the best k using elbow curve method and chose k as 5 and modelled.</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69422" b="64331"/>
          <a:stretch/>
        </p:blipFill>
        <p:spPr>
          <a:xfrm>
            <a:off x="1151906" y="2626120"/>
            <a:ext cx="5688281" cy="3730526"/>
          </a:xfrm>
          <a:prstGeom prst="rect">
            <a:avLst/>
          </a:prstGeom>
        </p:spPr>
      </p:pic>
    </p:spTree>
    <p:extLst>
      <p:ext uri="{BB962C8B-B14F-4D97-AF65-F5344CB8AC3E}">
        <p14:creationId xmlns:p14="http://schemas.microsoft.com/office/powerpoint/2010/main" val="3118911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3148" y="653143"/>
            <a:ext cx="8633361" cy="646331"/>
          </a:xfrm>
          <a:prstGeom prst="rect">
            <a:avLst/>
          </a:prstGeom>
          <a:noFill/>
        </p:spPr>
        <p:txBody>
          <a:bodyPr wrap="square" rtlCol="0">
            <a:spAutoFit/>
          </a:bodyPr>
          <a:lstStyle/>
          <a:p>
            <a:r>
              <a:rPr lang="en-IN" dirty="0"/>
              <a:t>Then we merged all the data for including columns with </a:t>
            </a:r>
            <a:r>
              <a:rPr lang="en-IN" dirty="0" err="1"/>
              <a:t>Locality_Name</a:t>
            </a:r>
            <a:r>
              <a:rPr lang="en-IN" dirty="0"/>
              <a:t>, average price, Longitudes, latitudes and top ten venues associated.</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20622"/>
          <a:stretch/>
        </p:blipFill>
        <p:spPr>
          <a:xfrm>
            <a:off x="843148" y="1650670"/>
            <a:ext cx="10058400" cy="4488873"/>
          </a:xfrm>
          <a:prstGeom prst="rect">
            <a:avLst/>
          </a:prstGeom>
        </p:spPr>
      </p:pic>
    </p:spTree>
    <p:extLst>
      <p:ext uri="{BB962C8B-B14F-4D97-AF65-F5344CB8AC3E}">
        <p14:creationId xmlns:p14="http://schemas.microsoft.com/office/powerpoint/2010/main" val="1736043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7527" y="676894"/>
            <a:ext cx="8657112" cy="646331"/>
          </a:xfrm>
          <a:prstGeom prst="rect">
            <a:avLst/>
          </a:prstGeom>
          <a:noFill/>
        </p:spPr>
        <p:txBody>
          <a:bodyPr wrap="square" rtlCol="0">
            <a:spAutoFit/>
          </a:bodyPr>
          <a:lstStyle/>
          <a:p>
            <a:r>
              <a:rPr lang="en-IN" dirty="0"/>
              <a:t>Plotting the clusters on map using </a:t>
            </a:r>
            <a:r>
              <a:rPr lang="en-IN" dirty="0" err="1"/>
              <a:t>json</a:t>
            </a:r>
            <a:r>
              <a:rPr lang="en-IN" dirty="0"/>
              <a:t> data for boundaries of locality in Bangalore and </a:t>
            </a:r>
            <a:r>
              <a:rPr lang="en-IN" dirty="0" err="1"/>
              <a:t>choropleth</a:t>
            </a:r>
            <a:r>
              <a:rPr lang="en-IN" dirty="0"/>
              <a:t> for Average price per </a:t>
            </a:r>
            <a:r>
              <a:rPr lang="en-IN" dirty="0" err="1"/>
              <a:t>sqft</a:t>
            </a:r>
            <a:r>
              <a:rPr lang="en-IN" dirty="0"/>
              <a:t> of plots.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27" y="1323225"/>
            <a:ext cx="9595262" cy="5394700"/>
          </a:xfrm>
          <a:prstGeom prst="rect">
            <a:avLst/>
          </a:prstGeom>
        </p:spPr>
      </p:pic>
    </p:spTree>
    <p:extLst>
      <p:ext uri="{BB962C8B-B14F-4D97-AF65-F5344CB8AC3E}">
        <p14:creationId xmlns:p14="http://schemas.microsoft.com/office/powerpoint/2010/main" val="577278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769" y="510639"/>
            <a:ext cx="8953995" cy="923330"/>
          </a:xfrm>
          <a:prstGeom prst="rect">
            <a:avLst/>
          </a:prstGeom>
          <a:noFill/>
        </p:spPr>
        <p:txBody>
          <a:bodyPr wrap="square" rtlCol="0">
            <a:spAutoFit/>
          </a:bodyPr>
          <a:lstStyle/>
          <a:p>
            <a:r>
              <a:rPr lang="en-IN" dirty="0"/>
              <a:t>Lastly, we used Line polar for visualizing which cluster has the maximum frequency per venue and also used a pie chart to check the number of localities in each </a:t>
            </a:r>
            <a:r>
              <a:rPr lang="en-IN" dirty="0" smtClean="0"/>
              <a:t>cluster.</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2043" b="3012"/>
          <a:stretch/>
        </p:blipFill>
        <p:spPr>
          <a:xfrm>
            <a:off x="688769" y="1433969"/>
            <a:ext cx="6721435" cy="4166921"/>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5183" t="7950" r="35065" b="40602"/>
          <a:stretch/>
        </p:blipFill>
        <p:spPr>
          <a:xfrm>
            <a:off x="8265226" y="1757548"/>
            <a:ext cx="2992582" cy="290945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95632" t="8790" r="590" b="77770"/>
          <a:stretch/>
        </p:blipFill>
        <p:spPr>
          <a:xfrm>
            <a:off x="9571511" y="4828993"/>
            <a:ext cx="380011" cy="760021"/>
          </a:xfrm>
          <a:prstGeom prst="rect">
            <a:avLst/>
          </a:prstGeom>
        </p:spPr>
      </p:pic>
    </p:spTree>
    <p:extLst>
      <p:ext uri="{BB962C8B-B14F-4D97-AF65-F5344CB8AC3E}">
        <p14:creationId xmlns:p14="http://schemas.microsoft.com/office/powerpoint/2010/main" val="2505048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97308"/>
          </a:xfrm>
        </p:spPr>
        <p:txBody>
          <a:bodyPr/>
          <a:lstStyle/>
          <a:p>
            <a:r>
              <a:rPr lang="en-IN" sz="2800" dirty="0" smtClean="0"/>
              <a:t>Results discussion:</a:t>
            </a:r>
            <a:endParaRPr lang="en-IN" sz="2800" dirty="0"/>
          </a:p>
        </p:txBody>
      </p:sp>
      <p:sp>
        <p:nvSpPr>
          <p:cNvPr id="3" name="Content Placeholder 2"/>
          <p:cNvSpPr>
            <a:spLocks noGrp="1"/>
          </p:cNvSpPr>
          <p:nvPr>
            <p:ph idx="1"/>
          </p:nvPr>
        </p:nvSpPr>
        <p:spPr>
          <a:xfrm>
            <a:off x="646111" y="1079141"/>
            <a:ext cx="9404723" cy="4977275"/>
          </a:xfrm>
        </p:spPr>
        <p:txBody>
          <a:bodyPr/>
          <a:lstStyle/>
          <a:p>
            <a:r>
              <a:rPr lang="en-IN" dirty="0"/>
              <a:t>Finally we will conclude with results in this section: </a:t>
            </a:r>
            <a:endParaRPr lang="en-IN" dirty="0" smtClean="0"/>
          </a:p>
          <a:p>
            <a:r>
              <a:rPr lang="en-IN" dirty="0" smtClean="0"/>
              <a:t>We </a:t>
            </a:r>
            <a:r>
              <a:rPr lang="en-IN" dirty="0"/>
              <a:t>need to consider two facts here: </a:t>
            </a:r>
            <a:r>
              <a:rPr lang="en-IN" dirty="0" smtClean="0"/>
              <a:t>Average </a:t>
            </a:r>
            <a:r>
              <a:rPr lang="en-IN" dirty="0"/>
              <a:t>price per </a:t>
            </a:r>
            <a:r>
              <a:rPr lang="en-IN" dirty="0" err="1"/>
              <a:t>sqft</a:t>
            </a:r>
            <a:r>
              <a:rPr lang="en-IN" dirty="0"/>
              <a:t> in INR for each </a:t>
            </a:r>
            <a:r>
              <a:rPr lang="en-IN" dirty="0" smtClean="0"/>
              <a:t>locality and Number </a:t>
            </a:r>
            <a:r>
              <a:rPr lang="en-IN" dirty="0"/>
              <a:t>of venues available at each locality </a:t>
            </a:r>
            <a:endParaRPr lang="en-IN" dirty="0" smtClean="0"/>
          </a:p>
          <a:p>
            <a:r>
              <a:rPr lang="en-IN" dirty="0" smtClean="0"/>
              <a:t>With </a:t>
            </a:r>
            <a:r>
              <a:rPr lang="en-IN" dirty="0"/>
              <a:t>respect to above observations we may say that prices are almost equal around the city other than couple of locality where prices are at peak. We can also say that cluster 4 considers the highest venues with help of line polar and pie plots. Cluster 4 can be seen in the maximum around south, east and central-north Bangalore. </a:t>
            </a:r>
            <a:endParaRPr lang="en-IN" dirty="0" smtClean="0"/>
          </a:p>
          <a:p>
            <a:r>
              <a:rPr lang="en-IN" dirty="0" smtClean="0"/>
              <a:t>Any </a:t>
            </a:r>
            <a:r>
              <a:rPr lang="en-IN" dirty="0"/>
              <a:t>of these places might be suitable for new office space considering many other established companies and start-ups are also set up here. Please note that plot selection of different companies may depend on many other factors, so other deep research is also required based on company requirements</a:t>
            </a:r>
          </a:p>
        </p:txBody>
      </p:sp>
    </p:spTree>
    <p:extLst>
      <p:ext uri="{BB962C8B-B14F-4D97-AF65-F5344CB8AC3E}">
        <p14:creationId xmlns:p14="http://schemas.microsoft.com/office/powerpoint/2010/main" val="1406909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32934"/>
          </a:xfrm>
        </p:spPr>
        <p:txBody>
          <a:bodyPr/>
          <a:lstStyle/>
          <a:p>
            <a:r>
              <a:rPr lang="en-IN" sz="2800" dirty="0" smtClean="0"/>
              <a:t>Conclusion:</a:t>
            </a:r>
            <a:endParaRPr lang="en-IN" sz="2800" dirty="0"/>
          </a:p>
        </p:txBody>
      </p:sp>
      <p:sp>
        <p:nvSpPr>
          <p:cNvPr id="3" name="Content Placeholder 2"/>
          <p:cNvSpPr>
            <a:spLocks noGrp="1"/>
          </p:cNvSpPr>
          <p:nvPr>
            <p:ph idx="1"/>
          </p:nvPr>
        </p:nvSpPr>
        <p:spPr>
          <a:xfrm>
            <a:off x="747053" y="1126643"/>
            <a:ext cx="8946541" cy="4195481"/>
          </a:xfrm>
        </p:spPr>
        <p:txBody>
          <a:bodyPr/>
          <a:lstStyle/>
          <a:p>
            <a:r>
              <a:rPr lang="en-IN" dirty="0"/>
              <a:t>In this project we have searched data available from all possible sources available and selected the best suitable data for analysing results. </a:t>
            </a:r>
            <a:endParaRPr lang="en-IN" dirty="0" smtClean="0"/>
          </a:p>
          <a:p>
            <a:r>
              <a:rPr lang="en-IN" dirty="0" smtClean="0"/>
              <a:t>Here </a:t>
            </a:r>
            <a:r>
              <a:rPr lang="en-IN" dirty="0"/>
              <a:t>we have identified locality names, average price per </a:t>
            </a:r>
            <a:r>
              <a:rPr lang="en-IN" dirty="0" err="1"/>
              <a:t>sqft</a:t>
            </a:r>
            <a:r>
              <a:rPr lang="en-IN" dirty="0"/>
              <a:t>, its longitudes, latitudes, best possible general venues. Then used this data to plot on map with both heat map of average prices and marking clusters based on venues. </a:t>
            </a:r>
            <a:endParaRPr lang="en-IN" dirty="0" smtClean="0"/>
          </a:p>
          <a:p>
            <a:r>
              <a:rPr lang="en-IN" dirty="0" smtClean="0"/>
              <a:t>Finally </a:t>
            </a:r>
            <a:r>
              <a:rPr lang="en-IN" dirty="0"/>
              <a:t>discussed about the possible results. This project as used for a company to open their new branch office in best possible location of Bangalore, we can say that this project may also be used with similar scenarios when required</a:t>
            </a:r>
          </a:p>
        </p:txBody>
      </p:sp>
    </p:spTree>
    <p:extLst>
      <p:ext uri="{BB962C8B-B14F-4D97-AF65-F5344CB8AC3E}">
        <p14:creationId xmlns:p14="http://schemas.microsoft.com/office/powerpoint/2010/main" val="3497277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Problem:</a:t>
            </a:r>
          </a:p>
        </p:txBody>
      </p:sp>
      <p:sp>
        <p:nvSpPr>
          <p:cNvPr id="3" name="Content Placeholder 2"/>
          <p:cNvSpPr>
            <a:spLocks noGrp="1"/>
          </p:cNvSpPr>
          <p:nvPr>
            <p:ph idx="1"/>
          </p:nvPr>
        </p:nvSpPr>
        <p:spPr/>
        <p:txBody>
          <a:bodyPr/>
          <a:lstStyle/>
          <a:p>
            <a:r>
              <a:rPr lang="en-IN" dirty="0"/>
              <a:t>This project is for a company which is already established where there headquarters is located. Now they want to expand their business by constructing a new unit in Bangalore, INDIA for which they need to find a plot which is reasonable but also surrounded by venues which will attract more talented employees and keeps the productivity high. </a:t>
            </a:r>
            <a:endParaRPr lang="en-IN" dirty="0" smtClean="0"/>
          </a:p>
          <a:p>
            <a:r>
              <a:rPr lang="en-IN" dirty="0"/>
              <a:t>Finding a plot in a populated city like Bangalore is not an easy job. Locality average prices, its basic features needs to be considered. This project will help them in zeroing out the probable locations and then they may get into further details based on their specific needs.</a:t>
            </a:r>
          </a:p>
        </p:txBody>
      </p:sp>
    </p:spTree>
    <p:extLst>
      <p:ext uri="{BB962C8B-B14F-4D97-AF65-F5344CB8AC3E}">
        <p14:creationId xmlns:p14="http://schemas.microsoft.com/office/powerpoint/2010/main" val="29984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smtClean="0"/>
              <a:t>description:</a:t>
            </a:r>
            <a:endParaRPr lang="en-IN" dirty="0"/>
          </a:p>
        </p:txBody>
      </p:sp>
      <p:sp>
        <p:nvSpPr>
          <p:cNvPr id="3" name="Content Placeholder 2"/>
          <p:cNvSpPr>
            <a:spLocks noGrp="1"/>
          </p:cNvSpPr>
          <p:nvPr>
            <p:ph idx="1"/>
          </p:nvPr>
        </p:nvSpPr>
        <p:spPr/>
        <p:txBody>
          <a:bodyPr/>
          <a:lstStyle/>
          <a:p>
            <a:r>
              <a:rPr lang="en-IN" dirty="0"/>
              <a:t>Firstly, we extracted data for area names in Bangalore, INDIA with its average price per </a:t>
            </a:r>
            <a:r>
              <a:rPr lang="en-IN" dirty="0" err="1"/>
              <a:t>sqft</a:t>
            </a:r>
            <a:r>
              <a:rPr lang="en-IN" dirty="0"/>
              <a:t> in rupees. ( https://www.makaan.com/price-trends/</a:t>
            </a:r>
            <a:r>
              <a:rPr lang="en-IN" dirty="0" err="1"/>
              <a:t>property-rates-for-buy-inbangalore</a:t>
            </a:r>
            <a:r>
              <a:rPr lang="en-IN" dirty="0"/>
              <a:t>) We used plot section from this site as our project is about constructing new company. </a:t>
            </a:r>
            <a:endParaRPr lang="en-IN" dirty="0" smtClean="0"/>
          </a:p>
          <a:p>
            <a:r>
              <a:rPr lang="en-IN" dirty="0"/>
              <a:t>Secondly, we used foursquare </a:t>
            </a:r>
            <a:r>
              <a:rPr lang="en-IN" dirty="0" err="1"/>
              <a:t>api</a:t>
            </a:r>
            <a:r>
              <a:rPr lang="en-IN" dirty="0"/>
              <a:t> for extracting neighbourhood venues. </a:t>
            </a:r>
            <a:endParaRPr lang="en-IN" dirty="0" smtClean="0"/>
          </a:p>
          <a:p>
            <a:r>
              <a:rPr lang="en-IN" dirty="0"/>
              <a:t>And finally we used a </a:t>
            </a:r>
            <a:r>
              <a:rPr lang="en-IN" dirty="0" err="1"/>
              <a:t>json</a:t>
            </a:r>
            <a:r>
              <a:rPr lang="en-IN" dirty="0"/>
              <a:t> file for boundaries of each area in Bangalore from here- (https://raw.githubusercontent.com/datameet/PincodeBoundary/master/Bangalore/bou </a:t>
            </a:r>
            <a:r>
              <a:rPr lang="en-IN" dirty="0" err="1"/>
              <a:t>ndary.geojson</a:t>
            </a:r>
            <a:r>
              <a:rPr lang="en-IN" dirty="0"/>
              <a:t>).</a:t>
            </a:r>
          </a:p>
        </p:txBody>
      </p:sp>
    </p:spTree>
    <p:extLst>
      <p:ext uri="{BB962C8B-B14F-4D97-AF65-F5344CB8AC3E}">
        <p14:creationId xmlns:p14="http://schemas.microsoft.com/office/powerpoint/2010/main" val="3726745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 </a:t>
            </a:r>
          </a:p>
        </p:txBody>
      </p:sp>
      <p:sp>
        <p:nvSpPr>
          <p:cNvPr id="3" name="Content Placeholder 2"/>
          <p:cNvSpPr>
            <a:spLocks noGrp="1"/>
          </p:cNvSpPr>
          <p:nvPr>
            <p:ph idx="1"/>
          </p:nvPr>
        </p:nvSpPr>
        <p:spPr/>
        <p:txBody>
          <a:bodyPr/>
          <a:lstStyle/>
          <a:p>
            <a:r>
              <a:rPr lang="en-IN" dirty="0"/>
              <a:t>Data extraction for average price per </a:t>
            </a:r>
            <a:r>
              <a:rPr lang="en-IN" dirty="0" err="1"/>
              <a:t>sqft</a:t>
            </a:r>
            <a:r>
              <a:rPr lang="en-IN" dirty="0"/>
              <a:t> in rupees for plots in each locality of Bangalore. </a:t>
            </a:r>
            <a:endParaRPr lang="en-IN" dirty="0" smtClean="0"/>
          </a:p>
          <a:p>
            <a:r>
              <a:rPr lang="en-IN" dirty="0"/>
              <a:t>Extracting Longitudes and Latitudes for localities mentioned in the </a:t>
            </a:r>
            <a:r>
              <a:rPr lang="en-IN" dirty="0" smtClean="0"/>
              <a:t>data frame</a:t>
            </a:r>
            <a:r>
              <a:rPr lang="en-IN" dirty="0"/>
              <a:t>. For this we have used </a:t>
            </a:r>
            <a:r>
              <a:rPr lang="en-IN" dirty="0" err="1"/>
              <a:t>geopy</a:t>
            </a:r>
            <a:r>
              <a:rPr lang="en-IN" dirty="0"/>
              <a:t> and </a:t>
            </a:r>
            <a:r>
              <a:rPr lang="en-IN" dirty="0" err="1" smtClean="0"/>
              <a:t>Nominatim</a:t>
            </a:r>
            <a:r>
              <a:rPr lang="en-IN" dirty="0" smtClean="0"/>
              <a:t>.</a:t>
            </a:r>
          </a:p>
          <a:p>
            <a:r>
              <a:rPr lang="en-IN" dirty="0"/>
              <a:t>Plotting each column data on map and bar plot for average price in INR with respect to locality </a:t>
            </a:r>
            <a:r>
              <a:rPr lang="en-IN" dirty="0" smtClean="0"/>
              <a:t>name.</a:t>
            </a:r>
          </a:p>
          <a:p>
            <a:r>
              <a:rPr lang="en-IN" dirty="0"/>
              <a:t>Collection of venues for each locality using Foursquare and creating a table for venue </a:t>
            </a:r>
            <a:r>
              <a:rPr lang="en-IN" dirty="0" smtClean="0"/>
              <a:t>categories.</a:t>
            </a:r>
          </a:p>
          <a:p>
            <a:r>
              <a:rPr lang="en-IN" dirty="0" err="1"/>
              <a:t>Kmeans</a:t>
            </a:r>
            <a:r>
              <a:rPr lang="en-IN" dirty="0"/>
              <a:t> </a:t>
            </a:r>
            <a:r>
              <a:rPr lang="en-IN" dirty="0" smtClean="0"/>
              <a:t>Modelling.</a:t>
            </a:r>
          </a:p>
          <a:p>
            <a:endParaRPr lang="en-IN" dirty="0"/>
          </a:p>
        </p:txBody>
      </p:sp>
    </p:spTree>
    <p:extLst>
      <p:ext uri="{BB962C8B-B14F-4D97-AF65-F5344CB8AC3E}">
        <p14:creationId xmlns:p14="http://schemas.microsoft.com/office/powerpoint/2010/main" val="129934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65684" b="74231"/>
          <a:stretch/>
        </p:blipFill>
        <p:spPr>
          <a:xfrm>
            <a:off x="2517569" y="2495492"/>
            <a:ext cx="6020789" cy="2541954"/>
          </a:xfrm>
          <a:prstGeom prst="rect">
            <a:avLst/>
          </a:prstGeom>
        </p:spPr>
      </p:pic>
      <p:sp>
        <p:nvSpPr>
          <p:cNvPr id="4" name="TextBox 3"/>
          <p:cNvSpPr txBox="1"/>
          <p:nvPr/>
        </p:nvSpPr>
        <p:spPr>
          <a:xfrm>
            <a:off x="795648" y="1163782"/>
            <a:ext cx="8906493" cy="646331"/>
          </a:xfrm>
          <a:prstGeom prst="rect">
            <a:avLst/>
          </a:prstGeom>
          <a:noFill/>
        </p:spPr>
        <p:txBody>
          <a:bodyPr wrap="square" rtlCol="0">
            <a:spAutoFit/>
          </a:bodyPr>
          <a:lstStyle/>
          <a:p>
            <a:r>
              <a:rPr lang="en-IN" dirty="0"/>
              <a:t>Data extraction for average price per </a:t>
            </a:r>
            <a:r>
              <a:rPr lang="en-IN" dirty="0" err="1"/>
              <a:t>sqft</a:t>
            </a:r>
            <a:r>
              <a:rPr lang="en-IN" dirty="0"/>
              <a:t> in rupees for plots in each locality of </a:t>
            </a:r>
            <a:r>
              <a:rPr lang="en-IN" dirty="0" smtClean="0"/>
              <a:t>Bangalore.</a:t>
            </a:r>
            <a:endParaRPr lang="en-IN" dirty="0"/>
          </a:p>
        </p:txBody>
      </p:sp>
    </p:spTree>
    <p:extLst>
      <p:ext uri="{BB962C8B-B14F-4D97-AF65-F5344CB8AC3E}">
        <p14:creationId xmlns:p14="http://schemas.microsoft.com/office/powerpoint/2010/main" val="1550414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5023" y="1294410"/>
            <a:ext cx="8324603" cy="646331"/>
          </a:xfrm>
          <a:prstGeom prst="rect">
            <a:avLst/>
          </a:prstGeom>
          <a:noFill/>
        </p:spPr>
        <p:txBody>
          <a:bodyPr wrap="square" rtlCol="0">
            <a:spAutoFit/>
          </a:bodyPr>
          <a:lstStyle/>
          <a:p>
            <a:r>
              <a:rPr lang="en-IN" dirty="0"/>
              <a:t>Extracting Longitudes and Latitudes for localities mentioned in the </a:t>
            </a:r>
            <a:r>
              <a:rPr lang="en-IN" dirty="0" smtClean="0"/>
              <a:t>data frame</a:t>
            </a:r>
            <a:r>
              <a:rPr lang="en-IN" dirty="0"/>
              <a:t>. For this we have used </a:t>
            </a:r>
            <a:r>
              <a:rPr lang="en-IN" dirty="0" err="1"/>
              <a:t>geopy</a:t>
            </a:r>
            <a:r>
              <a:rPr lang="en-IN" dirty="0"/>
              <a:t> and </a:t>
            </a:r>
            <a:r>
              <a:rPr lang="en-IN" dirty="0" err="1"/>
              <a:t>Nominatim</a:t>
            </a:r>
            <a:r>
              <a:rPr lang="en-IN" dirty="0"/>
              <a:t>.</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58914" b="14142"/>
          <a:stretch/>
        </p:blipFill>
        <p:spPr>
          <a:xfrm>
            <a:off x="3099460" y="1940741"/>
            <a:ext cx="4132613" cy="4855335"/>
          </a:xfrm>
          <a:prstGeom prst="rect">
            <a:avLst/>
          </a:prstGeom>
        </p:spPr>
      </p:pic>
    </p:spTree>
    <p:extLst>
      <p:ext uri="{BB962C8B-B14F-4D97-AF65-F5344CB8AC3E}">
        <p14:creationId xmlns:p14="http://schemas.microsoft.com/office/powerpoint/2010/main" val="284126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3766" y="361191"/>
            <a:ext cx="9120249" cy="646331"/>
          </a:xfrm>
          <a:prstGeom prst="rect">
            <a:avLst/>
          </a:prstGeom>
          <a:noFill/>
        </p:spPr>
        <p:txBody>
          <a:bodyPr wrap="square" rtlCol="0">
            <a:spAutoFit/>
          </a:bodyPr>
          <a:lstStyle/>
          <a:p>
            <a:r>
              <a:rPr lang="en-IN" dirty="0"/>
              <a:t>Plotting each column data on map and bar plot for average price in INR with respect to locality name.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0409" y="1243177"/>
            <a:ext cx="4001985" cy="2250018"/>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3330" r="4959" b="30522"/>
          <a:stretch/>
        </p:blipFill>
        <p:spPr>
          <a:xfrm>
            <a:off x="1448788" y="3728850"/>
            <a:ext cx="8265225" cy="3000237"/>
          </a:xfrm>
          <a:prstGeom prst="rect">
            <a:avLst/>
          </a:prstGeom>
        </p:spPr>
      </p:pic>
    </p:spTree>
    <p:extLst>
      <p:ext uri="{BB962C8B-B14F-4D97-AF65-F5344CB8AC3E}">
        <p14:creationId xmlns:p14="http://schemas.microsoft.com/office/powerpoint/2010/main" val="3300403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3766" y="581891"/>
            <a:ext cx="9096499" cy="646331"/>
          </a:xfrm>
          <a:prstGeom prst="rect">
            <a:avLst/>
          </a:prstGeom>
          <a:noFill/>
        </p:spPr>
        <p:txBody>
          <a:bodyPr wrap="square" rtlCol="0">
            <a:spAutoFit/>
          </a:bodyPr>
          <a:lstStyle/>
          <a:p>
            <a:r>
              <a:rPr lang="en-IN" dirty="0"/>
              <a:t>Collection of venues for each locality using Foursquare and creating a table for venue categories</a:t>
            </a:r>
            <a:r>
              <a:rPr lang="en-IN" dirty="0" smtClean="0"/>
              <a:t>.</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29532"/>
          <a:stretch/>
        </p:blipFill>
        <p:spPr>
          <a:xfrm>
            <a:off x="961901" y="1928866"/>
            <a:ext cx="10058400" cy="3985046"/>
          </a:xfrm>
          <a:prstGeom prst="rect">
            <a:avLst/>
          </a:prstGeom>
        </p:spPr>
      </p:pic>
    </p:spTree>
    <p:extLst>
      <p:ext uri="{BB962C8B-B14F-4D97-AF65-F5344CB8AC3E}">
        <p14:creationId xmlns:p14="http://schemas.microsoft.com/office/powerpoint/2010/main" val="2840988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5651" y="985652"/>
            <a:ext cx="8383980" cy="646331"/>
          </a:xfrm>
          <a:prstGeom prst="rect">
            <a:avLst/>
          </a:prstGeom>
          <a:noFill/>
        </p:spPr>
        <p:txBody>
          <a:bodyPr wrap="square" rtlCol="0">
            <a:spAutoFit/>
          </a:bodyPr>
          <a:lstStyle/>
          <a:p>
            <a:r>
              <a:rPr lang="en-IN" dirty="0"/>
              <a:t>P</a:t>
            </a:r>
            <a:r>
              <a:rPr lang="en-IN" dirty="0" smtClean="0"/>
              <a:t>lacing </a:t>
            </a:r>
            <a:r>
              <a:rPr lang="en-IN" dirty="0"/>
              <a:t>the top ten venues of each locality, converted into columns and placed it as a table with locality name column.</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60551"/>
          <a:stretch/>
        </p:blipFill>
        <p:spPr>
          <a:xfrm>
            <a:off x="1068779" y="3053631"/>
            <a:ext cx="10058400" cy="2230888"/>
          </a:xfrm>
          <a:prstGeom prst="rect">
            <a:avLst/>
          </a:prstGeom>
        </p:spPr>
      </p:pic>
    </p:spTree>
    <p:extLst>
      <p:ext uri="{BB962C8B-B14F-4D97-AF65-F5344CB8AC3E}">
        <p14:creationId xmlns:p14="http://schemas.microsoft.com/office/powerpoint/2010/main" val="2605479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TotalTime>
  <Words>753</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Company’s new branch in Bangalore</vt:lpstr>
      <vt:lpstr>Business Problem:</vt:lpstr>
      <vt:lpstr>Data description:</vt:lpstr>
      <vt:lpstr>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discussion:</vt:lpstr>
      <vt:lpstr>Conclusion: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Company’s new branch in Bangalore</dc:title>
  <dc:creator>SURAJ BM</dc:creator>
  <cp:lastModifiedBy>SURAJ BM</cp:lastModifiedBy>
  <cp:revision>4</cp:revision>
  <dcterms:created xsi:type="dcterms:W3CDTF">2021-05-15T09:41:05Z</dcterms:created>
  <dcterms:modified xsi:type="dcterms:W3CDTF">2021-05-15T10:15:09Z</dcterms:modified>
</cp:coreProperties>
</file>