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059D-70E8-421C-B8FC-8CCC69915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7D0D9-7220-4F09-8ADE-A30B9317F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FC49A-E681-40FF-AA8F-E7968983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0B7-16C4-4673-9A08-1C17B5D3BE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C9E47-96C6-46D3-B300-0EBC7CF0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5D25E-68F6-4405-B815-938322DD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A3E-B494-4D1A-A1D1-6B1F4AC07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7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1D97-BC5F-4AEB-A996-1C1078A1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8C782-E542-4362-9CAF-74E7C7D5C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80C1-5F24-4982-9B1E-E9ED8C15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0B7-16C4-4673-9A08-1C17B5D3BE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6E8C4-8FA3-4B64-AB0E-B533E1EE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778D4-24ED-451B-869D-3E6D7B3A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A3E-B494-4D1A-A1D1-6B1F4AC07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63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81A1F-C705-43BB-A710-044028536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2321B-F159-4390-B5B9-EC0C95943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60BD9-DCF8-44B0-BF6D-CD852918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0B7-16C4-4673-9A08-1C17B5D3BE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A9088-5971-4E52-A73C-84F5A440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C8864-5212-4411-A5F2-9AA8859B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A3E-B494-4D1A-A1D1-6B1F4AC07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14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653-E2B8-4EA1-8209-4BC1A444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7092-25FB-44F1-935F-4AD46F985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5C79B-99E5-4B44-B0AE-FC583A94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0B7-16C4-4673-9A08-1C17B5D3BE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10F66-AB34-4EEA-8AD3-DF43500A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292E6-2224-4A4B-845F-77D3131A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A3E-B494-4D1A-A1D1-6B1F4AC07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64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7AB3-9AA0-4079-96AB-A9DB5BE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91173-24DA-4ED9-8026-DFFE511D0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F33A5-25F9-4701-97BA-90D98435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0B7-16C4-4673-9A08-1C17B5D3BE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6787B-886B-4C10-96B1-974202DB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904A-121E-4EDF-82C7-6C8B56C7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A3E-B494-4D1A-A1D1-6B1F4AC07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12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BEB0-13FD-49CD-821D-0DAB4BEE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FD91-8FB6-449E-AB07-EC695C5C0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1B825-02E1-4D80-854B-CE9C03630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3C7E4-5B84-47ED-A6BE-ABE842AA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0B7-16C4-4673-9A08-1C17B5D3BE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7B3F9-AEB9-4215-90B5-D58835BE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0C8A9-91D0-44B4-91FC-3707515A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A3E-B494-4D1A-A1D1-6B1F4AC07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11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0BEE-3D1E-4C86-877E-36BA112A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C4D42-008B-4EF8-B563-58A5FAC7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2A2E4-72B9-4CFC-9BA2-C70720F13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B46A8-350F-49E6-8984-62BBFF6B9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1E5DE-EE78-47A5-B6D2-49767DD10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25E9B-973F-44BE-BE09-3AC19953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0B7-16C4-4673-9A08-1C17B5D3BE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BC258-85E3-498F-A30D-4EFDFB9B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2B5B9-DE34-4496-AB59-8DC50361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A3E-B494-4D1A-A1D1-6B1F4AC07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31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D52F-A993-4145-B217-ABD9901D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E2E98-99C7-4B90-A4DF-3E80CFAA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0B7-16C4-4673-9A08-1C17B5D3BE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8F5C0-56D0-40CE-85A3-30907877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F5BD2-A25B-42DD-8787-15461982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A3E-B494-4D1A-A1D1-6B1F4AC07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6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685FD-B476-453B-A645-A04919BA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0B7-16C4-4673-9A08-1C17B5D3BE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0CF0E-D40A-4B2F-9477-8801EA1A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F85D3-AF8F-4E9B-A529-C4E8D5EB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A3E-B494-4D1A-A1D1-6B1F4AC07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65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57E6-83D8-42F1-B650-39E52D0F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B47B-1A90-4597-ADCB-927A92D12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605C0-70C5-4302-9EDF-E10E89D30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E7BBA-3F60-4ED2-B50A-7F546825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0B7-16C4-4673-9A08-1C17B5D3BE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A025D-9ED7-4EC5-A372-E8E8E3E4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F1646-AAB5-4C10-8442-4868560D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A3E-B494-4D1A-A1D1-6B1F4AC07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61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CC62-4628-4610-8B59-F598983B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3B458-72AE-4148-ABFF-8FDE73DC7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53EB-87CD-40A0-B034-65A5943D3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1C6F8-38D0-401D-B773-CFB6E9AA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0B7-16C4-4673-9A08-1C17B5D3BE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11D7F-9B64-40C6-A432-D0277471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5C4BC-1513-4C5A-B8D5-1C8C89CA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A3E-B494-4D1A-A1D1-6B1F4AC07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08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31780-B78B-49F5-9E18-52DA859B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581E-FD1E-4DFA-9F63-B33B25515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61DF7-2E7D-4480-A34D-353599AEC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70B7-16C4-4673-9A08-1C17B5D3BE28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5E24-FBAE-405A-B8FB-CB4E5631E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60BA-E2BC-432F-AA3F-5E271DD8B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FA3E-B494-4D1A-A1D1-6B1F4AC07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0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F5mRW0jo-U4" TargetMode="External"/><Relationship Id="rId3" Type="http://schemas.openxmlformats.org/officeDocument/2006/relationships/hyperlink" Target="https://www.youtube.com/watch?v=VvGjZgqojMc" TargetMode="External"/><Relationship Id="rId7" Type="http://schemas.openxmlformats.org/officeDocument/2006/relationships/hyperlink" Target="https://www.youtube.com/watch?v=L72fhGm1tfE" TargetMode="External"/><Relationship Id="rId2" Type="http://schemas.openxmlformats.org/officeDocument/2006/relationships/hyperlink" Target="https://www.youtube.com/watch?v=S8sgGXUqw3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referenceworkentry/10.1007%2F978-0-387-39940-9_689#:~:text=Database%20middleware%20is%20a%20generic,back%2Dend%20in%20a%20larger" TargetMode="External"/><Relationship Id="rId5" Type="http://schemas.openxmlformats.org/officeDocument/2006/relationships/hyperlink" Target="https://docs.google.com/presentation/d/1kSuQyW5DTnkVaZEjGYCkfOxvzCqGEFzWBy4e9Uedd9k/edit#slide=id.g168a3288f7_0_58" TargetMode="External"/><Relationship Id="rId4" Type="http://schemas.openxmlformats.org/officeDocument/2006/relationships/hyperlink" Target="https://docs.oracle.com/cd/E13203_01/tuxedo/tux71/html/addist2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02CA56-CAB6-4941-989D-98DEFB9E9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86" y="0"/>
            <a:ext cx="1969228" cy="1954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A853D5-BAD0-4D75-A491-35BF8F65F7CC}"/>
              </a:ext>
            </a:extLst>
          </p:cNvPr>
          <p:cNvSpPr txBox="1"/>
          <p:nvPr/>
        </p:nvSpPr>
        <p:spPr>
          <a:xfrm>
            <a:off x="3048699" y="2165998"/>
            <a:ext cx="609460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Essential Concepts &amp; Inputs </a:t>
            </a:r>
            <a:br>
              <a:rPr lang="en-IN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for</a:t>
            </a:r>
            <a:br>
              <a:rPr lang="en-IN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B.M.S.C.E Students</a:t>
            </a:r>
          </a:p>
          <a:p>
            <a:pPr algn="ctr"/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Organised by</a:t>
            </a:r>
          </a:p>
          <a:p>
            <a:pPr algn="ctr"/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ISE Student Club, Information Science and Engineering</a:t>
            </a:r>
          </a:p>
          <a:p>
            <a:pPr algn="ctr"/>
            <a:r>
              <a:rPr lang="en-IN" sz="3200" dirty="0">
                <a:solidFill>
                  <a:srgbClr val="FF0000"/>
                </a:solidFill>
              </a:rPr>
              <a:t>Dr. M Dakshayani (HOD)</a:t>
            </a:r>
          </a:p>
          <a:p>
            <a:pPr algn="ctr"/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8849FA-AF33-4FF0-908C-259C962784EE}"/>
              </a:ext>
            </a:extLst>
          </p:cNvPr>
          <p:cNvSpPr txBox="1"/>
          <p:nvPr/>
        </p:nvSpPr>
        <p:spPr>
          <a:xfrm>
            <a:off x="6096000" y="5934670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rgbClr val="FF0000"/>
                </a:solidFill>
              </a:rPr>
              <a:t> </a:t>
            </a:r>
          </a:p>
          <a:p>
            <a:pPr algn="r"/>
            <a:r>
              <a:rPr lang="en-IN" dirty="0">
                <a:solidFill>
                  <a:srgbClr val="FF0000"/>
                </a:solidFill>
              </a:rPr>
              <a:t>Student Facilitator- Nilansh Thakur</a:t>
            </a:r>
          </a:p>
          <a:p>
            <a:pPr algn="r"/>
            <a:r>
              <a:rPr lang="en-IN" dirty="0">
                <a:solidFill>
                  <a:srgbClr val="FF0000"/>
                </a:solidFill>
              </a:rPr>
              <a:t>Coordinated by- Dr. Roopa R</a:t>
            </a:r>
          </a:p>
        </p:txBody>
      </p:sp>
    </p:spTree>
    <p:extLst>
      <p:ext uri="{BB962C8B-B14F-4D97-AF65-F5344CB8AC3E}">
        <p14:creationId xmlns:p14="http://schemas.microsoft.com/office/powerpoint/2010/main" val="137368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BB9D-BA03-4BF9-AF74-EDBB28D6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013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F1C0ECA-D31B-4278-8B57-71EAD25895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995" y="95166"/>
            <a:ext cx="3788416" cy="213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67423D-1962-4A10-90C8-99822A45F203}"/>
              </a:ext>
            </a:extLst>
          </p:cNvPr>
          <p:cNvSpPr txBox="1"/>
          <p:nvPr/>
        </p:nvSpPr>
        <p:spPr>
          <a:xfrm>
            <a:off x="6154679" y="2228958"/>
            <a:ext cx="583104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Topics we’ll discuss today: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 Brief Introduction to Middleware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How is middleware an essential component to integrate distributed applications?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What is database middleware and how it plays a crucial role in functionality of an application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Few examples of phpMyAdmin hosting platforms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dirty="0"/>
              <a:t>Your projects which can be scaled up in minutes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dirty="0"/>
              <a:t>Emphasis to the free ones </a:t>
            </a:r>
            <a:r>
              <a:rPr lang="en-IN" dirty="0">
                <a:solidFill>
                  <a:srgbClr val="FF0000"/>
                </a:solidFill>
              </a:rPr>
              <a:t>😄           </a:t>
            </a:r>
          </a:p>
          <a:p>
            <a:pPr lvl="1" algn="just"/>
            <a:endParaRPr lang="en-IN" dirty="0">
              <a:solidFill>
                <a:srgbClr val="FF0000"/>
              </a:solidFill>
            </a:endParaRPr>
          </a:p>
          <a:p>
            <a:pPr lvl="1" algn="just"/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3ECF5-0AA3-4E1C-BCBF-0230B6B1F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7" y="19664"/>
            <a:ext cx="5505440" cy="6838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074B2D-EEF8-45D7-9AD6-A23644721F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995" y="4865615"/>
            <a:ext cx="3788416" cy="1897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97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A227B-8388-4B49-8289-9E44DBD75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" y="630432"/>
            <a:ext cx="12192000" cy="6227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997624-23C9-4457-9BF7-EE878F4F5AEB}"/>
              </a:ext>
            </a:extLst>
          </p:cNvPr>
          <p:cNvSpPr txBox="1"/>
          <p:nvPr/>
        </p:nvSpPr>
        <p:spPr>
          <a:xfrm>
            <a:off x="-1397" y="45657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Introduction to Middleware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3813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997624-23C9-4457-9BF7-EE878F4F5AEB}"/>
              </a:ext>
            </a:extLst>
          </p:cNvPr>
          <p:cNvSpPr txBox="1"/>
          <p:nvPr/>
        </p:nvSpPr>
        <p:spPr>
          <a:xfrm>
            <a:off x="-1397" y="45657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Database Middleware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E2DA7-32D1-4DEE-A03C-B00C5A5F48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432"/>
            <a:ext cx="12190603" cy="62275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40FC8-FF4F-4A37-8743-002949EEC899}"/>
              </a:ext>
            </a:extLst>
          </p:cNvPr>
          <p:cNvCxnSpPr>
            <a:cxnSpLocks/>
          </p:cNvCxnSpPr>
          <p:nvPr/>
        </p:nvCxnSpPr>
        <p:spPr>
          <a:xfrm>
            <a:off x="2223083" y="3246539"/>
            <a:ext cx="687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8AE9DC-3CA3-40EB-BFC3-EF8EEB5FBF32}"/>
              </a:ext>
            </a:extLst>
          </p:cNvPr>
          <p:cNvCxnSpPr>
            <a:cxnSpLocks/>
          </p:cNvCxnSpPr>
          <p:nvPr/>
        </p:nvCxnSpPr>
        <p:spPr>
          <a:xfrm>
            <a:off x="3600276" y="3246539"/>
            <a:ext cx="755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00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997624-23C9-4457-9BF7-EE878F4F5AEB}"/>
              </a:ext>
            </a:extLst>
          </p:cNvPr>
          <p:cNvSpPr txBox="1"/>
          <p:nvPr/>
        </p:nvSpPr>
        <p:spPr>
          <a:xfrm>
            <a:off x="1661719" y="2828835"/>
            <a:ext cx="88685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Now that we are aware of these concepts..</a:t>
            </a:r>
          </a:p>
          <a:p>
            <a:pPr algn="ctr"/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It’s time to have a </a:t>
            </a:r>
            <a:r>
              <a:rPr lang="en-IN" sz="3600" dirty="0">
                <a:solidFill>
                  <a:srgbClr val="FF0000"/>
                </a:solidFill>
              </a:rPr>
              <a:t>live coding session</a:t>
            </a:r>
          </a:p>
        </p:txBody>
      </p:sp>
      <p:pic>
        <p:nvPicPr>
          <p:cNvPr id="2050" name="Picture 2" descr="Text Reveal Animation | Text effects, Text animation, Moving text">
            <a:extLst>
              <a:ext uri="{FF2B5EF4-FFF2-40B4-BE49-F238E27FC236}">
                <a16:creationId xmlns:a16="http://schemas.microsoft.com/office/drawing/2014/main" id="{5D948BCA-4337-448F-A2F4-67D8AF9843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63" y="571194"/>
            <a:ext cx="3984072" cy="225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35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D24F52-2B6F-4E65-90DD-DD49B223B5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56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997624-23C9-4457-9BF7-EE878F4F5AEB}"/>
              </a:ext>
            </a:extLst>
          </p:cNvPr>
          <p:cNvSpPr txBox="1"/>
          <p:nvPr/>
        </p:nvSpPr>
        <p:spPr>
          <a:xfrm>
            <a:off x="0" y="792277"/>
            <a:ext cx="12192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Few examples of </a:t>
            </a:r>
            <a:r>
              <a:rPr lang="en-IN" sz="3200" dirty="0">
                <a:solidFill>
                  <a:srgbClr val="FF0000"/>
                </a:solidFill>
              </a:rPr>
              <a:t>phpMyAdmin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 hosting platforms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</a:rPr>
              <a:t>Clever Cloud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IN" sz="2000" dirty="0"/>
              <a:t>Heroku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IN" sz="2000" dirty="0"/>
              <a:t>PythonAnywhere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</a:rPr>
              <a:t>cPanel 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lvl="4"/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		 </a:t>
            </a:r>
          </a:p>
        </p:txBody>
      </p:sp>
      <p:pic>
        <p:nvPicPr>
          <p:cNvPr id="3074" name="Picture 2" descr="Clever Cloud identity, reloaded - Clever Cloud Blog">
            <a:extLst>
              <a:ext uri="{FF2B5EF4-FFF2-40B4-BE49-F238E27FC236}">
                <a16:creationId xmlns:a16="http://schemas.microsoft.com/office/drawing/2014/main" id="{1A7C6D4B-E2FC-4687-AA72-358082FF2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07381"/>
            <a:ext cx="4013082" cy="189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ploying your MERN project with Heroku">
            <a:extLst>
              <a:ext uri="{FF2B5EF4-FFF2-40B4-BE49-F238E27FC236}">
                <a16:creationId xmlns:a16="http://schemas.microsoft.com/office/drawing/2014/main" id="{45EC6A30-BED9-41A1-9CFC-BE0FB1DEC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084" y="3007382"/>
            <a:ext cx="4165834" cy="18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ythonAnywhere | LinkedIn">
            <a:extLst>
              <a:ext uri="{FF2B5EF4-FFF2-40B4-BE49-F238E27FC236}">
                <a16:creationId xmlns:a16="http://schemas.microsoft.com/office/drawing/2014/main" id="{1AC724DF-5A3E-4739-AF12-9FFFCE12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918" y="3007381"/>
            <a:ext cx="4013083" cy="189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51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997624-23C9-4457-9BF7-EE878F4F5AEB}"/>
              </a:ext>
            </a:extLst>
          </p:cNvPr>
          <p:cNvSpPr txBox="1"/>
          <p:nvPr/>
        </p:nvSpPr>
        <p:spPr>
          <a:xfrm>
            <a:off x="-1" y="809055"/>
            <a:ext cx="1219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Let’s discuss a few Frameworks to develop </a:t>
            </a:r>
            <a:r>
              <a:rPr lang="en-IN" sz="3200" dirty="0">
                <a:solidFill>
                  <a:srgbClr val="FF0000"/>
                </a:solidFill>
              </a:rPr>
              <a:t>Application Software</a:t>
            </a:r>
          </a:p>
          <a:p>
            <a:pPr algn="ctr"/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IN" sz="2000" dirty="0"/>
              <a:t>Django- Python programming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IN" sz="2000" dirty="0"/>
              <a:t>Express.js- JavaScript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IN" sz="2000" dirty="0"/>
              <a:t>Swing- GUI Framework for Java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IN" sz="2000" dirty="0"/>
              <a:t>Spring JDBC Driver-  </a:t>
            </a:r>
            <a:r>
              <a:rPr lang="en-IN" sz="2000" dirty="0">
                <a:solidFill>
                  <a:srgbClr val="222222"/>
                </a:solidFill>
                <a:latin typeface="arial" panose="020B0604020202020204" pitchFamily="34" charset="0"/>
              </a:rPr>
              <a:t>API for Java</a:t>
            </a:r>
            <a:endParaRPr lang="en-IN" sz="2000" dirty="0"/>
          </a:p>
          <a:p>
            <a:pPr marL="2286000" lvl="4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lvl="4"/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		 </a:t>
            </a:r>
          </a:p>
        </p:txBody>
      </p:sp>
      <p:pic>
        <p:nvPicPr>
          <p:cNvPr id="4098" name="Picture 2" descr="1.1 What Is JDBC TM">
            <a:extLst>
              <a:ext uri="{FF2B5EF4-FFF2-40B4-BE49-F238E27FC236}">
                <a16:creationId xmlns:a16="http://schemas.microsoft.com/office/drawing/2014/main" id="{59F05258-D89B-40E5-8C65-21485F592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22" y="3930099"/>
            <a:ext cx="3741927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en to Use Python/Django? - And the Top 10 Web Apps Built Wih Python">
            <a:extLst>
              <a:ext uri="{FF2B5EF4-FFF2-40B4-BE49-F238E27FC236}">
                <a16:creationId xmlns:a16="http://schemas.microsoft.com/office/drawing/2014/main" id="{E46E52E1-5324-4F95-A489-1C41BFCDD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3930099"/>
            <a:ext cx="4210050" cy="2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xpress.JS – An Ideal Node.JS Framework to develop Enterprise Web  Applications">
            <a:extLst>
              <a:ext uri="{FF2B5EF4-FFF2-40B4-BE49-F238E27FC236}">
                <a16:creationId xmlns:a16="http://schemas.microsoft.com/office/drawing/2014/main" id="{4A63602B-2E20-402C-9171-7CCF6CF7C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17598"/>
            <a:ext cx="4240023" cy="2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53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2532-8B6F-48E2-B314-E4D69489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D7364-D35F-4126-B6EB-85D30C5D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hlinkClick r:id="rId2"/>
              </a:rPr>
              <a:t>https://www.youtube.com/watch?v=S8sgGXUqw30</a:t>
            </a:r>
            <a:r>
              <a:rPr lang="en-IN" sz="1800" dirty="0"/>
              <a:t> Middleware concepts by </a:t>
            </a:r>
            <a:r>
              <a:rPr lang="en-IN" sz="1800" b="0" i="0" dirty="0">
                <a:effectLst/>
              </a:rPr>
              <a:t>regisuniversityscis</a:t>
            </a:r>
          </a:p>
          <a:p>
            <a:r>
              <a:rPr lang="en-IN" sz="1800" dirty="0">
                <a:hlinkClick r:id="rId3"/>
              </a:rPr>
              <a:t>https://www.youtube.com/watch?v=VvGjZgqojMc</a:t>
            </a:r>
            <a:r>
              <a:rPr lang="en-IN" sz="1800" dirty="0"/>
              <a:t> Spring framework tutorial which comprises Spring Boot and JDBC</a:t>
            </a:r>
          </a:p>
          <a:p>
            <a:r>
              <a:rPr lang="en-IN" sz="1800" dirty="0">
                <a:hlinkClick r:id="rId4"/>
              </a:rPr>
              <a:t>https://docs.oracle.com/cd/E13203_01/tuxedo/tux71/html/addist2.htm</a:t>
            </a:r>
            <a:r>
              <a:rPr lang="en-IN" sz="1800" dirty="0"/>
              <a:t> Distributed Applications documentation</a:t>
            </a:r>
          </a:p>
          <a:p>
            <a:r>
              <a:rPr lang="en-IN" sz="1800" dirty="0">
                <a:hlinkClick r:id="rId5"/>
              </a:rPr>
              <a:t>https://docs.google.com/presentation/d/1kSuQyW5DTnkVaZEjGYCkfOxvzCqGEFzWBy4e9Uedd9k/edit#slide=id.g168a3288f7_0_58</a:t>
            </a:r>
            <a:r>
              <a:rPr lang="en-IN" sz="1800" dirty="0"/>
              <a:t> Inspiration for the presentation concept</a:t>
            </a:r>
          </a:p>
          <a:p>
            <a:r>
              <a:rPr lang="en-IN" sz="1800" dirty="0">
                <a:hlinkClick r:id="rId6"/>
              </a:rPr>
              <a:t>https://link.springer.com/referenceworkentry/10.1007%2F978-0-387-39940-9_689#:~:text=Database%20middleware%20is%20a%20generic,back%2Dend%20in%20a%20larger</a:t>
            </a:r>
            <a:r>
              <a:rPr lang="en-IN" sz="1800" dirty="0"/>
              <a:t> Springer  definition for database middleware</a:t>
            </a:r>
          </a:p>
          <a:p>
            <a:r>
              <a:rPr lang="en-IN" sz="1800" dirty="0">
                <a:hlinkClick r:id="rId7"/>
              </a:rPr>
              <a:t>https://www.youtube.com/watch?v=L72fhGm1tfE</a:t>
            </a:r>
            <a:r>
              <a:rPr lang="en-IN" sz="1800" dirty="0"/>
              <a:t> Comprehensive tutorial to get started with express Js</a:t>
            </a:r>
          </a:p>
          <a:p>
            <a:r>
              <a:rPr lang="en-IN" sz="1800" dirty="0">
                <a:hlinkClick r:id="rId8"/>
              </a:rPr>
              <a:t>https://www.youtube.com/watch?v=F5mRW0jo-U4</a:t>
            </a:r>
            <a:r>
              <a:rPr lang="en-IN" sz="1800" dirty="0"/>
              <a:t> Django framework crash course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356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338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NILANSH THAKUR</dc:creator>
  <cp:lastModifiedBy>NILANSH THAKUR</cp:lastModifiedBy>
  <cp:revision>19</cp:revision>
  <dcterms:created xsi:type="dcterms:W3CDTF">2020-09-03T14:55:08Z</dcterms:created>
  <dcterms:modified xsi:type="dcterms:W3CDTF">2020-09-03T17:54:15Z</dcterms:modified>
</cp:coreProperties>
</file>