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pictures of various test/tutorial apps here</a:t>
            </a:r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Picture of rudimentary app</a:t>
            </a: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Century Gothic"/>
              <a:buNone/>
              <a:defRPr b="0" i="0" sz="4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0" y="304800"/>
            <a:ext cx="6553200" cy="11430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Century Gothic"/>
              <a:buNone/>
              <a:defRPr b="0" i="0" sz="4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Century Gothic"/>
              <a:buNone/>
              <a:defRPr b="0" i="0" sz="4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0" y="304800"/>
            <a:ext cx="6553200" cy="11430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Century Gothic"/>
              <a:buNone/>
              <a:defRPr b="0" i="0" sz="4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Century Gothic"/>
              <a:buNone/>
              <a:defRPr b="1" i="0" sz="4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0" y="304800"/>
            <a:ext cx="6553200" cy="11430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Century Gothic"/>
              <a:buNone/>
              <a:defRPr b="0" i="0" sz="4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0" y="304800"/>
            <a:ext cx="6553200" cy="11430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Century Gothic"/>
              <a:buNone/>
              <a:defRPr b="0" i="0" sz="4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0" y="304800"/>
            <a:ext cx="6553200" cy="11430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Century Gothic"/>
              <a:buNone/>
              <a:defRPr b="0" i="0" sz="4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Century Gothic"/>
              <a:buNone/>
              <a:defRPr b="1" i="0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Century Gothic"/>
              <a:buNone/>
              <a:defRPr b="1" i="0" sz="2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030A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0" y="304800"/>
            <a:ext cx="6553200" cy="11430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FFFFFF"/>
              </a:buClr>
              <a:buFont typeface="Century Gothic"/>
              <a:buNone/>
              <a:defRPr b="0" i="0" sz="4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0" y="2133600"/>
            <a:ext cx="7772400" cy="1470024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Century Gothic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Panic Button WIP 1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Sarin Iamsangtham</a:t>
            </a:r>
          </a:p>
          <a:p>
            <a:pPr indent="0" lvl="0" marL="0" marR="0" rtl="0" algn="ctr">
              <a:spcBef>
                <a:spcPts val="64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6/29/2017</a:t>
            </a:r>
          </a:p>
        </p:txBody>
      </p:sp>
      <p:pic>
        <p:nvPicPr>
          <p:cNvPr descr="Image result for nyu tandon white logo"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248400"/>
            <a:ext cx="292893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0" y="304800"/>
            <a:ext cx="6553200" cy="11430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Century Gothic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Progress Made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Android Studio Basics</a:t>
            </a:r>
          </a:p>
          <a:p>
            <a:pPr indent="-285750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Views, Listeners, etc.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Learned about connecting Bluetooth devices to Android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Learned how to send SMS messages using Android Studio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Lots of test/tutorial apps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Started a pre-prototype with some ideas</a:t>
            </a:r>
          </a:p>
        </p:txBody>
      </p:sp>
      <p:pic>
        <p:nvPicPr>
          <p:cNvPr descr="Image result for nyu tandon white logo"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248400"/>
            <a:ext cx="292893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0" y="304800"/>
            <a:ext cx="6553200" cy="11430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Century Gothic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Progress Made</a:t>
            </a: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14444" l="19375" r="57500" t="6666"/>
          <a:stretch/>
        </p:blipFill>
        <p:spPr>
          <a:xfrm>
            <a:off x="304800" y="1905000"/>
            <a:ext cx="1981199" cy="380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 b="10000" l="19375" r="56875" t="10000"/>
          <a:stretch/>
        </p:blipFill>
        <p:spPr>
          <a:xfrm>
            <a:off x="2362200" y="1905000"/>
            <a:ext cx="1981199" cy="3753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5">
            <a:alphaModFix/>
          </a:blip>
          <a:srcRect b="9999" l="47499" r="29375" t="11111"/>
          <a:stretch/>
        </p:blipFill>
        <p:spPr>
          <a:xfrm>
            <a:off x="4419600" y="1905000"/>
            <a:ext cx="1985493" cy="380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6">
            <a:alphaModFix/>
          </a:blip>
          <a:srcRect b="15556" l="51250" r="25625" t="5556"/>
          <a:stretch/>
        </p:blipFill>
        <p:spPr>
          <a:xfrm>
            <a:off x="6553200" y="1905000"/>
            <a:ext cx="1981199" cy="38017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nyu tandon white logo" id="167" name="Shape 16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400" y="6248400"/>
            <a:ext cx="292893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2438400" y="5867400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Figures 3-6: Some Test App screenshots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15554" l="51250" r="24999" t="5556"/>
          <a:stretch/>
        </p:blipFill>
        <p:spPr>
          <a:xfrm>
            <a:off x="3429000" y="1524000"/>
            <a:ext cx="2120720" cy="396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>
            <p:ph type="title"/>
          </p:nvPr>
        </p:nvSpPr>
        <p:spPr>
          <a:xfrm>
            <a:off x="0" y="304800"/>
            <a:ext cx="6553200" cy="11430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Century Gothic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Progress Made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838200" y="2209800"/>
            <a:ext cx="1676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Contact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914400" y="2895600"/>
            <a:ext cx="1676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Send Message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6858000" y="2362200"/>
            <a:ext cx="167639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Contacts Listed Here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Click a contact to delete it</a:t>
            </a:r>
          </a:p>
        </p:txBody>
      </p:sp>
      <p:cxnSp>
        <p:nvCxnSpPr>
          <p:cNvPr id="179" name="Shape 179"/>
          <p:cNvCxnSpPr/>
          <p:nvPr/>
        </p:nvCxnSpPr>
        <p:spPr>
          <a:xfrm>
            <a:off x="2590800" y="2514600"/>
            <a:ext cx="1066799" cy="76199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80" name="Shape 180"/>
          <p:cNvCxnSpPr/>
          <p:nvPr/>
        </p:nvCxnSpPr>
        <p:spPr>
          <a:xfrm flipH="1" rot="10800000">
            <a:off x="2590800" y="2971800"/>
            <a:ext cx="1066799" cy="76199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81" name="Shape 181"/>
          <p:cNvCxnSpPr/>
          <p:nvPr/>
        </p:nvCxnSpPr>
        <p:spPr>
          <a:xfrm rot="10800000">
            <a:off x="5486400" y="2514599"/>
            <a:ext cx="1219199" cy="2286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lg" w="lg" type="stealth"/>
          </a:ln>
        </p:spPr>
      </p:cxnSp>
      <p:pic>
        <p:nvPicPr>
          <p:cNvPr descr="Image result for nyu tandon white logo" id="182" name="Shape 1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6248400"/>
            <a:ext cx="292893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2590800" y="5715000"/>
            <a:ext cx="411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Figure 7: Pre-prototype screenshot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0" y="304800"/>
            <a:ext cx="6553200" cy="11430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Century Gothic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Understand Android Studio more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 add contacts to app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 of contacts is displayed to user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 can send mass text to contacts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Contacts can be deleted on press/click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nyu tandon white logo"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248400"/>
            <a:ext cx="292893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0" y="304800"/>
            <a:ext cx="6553200" cy="11430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Century Gothic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Remaining Tasks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Improve functionalities of current pre-prototype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Maintain contacts between app openings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 how to read Bluetooth device inputs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 how to integrate BT devices in apps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more notification types besides SMS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look more half-decent</a:t>
            </a:r>
          </a:p>
        </p:txBody>
      </p:sp>
      <p:pic>
        <p:nvPicPr>
          <p:cNvPr descr="Image result for nyu tandon white logo" id="197" name="Shape 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248400"/>
            <a:ext cx="292893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0" y="304800"/>
            <a:ext cx="6553200" cy="11430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Century Gothic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Rajput, M. (2015, August 17). Why Android Studio Is Better For Android 	Developers Instead Of Eclipse - DZone Mobile. Retrieved June 28, 	2017, from https://dzone.com/articles/why-android-studio-better</a:t>
            </a:r>
          </a:p>
          <a:p>
            <a:pPr indent="-342900" lvl="0" marL="3429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Sinicki, A. (2016, June 09). Developing for Android vs developing for 	iOS - in 5 rounds. Retrieved June 28, 2017, from 	http://www.androidauthority.com/developing-for-android-vs-ios-	697304/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0" y="304800"/>
            <a:ext cx="6781800" cy="11430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Century Gothic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Overview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Overall Objective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 Information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Planned Features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Current Objective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Progress Made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Remaining Tasks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buClr>
                <a:schemeClr val="lt1"/>
              </a:buClr>
              <a:buSzPct val="98666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pic>
        <p:nvPicPr>
          <p:cNvPr descr="Image result for nyu tandon white logo"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248400"/>
            <a:ext cx="292893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0" y="304800"/>
            <a:ext cx="7086600" cy="11430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Century Gothic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Overall Objective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an application for smartphones which:</a:t>
            </a:r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Sends at least a text message to a list of emergency contacts</a:t>
            </a:r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Does so upon Bluetooth button press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nyu tandon white logo"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248400"/>
            <a:ext cx="292893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0" y="304800"/>
            <a:ext cx="7772400" cy="11430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Century Gothic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Background Information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Safety App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Developed in Java</a:t>
            </a:r>
          </a:p>
          <a:p>
            <a:pPr indent="-285750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 Android Studio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Features tested on </a:t>
            </a:r>
          </a:p>
          <a:p>
            <a:pPr indent="-285750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Android Studio</a:t>
            </a:r>
          </a:p>
          <a:p>
            <a:pPr indent="-285750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Virtual Device</a:t>
            </a:r>
          </a:p>
          <a:p>
            <a:pPr indent="-285750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ZTE ZMAX</a:t>
            </a:r>
          </a:p>
          <a:p>
            <a:pPr indent="-285750" lvl="1" marL="742950" marR="0" rtl="0" algn="l">
              <a:spcBef>
                <a:spcPts val="52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Laptop as BT device</a:t>
            </a:r>
          </a:p>
        </p:txBody>
      </p:sp>
      <p:pic>
        <p:nvPicPr>
          <p:cNvPr descr="Image result for remote shutter"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1752600"/>
            <a:ext cx="28194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nyu tandon white logo" id="112" name="Shape 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6248400"/>
            <a:ext cx="292893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5867400" y="4876800"/>
            <a:ext cx="2666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Figure 1: Button model to be used in project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0" y="304800"/>
            <a:ext cx="7772400" cy="11430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Century Gothic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Background Information</a:t>
            </a:r>
          </a:p>
        </p:txBody>
      </p:sp>
      <p:pic>
        <p:nvPicPr>
          <p:cNvPr descr="Image result for nyu tandon white logo" id="119" name="Shape 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248400"/>
            <a:ext cx="292893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2438400" y="5867400"/>
            <a:ext cx="411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Figure 2: Screenshot of Android Studio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b="4444" l="0" r="0" t="0"/>
          <a:stretch/>
        </p:blipFill>
        <p:spPr>
          <a:xfrm>
            <a:off x="685800" y="1676400"/>
            <a:ext cx="7797208" cy="419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0" y="304800"/>
            <a:ext cx="6781800" cy="11430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Century Gothic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600200"/>
            <a:ext cx="8153399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Android Studio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Java-based language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Used for Android development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Comes with an emulator/Gradle integration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Language different from iOS dev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Easier to get apps published compared to iOS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Easier to work with compared to Eclipse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Don’t own any Apple products</a:t>
            </a:r>
          </a:p>
        </p:txBody>
      </p:sp>
      <p:pic>
        <p:nvPicPr>
          <p:cNvPr descr="Image result for nyu tandon white logo"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248400"/>
            <a:ext cx="292893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0" y="304800"/>
            <a:ext cx="6858000" cy="11430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Century Gothic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600200"/>
            <a:ext cx="8381999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apps of single features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Features mimic those needed in final app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Combine parts of apps into other apps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Functionalities eventually come together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Currently the way I learn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Some features may take a while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nyu tandon white logo"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248400"/>
            <a:ext cx="292893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0" y="304800"/>
            <a:ext cx="6553200" cy="11430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Century Gothic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Planned Features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Android/iOS compatibility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Emergency contacts will be sent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message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Location information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Ability to add and remove contacts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Usability in phone’s sleep mode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Bluetooth Button press will activate functions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nyu tandon white logo"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248400"/>
            <a:ext cx="292893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0" y="304800"/>
            <a:ext cx="6553200" cy="11430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FFFF"/>
              </a:buClr>
              <a:buSzPct val="25000"/>
              <a:buFont typeface="Century Gothic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Current Objectives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Android Compatibility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Mass text implementation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Bluetooth Button compatibility implementation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Adding and removal of contacts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look half-decent</a:t>
            </a:r>
          </a:p>
        </p:txBody>
      </p:sp>
      <p:pic>
        <p:nvPicPr>
          <p:cNvPr descr="Image result for nyu tandon white logo"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248400"/>
            <a:ext cx="292893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