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6" r:id="rId7"/>
    <p:sldId id="260" r:id="rId8"/>
    <p:sldId id="264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1D61"/>
    <a:srgbClr val="552579"/>
    <a:srgbClr val="5F298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 autoAdjust="0"/>
    <p:restoredTop sz="94673" autoAdjust="0"/>
  </p:normalViewPr>
  <p:slideViewPr>
    <p:cSldViewPr>
      <p:cViewPr>
        <p:scale>
          <a:sx n="100" d="100"/>
          <a:sy n="100" d="100"/>
        </p:scale>
        <p:origin x="-950" y="5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3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961DA-4B40-4E94-97AD-7C65C60BC1B1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52FCB-C787-4991-B6F0-B657B634D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304800"/>
            <a:ext cx="6553200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2792F-B0A3-410D-BD16-1D1BCB719C44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D6FA-7903-4F00-87AD-8F94A138CE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Gadugi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Gadugi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Gadugi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Gadugi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Gadugi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3600"/>
            <a:ext cx="7772400" cy="1470025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Panic Button WIP 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  <a:latin typeface="Century Gothic" pitchFamily="34" charset="0"/>
              </a:rPr>
              <a:t>Sarin Iamsangtham</a:t>
            </a:r>
          </a:p>
          <a:p>
            <a:r>
              <a:rPr lang="en-US" smtClean="0">
                <a:solidFill>
                  <a:schemeClr val="bg1"/>
                </a:solidFill>
                <a:latin typeface="Century Gothic" pitchFamily="34" charset="0"/>
              </a:rPr>
              <a:t>7/20/2017</a:t>
            </a:r>
            <a:endParaRPr lang="en-US" dirty="0">
              <a:solidFill>
                <a:schemeClr val="bg1"/>
              </a:solidFill>
              <a:latin typeface="Century Gothic" pitchFamily="34" charset="0"/>
            </a:endParaRPr>
          </a:p>
        </p:txBody>
      </p:sp>
      <p:pic>
        <p:nvPicPr>
          <p:cNvPr id="16388" name="Picture 4" descr="Image result for nyu tandon whit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248400"/>
            <a:ext cx="2928936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Poster Preview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62200" y="617220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Figure 4: Poster Draft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43125" t="17778" r="29375" b="10000"/>
          <a:stretch>
            <a:fillRect/>
          </a:stretch>
        </p:blipFill>
        <p:spPr bwMode="auto">
          <a:xfrm>
            <a:off x="3152336" y="1600201"/>
            <a:ext cx="2991729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6781800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Overview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Gadugi" pitchFamily="34" charset="0"/>
              </a:rPr>
              <a:t>Objective</a:t>
            </a:r>
          </a:p>
          <a:p>
            <a:r>
              <a:rPr lang="en-US" dirty="0" smtClean="0"/>
              <a:t>Current Features</a:t>
            </a:r>
            <a:endParaRPr lang="en-US" dirty="0" smtClean="0">
              <a:solidFill>
                <a:schemeClr val="bg1"/>
              </a:solidFill>
              <a:latin typeface="Gadugi" pitchFamily="34" charset="0"/>
            </a:endParaRPr>
          </a:p>
          <a:p>
            <a:r>
              <a:rPr lang="en-US" dirty="0" smtClean="0"/>
              <a:t>Changes Made</a:t>
            </a:r>
          </a:p>
          <a:p>
            <a:r>
              <a:rPr lang="en-US" dirty="0" smtClean="0"/>
              <a:t>Current Bugs/Issues</a:t>
            </a:r>
          </a:p>
          <a:p>
            <a:r>
              <a:rPr lang="en-US" dirty="0" smtClean="0">
                <a:solidFill>
                  <a:schemeClr val="bg1"/>
                </a:solidFill>
                <a:latin typeface="Gadugi" pitchFamily="34" charset="0"/>
              </a:rPr>
              <a:t>Remaining Tasks</a:t>
            </a:r>
          </a:p>
          <a:p>
            <a:r>
              <a:rPr lang="en-US" dirty="0" smtClean="0"/>
              <a:t>Poster Preview</a:t>
            </a:r>
            <a:endParaRPr lang="en-US" dirty="0" smtClean="0">
              <a:solidFill>
                <a:schemeClr val="bg1"/>
              </a:solidFill>
              <a:latin typeface="Gadugi" pitchFamily="34" charset="0"/>
            </a:endParaRPr>
          </a:p>
        </p:txBody>
      </p:sp>
      <p:pic>
        <p:nvPicPr>
          <p:cNvPr id="8" name="Picture 4" descr="Image result for nyu tandon whit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248400"/>
            <a:ext cx="2928936" cy="457200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6400800" y="2133600"/>
            <a:ext cx="2057400" cy="2133600"/>
            <a:chOff x="6400800" y="2438400"/>
            <a:chExt cx="1600200" cy="1752600"/>
          </a:xfrm>
        </p:grpSpPr>
        <p:pic>
          <p:nvPicPr>
            <p:cNvPr id="5" name="Picture 10" descr="Image result for remote shutter"/>
            <p:cNvPicPr>
              <a:picLocks noChangeAspect="1" noChangeArrowheads="1"/>
            </p:cNvPicPr>
            <p:nvPr/>
          </p:nvPicPr>
          <p:blipFill>
            <a:blip r:embed="rId3" cstate="print"/>
            <a:srcRect l="21622" t="18919" r="21621" b="18919"/>
            <a:stretch>
              <a:fillRect/>
            </a:stretch>
          </p:blipFill>
          <p:spPr bwMode="auto">
            <a:xfrm>
              <a:off x="6400800" y="2438400"/>
              <a:ext cx="1600200" cy="1752600"/>
            </a:xfrm>
            <a:prstGeom prst="rect">
              <a:avLst/>
            </a:prstGeom>
            <a:noFill/>
          </p:spPr>
        </p:pic>
        <p:sp>
          <p:nvSpPr>
            <p:cNvPr id="6" name="Oval 5"/>
            <p:cNvSpPr/>
            <p:nvPr/>
          </p:nvSpPr>
          <p:spPr>
            <a:xfrm rot="1800000">
              <a:off x="6816932" y="2536871"/>
              <a:ext cx="728882" cy="1250231"/>
            </a:xfrm>
            <a:prstGeom prst="ellipse">
              <a:avLst/>
            </a:prstGeom>
            <a:ln>
              <a:noFill/>
            </a:ln>
            <a:effectLst>
              <a:softEdge rad="12700"/>
            </a:effectLst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 rot="18900000">
              <a:off x="6445419" y="3020200"/>
              <a:ext cx="1371600" cy="379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1"/>
                  </a:solidFill>
                </a:rPr>
                <a:t>PANIC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172200" y="4419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Figure 1: An incredibly rough mockup of the Bluetooth Button for the final product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6781800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Objective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create a personal safety device which</a:t>
            </a:r>
          </a:p>
          <a:p>
            <a:pPr lvl="1"/>
            <a:r>
              <a:rPr lang="en-US" dirty="0" smtClean="0"/>
              <a:t>Contacts a list of trusted individuals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adugi" pitchFamily="34" charset="0"/>
              </a:rPr>
              <a:t>Provides information such as last-known-location</a:t>
            </a:r>
          </a:p>
          <a:p>
            <a:pPr lvl="1"/>
            <a:r>
              <a:rPr lang="en-US" dirty="0" smtClean="0"/>
              <a:t>Does so at the press (or multiple) of a button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  <a:latin typeface="Gadugi" pitchFamily="34" charset="0"/>
              </a:rPr>
              <a:t>Can be connected to a Bluetooth </a:t>
            </a:r>
            <a:r>
              <a:rPr lang="en-US" dirty="0" smtClean="0">
                <a:solidFill>
                  <a:schemeClr val="bg1"/>
                </a:solidFill>
                <a:latin typeface="Gadugi" pitchFamily="34" charset="0"/>
              </a:rPr>
              <a:t>button</a:t>
            </a:r>
            <a:endParaRPr lang="en-US" dirty="0" smtClean="0">
              <a:solidFill>
                <a:schemeClr val="bg1"/>
              </a:solidFill>
              <a:latin typeface="Gadugi" pitchFamily="34" charset="0"/>
            </a:endParaRPr>
          </a:p>
        </p:txBody>
      </p:sp>
      <p:pic>
        <p:nvPicPr>
          <p:cNvPr id="8" name="Picture 4" descr="Image result for nyu tandon whit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248400"/>
            <a:ext cx="2928936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6781800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Current Features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Gadugi" pitchFamily="34" charset="0"/>
              </a:rPr>
              <a:t>Send a customizable message to a specified list of contacts </a:t>
            </a:r>
          </a:p>
          <a:p>
            <a:r>
              <a:rPr lang="en-US" sz="2800" dirty="0" smtClean="0"/>
              <a:t>Optionally send </a:t>
            </a:r>
            <a:r>
              <a:rPr lang="en-US" sz="2800" dirty="0" smtClean="0"/>
              <a:t>a </a:t>
            </a:r>
            <a:r>
              <a:rPr lang="en-US" sz="2800" dirty="0" smtClean="0"/>
              <a:t>message containing last-known location</a:t>
            </a:r>
          </a:p>
          <a:p>
            <a:r>
              <a:rPr lang="en-US" sz="2800" dirty="0" smtClean="0"/>
              <a:t>Send the message(s) by pressing one of the following twice within 5 seconds</a:t>
            </a:r>
          </a:p>
          <a:p>
            <a:pPr lvl="1"/>
            <a:r>
              <a:rPr lang="en-US" sz="2400" dirty="0" smtClean="0"/>
              <a:t>Volume Up</a:t>
            </a:r>
          </a:p>
          <a:p>
            <a:pPr lvl="1"/>
            <a:r>
              <a:rPr lang="en-US" sz="2400" dirty="0" smtClean="0"/>
              <a:t>Onscreen Button</a:t>
            </a:r>
          </a:p>
          <a:p>
            <a:pPr lvl="1"/>
            <a:r>
              <a:rPr lang="en-US" sz="2400" dirty="0" smtClean="0"/>
              <a:t>Paired/Connected Bluetooth Button</a:t>
            </a:r>
          </a:p>
          <a:p>
            <a:endParaRPr lang="en-US" sz="2800" dirty="0" smtClean="0">
              <a:solidFill>
                <a:schemeClr val="bg1"/>
              </a:solidFill>
              <a:latin typeface="Gadugi" pitchFamily="34" charset="0"/>
            </a:endParaRPr>
          </a:p>
        </p:txBody>
      </p:sp>
      <p:pic>
        <p:nvPicPr>
          <p:cNvPr id="8" name="Picture 4" descr="Image result for nyu tandon whit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248400"/>
            <a:ext cx="2928936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6781800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Changes Made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Layout fixes/adjustments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Gadugi" pitchFamily="34" charset="0"/>
              </a:rPr>
              <a:t>Ability to change message sent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Gadugi" pitchFamily="34" charset="0"/>
              </a:rPr>
              <a:t>Rudimentary implementation of Bluetooth Button functionality</a:t>
            </a:r>
          </a:p>
          <a:p>
            <a:r>
              <a:rPr lang="en-US" sz="2800" dirty="0" smtClean="0"/>
              <a:t>Issues fixed with contact display switching around contact information details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Gadugi" pitchFamily="34" charset="0"/>
              </a:rPr>
              <a:t>Last-known-location </a:t>
            </a:r>
            <a:r>
              <a:rPr lang="en-US" sz="2800" dirty="0" smtClean="0"/>
              <a:t>message added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Gadugi" pitchFamily="34" charset="0"/>
              </a:rPr>
              <a:t>Added option to clear all contacts</a:t>
            </a:r>
          </a:p>
        </p:txBody>
      </p:sp>
      <p:pic>
        <p:nvPicPr>
          <p:cNvPr id="8" name="Picture 4" descr="Image result for nyu tandon whit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248400"/>
            <a:ext cx="2928936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Made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52957" t="10107" r="27416" b="17072"/>
          <a:stretch>
            <a:fillRect/>
          </a:stretch>
        </p:blipFill>
        <p:spPr bwMode="auto">
          <a:xfrm>
            <a:off x="3581400" y="1600200"/>
            <a:ext cx="1866900" cy="3896139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0" y="571500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Figure 2: Screenshot of original prototype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2057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Select Contact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7432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Send 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0" y="22098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Contacts Listed Here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Click a contact to delete it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14600" y="2362200"/>
            <a:ext cx="1066800" cy="762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514600" y="2819400"/>
            <a:ext cx="1066800" cy="762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5486400" y="2438400"/>
            <a:ext cx="1219200" cy="152400"/>
          </a:xfrm>
          <a:prstGeom prst="straightConnector1">
            <a:avLst/>
          </a:prstGeom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6781800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Changes Made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8" name="Picture 4" descr="Image result for nyu tandon whit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248400"/>
            <a:ext cx="2928936" cy="4572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 l="40833" t="13554" r="38750" b="12593"/>
          <a:stretch>
            <a:fillRect/>
          </a:stretch>
        </p:blipFill>
        <p:spPr bwMode="auto">
          <a:xfrm>
            <a:off x="4800600" y="1752600"/>
            <a:ext cx="1909931" cy="38862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41875" t="6667" r="38125" b="18889"/>
          <a:stretch>
            <a:fillRect/>
          </a:stretch>
        </p:blipFill>
        <p:spPr bwMode="auto">
          <a:xfrm>
            <a:off x="2438400" y="1752600"/>
            <a:ext cx="1856096" cy="38862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286000" y="5715000"/>
            <a:ext cx="457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Figure 3: Screenshots of the updated prototype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" y="28956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Add Contact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600200" y="2743202"/>
            <a:ext cx="1447800" cy="3047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2400" y="35814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Contact View, tap to delete contact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828800" y="3429000"/>
            <a:ext cx="8382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52400" y="48768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Send the message(s)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828800" y="4724400"/>
            <a:ext cx="762000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" y="19050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Change Message Window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057400" y="2133600"/>
            <a:ext cx="1676400" cy="152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52400" y="24384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Toggle location message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cxnSp>
        <p:nvCxnSpPr>
          <p:cNvPr id="30" name="Straight Arrow Connector 29"/>
          <p:cNvCxnSpPr>
            <a:stCxn id="29" idx="3"/>
          </p:cNvCxnSpPr>
          <p:nvPr/>
        </p:nvCxnSpPr>
        <p:spPr>
          <a:xfrm>
            <a:off x="2057400" y="2576900"/>
            <a:ext cx="1676400" cy="139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10400" y="22860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Current Message Display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cxnSp>
        <p:nvCxnSpPr>
          <p:cNvPr id="36" name="Straight Arrow Connector 35"/>
          <p:cNvCxnSpPr>
            <a:stCxn id="35" idx="1"/>
          </p:cNvCxnSpPr>
          <p:nvPr/>
        </p:nvCxnSpPr>
        <p:spPr>
          <a:xfrm flipH="1">
            <a:off x="5943600" y="2424500"/>
            <a:ext cx="1066800" cy="242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86600" y="31242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Input for New Message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6019800" y="3262700"/>
            <a:ext cx="1066800" cy="2425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086600" y="42672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Confirm message change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cxnSp>
        <p:nvCxnSpPr>
          <p:cNvPr id="44" name="Straight Arrow Connector 43"/>
          <p:cNvCxnSpPr>
            <a:stCxn id="43" idx="1"/>
          </p:cNvCxnSpPr>
          <p:nvPr/>
        </p:nvCxnSpPr>
        <p:spPr>
          <a:xfrm flipH="1" flipV="1">
            <a:off x="6324600" y="4343400"/>
            <a:ext cx="762000" cy="62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3400" y="1447800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/>
                </a:solidFill>
                <a:latin typeface="Gadugi" pitchFamily="34" charset="0"/>
              </a:rPr>
              <a:t>Clear Contact list</a:t>
            </a:r>
            <a:endParaRPr lang="en-US" sz="1200" dirty="0">
              <a:solidFill>
                <a:schemeClr val="bg1"/>
              </a:solidFill>
              <a:latin typeface="Gadugi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209800" y="1676400"/>
            <a:ext cx="19050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Bugs/Issues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Layout still somewhat off from Android Studio previews</a:t>
            </a:r>
          </a:p>
          <a:p>
            <a:r>
              <a:rPr lang="en-US" sz="2800" dirty="0" smtClean="0"/>
              <a:t>One error encountered where message would reset to default upon activity switching, but never encountered again since the one time.</a:t>
            </a:r>
          </a:p>
          <a:p>
            <a:r>
              <a:rPr lang="en-US" sz="2800" dirty="0" smtClean="0"/>
              <a:t>Last-known-location not immediately available on app download as expected</a:t>
            </a:r>
          </a:p>
          <a:p>
            <a:r>
              <a:rPr lang="en-US" sz="2800" dirty="0" smtClean="0"/>
              <a:t>Still need to implement contacting authorities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6781800" cy="114300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Remaining Tasks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Continue retooling layout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Gadugi" pitchFamily="34" charset="0"/>
              </a:rPr>
              <a:t>Implement sleep mode functionality if it’s even possible</a:t>
            </a:r>
          </a:p>
          <a:p>
            <a:r>
              <a:rPr lang="en-US" sz="2800" dirty="0" smtClean="0"/>
              <a:t>Implement customization of press count to </a:t>
            </a:r>
            <a:r>
              <a:rPr lang="en-US" sz="2800" dirty="0" smtClean="0"/>
              <a:t>send </a:t>
            </a:r>
            <a:r>
              <a:rPr lang="en-US" sz="2800" dirty="0" smtClean="0"/>
              <a:t>messages</a:t>
            </a:r>
          </a:p>
          <a:p>
            <a:r>
              <a:rPr lang="en-US" sz="2800" dirty="0" smtClean="0"/>
              <a:t>Implement other methods of communication</a:t>
            </a:r>
          </a:p>
          <a:p>
            <a:r>
              <a:rPr lang="en-US" sz="2800" dirty="0" smtClean="0">
                <a:solidFill>
                  <a:schemeClr val="bg1"/>
                </a:solidFill>
                <a:latin typeface="Gadugi" pitchFamily="34" charset="0"/>
              </a:rPr>
              <a:t>Test range of activation out</a:t>
            </a:r>
          </a:p>
          <a:p>
            <a:r>
              <a:rPr lang="en-US" sz="2800" dirty="0" smtClean="0"/>
              <a:t>Get more feedback on current build</a:t>
            </a:r>
            <a:endParaRPr lang="en-US" sz="2800" dirty="0" smtClean="0">
              <a:solidFill>
                <a:schemeClr val="bg1"/>
              </a:solidFill>
              <a:latin typeface="Gadugi" pitchFamily="34" charset="0"/>
            </a:endParaRPr>
          </a:p>
          <a:p>
            <a:endParaRPr lang="en-US" sz="2800" dirty="0" smtClean="0">
              <a:solidFill>
                <a:schemeClr val="bg1"/>
              </a:solidFill>
              <a:latin typeface="Gadugi" pitchFamily="34" charset="0"/>
            </a:endParaRPr>
          </a:p>
        </p:txBody>
      </p:sp>
      <p:pic>
        <p:nvPicPr>
          <p:cNvPr id="8" name="Picture 4" descr="Image result for nyu tandon white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6248400"/>
            <a:ext cx="2928936" cy="45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entury Gothic"/>
        <a:ea typeface=""/>
        <a:cs typeface=""/>
      </a:majorFont>
      <a:minorFont>
        <a:latin typeface="Ebri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302</Words>
  <Application>Microsoft Office PowerPoint</Application>
  <PresentationFormat>On-screen Show (4:3)</PresentationFormat>
  <Paragraphs>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Panic Button WIP 2</vt:lpstr>
      <vt:lpstr>Overview</vt:lpstr>
      <vt:lpstr>Objective</vt:lpstr>
      <vt:lpstr>Current Features</vt:lpstr>
      <vt:lpstr>Changes Made</vt:lpstr>
      <vt:lpstr>Changes Made</vt:lpstr>
      <vt:lpstr>Changes Made</vt:lpstr>
      <vt:lpstr>Current Bugs/Issues</vt:lpstr>
      <vt:lpstr>Remaining Tasks</vt:lpstr>
      <vt:lpstr>Poster Preview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Panic Button</dc:title>
  <dc:creator>Sarin Iamsangtham</dc:creator>
  <cp:lastModifiedBy>Sarin Iamsangtham</cp:lastModifiedBy>
  <cp:revision>357</cp:revision>
  <dcterms:created xsi:type="dcterms:W3CDTF">2017-06-27T13:25:58Z</dcterms:created>
  <dcterms:modified xsi:type="dcterms:W3CDTF">2017-07-20T18:05:43Z</dcterms:modified>
</cp:coreProperties>
</file>