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5FC4-3238-4D78-988B-FC4B5C32C062}" type="datetimeFigureOut">
              <a:rPr lang="es-UY" smtClean="0"/>
              <a:t>26/07/2022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88F-E406-4206-B473-425FC3DF848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2865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5FC4-3238-4D78-988B-FC4B5C32C062}" type="datetimeFigureOut">
              <a:rPr lang="es-UY" smtClean="0"/>
              <a:t>26/07/2022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88F-E406-4206-B473-425FC3DF848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7834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5FC4-3238-4D78-988B-FC4B5C32C062}" type="datetimeFigureOut">
              <a:rPr lang="es-UY" smtClean="0"/>
              <a:t>26/07/2022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88F-E406-4206-B473-425FC3DF848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7206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5FC4-3238-4D78-988B-FC4B5C32C062}" type="datetimeFigureOut">
              <a:rPr lang="es-UY" smtClean="0"/>
              <a:t>26/07/2022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88F-E406-4206-B473-425FC3DF848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915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5FC4-3238-4D78-988B-FC4B5C32C062}" type="datetimeFigureOut">
              <a:rPr lang="es-UY" smtClean="0"/>
              <a:t>26/07/2022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88F-E406-4206-B473-425FC3DF848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5960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5FC4-3238-4D78-988B-FC4B5C32C062}" type="datetimeFigureOut">
              <a:rPr lang="es-UY" smtClean="0"/>
              <a:t>26/07/2022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88F-E406-4206-B473-425FC3DF848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0212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5FC4-3238-4D78-988B-FC4B5C32C062}" type="datetimeFigureOut">
              <a:rPr lang="es-UY" smtClean="0"/>
              <a:t>26/07/2022</a:t>
            </a:fld>
            <a:endParaRPr lang="es-UY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88F-E406-4206-B473-425FC3DF848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8553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5FC4-3238-4D78-988B-FC4B5C32C062}" type="datetimeFigureOut">
              <a:rPr lang="es-UY" smtClean="0"/>
              <a:t>26/07/2022</a:t>
            </a:fld>
            <a:endParaRPr lang="es-UY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88F-E406-4206-B473-425FC3DF848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665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5FC4-3238-4D78-988B-FC4B5C32C062}" type="datetimeFigureOut">
              <a:rPr lang="es-UY" smtClean="0"/>
              <a:t>26/07/2022</a:t>
            </a:fld>
            <a:endParaRPr lang="es-UY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88F-E406-4206-B473-425FC3DF848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1849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5FC4-3238-4D78-988B-FC4B5C32C062}" type="datetimeFigureOut">
              <a:rPr lang="es-UY" smtClean="0"/>
              <a:t>26/07/2022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88F-E406-4206-B473-425FC3DF848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9517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5FC4-3238-4D78-988B-FC4B5C32C062}" type="datetimeFigureOut">
              <a:rPr lang="es-UY" smtClean="0"/>
              <a:t>26/07/2022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88F-E406-4206-B473-425FC3DF848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7745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85FC4-3238-4D78-988B-FC4B5C32C062}" type="datetimeFigureOut">
              <a:rPr lang="es-UY" smtClean="0"/>
              <a:t>26/07/2022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4D88F-E406-4206-B473-425FC3DF848A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2801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rminador 13"/>
          <p:cNvSpPr/>
          <p:nvPr/>
        </p:nvSpPr>
        <p:spPr>
          <a:xfrm>
            <a:off x="5063067" y="1057052"/>
            <a:ext cx="3314701" cy="71105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1" y="0"/>
            <a:ext cx="3168952" cy="685800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567267" y="2523067"/>
            <a:ext cx="3581400" cy="601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redondeado 6"/>
          <p:cNvSpPr/>
          <p:nvPr/>
        </p:nvSpPr>
        <p:spPr>
          <a:xfrm>
            <a:off x="5063067" y="1854200"/>
            <a:ext cx="3581400" cy="60113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9" name="Conector angular 8"/>
          <p:cNvCxnSpPr>
            <a:stCxn id="6" idx="3"/>
            <a:endCxn id="7" idx="1"/>
          </p:cNvCxnSpPr>
          <p:nvPr/>
        </p:nvCxnSpPr>
        <p:spPr>
          <a:xfrm flipV="1">
            <a:off x="4148667" y="2154767"/>
            <a:ext cx="914400" cy="66886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383591" y="1970100"/>
            <a:ext cx="313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Ofertas   -   3 Básicos  -  Dúplex</a:t>
            </a:r>
            <a:endParaRPr lang="es-UY" dirty="0"/>
          </a:p>
        </p:txBody>
      </p:sp>
      <p:sp>
        <p:nvSpPr>
          <p:cNvPr id="12" name="Terminador 11"/>
          <p:cNvSpPr/>
          <p:nvPr/>
        </p:nvSpPr>
        <p:spPr>
          <a:xfrm>
            <a:off x="5383591" y="1206600"/>
            <a:ext cx="1203476" cy="475418"/>
          </a:xfrm>
          <a:prstGeom prst="flowChartTerminator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Mi ubicación</a:t>
            </a:r>
            <a:endParaRPr lang="es-UY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rminador 12"/>
          <p:cNvSpPr/>
          <p:nvPr/>
        </p:nvSpPr>
        <p:spPr>
          <a:xfrm>
            <a:off x="6720417" y="1109200"/>
            <a:ext cx="1456267" cy="585517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Otra ubicación</a:t>
            </a:r>
            <a:endParaRPr lang="es-UY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94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Sebastián Benítez</dc:creator>
  <cp:lastModifiedBy>Sebastián Benítez</cp:lastModifiedBy>
  <cp:revision>2</cp:revision>
  <dcterms:created xsi:type="dcterms:W3CDTF">2022-07-26T17:04:51Z</dcterms:created>
  <dcterms:modified xsi:type="dcterms:W3CDTF">2022-07-26T17:18:19Z</dcterms:modified>
</cp:coreProperties>
</file>