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854" r:id="rId5"/>
    <p:sldId id="855" r:id="rId6"/>
    <p:sldId id="856" r:id="rId7"/>
    <p:sldId id="857" r:id="rId8"/>
    <p:sldId id="868" r:id="rId9"/>
    <p:sldId id="866" r:id="rId10"/>
    <p:sldId id="867" r:id="rId11"/>
    <p:sldId id="8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onteiro - FORMADOR PRT" userId="21b18b9a-5f76-4055-bb3c-283e3c17c384" providerId="ADAL" clId="{6A6D5C26-290B-458B-8A7D-7A0E23E06847}"/>
    <pc:docChg chg="undo custSel modSld">
      <pc:chgData name="Sara Monteiro - FORMADOR PRT" userId="21b18b9a-5f76-4055-bb3c-283e3c17c384" providerId="ADAL" clId="{6A6D5C26-290B-458B-8A7D-7A0E23E06847}" dt="2024-01-05T08:56:37.169" v="198" actId="20577"/>
      <pc:docMkLst>
        <pc:docMk/>
      </pc:docMkLst>
      <pc:sldChg chg="modSp mod">
        <pc:chgData name="Sara Monteiro - FORMADOR PRT" userId="21b18b9a-5f76-4055-bb3c-283e3c17c384" providerId="ADAL" clId="{6A6D5C26-290B-458B-8A7D-7A0E23E06847}" dt="2024-01-04T19:32:57.360" v="65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6A6D5C26-290B-458B-8A7D-7A0E23E06847}" dt="2024-01-04T19:32:34.363" v="18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6A6D5C26-290B-458B-8A7D-7A0E23E06847}" dt="2024-01-04T19:32:57.360" v="65" actId="20577"/>
          <ac:spMkLst>
            <pc:docMk/>
            <pc:sldMk cId="3053478608" sldId="854"/>
            <ac:spMk id="3" creationId="{1F758AE5-0025-4636-B454-6DB6D3A75A7D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5T08:55:42.313" v="173" actId="2057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6A6D5C26-290B-458B-8A7D-7A0E23E06847}" dt="2024-01-05T08:55:42.313" v="173" actId="20577"/>
          <ac:spMkLst>
            <pc:docMk/>
            <pc:sldMk cId="1489288660" sldId="855"/>
            <ac:spMk id="7" creationId="{5562FD31-7AA9-DD55-E918-83E41CA67586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4T19:38:49.817" v="172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6A6D5C26-290B-458B-8A7D-7A0E23E06847}" dt="2024-01-04T19:38:49.817" v="172" actId="20577"/>
          <ac:spMkLst>
            <pc:docMk/>
            <pc:sldMk cId="132950132" sldId="857"/>
            <ac:spMk id="3" creationId="{3333F72C-4C05-8220-17EB-5806A09D3FB3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5T08:56:37.169" v="198" actId="20577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6A6D5C26-290B-458B-8A7D-7A0E23E06847}" dt="2024-01-05T08:56:37.169" v="198" actId="20577"/>
          <ac:spMkLst>
            <pc:docMk/>
            <pc:sldMk cId="1377568126" sldId="863"/>
            <ac:spMk id="3" creationId="{3333F72C-4C05-8220-17EB-5806A09D3FB3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F74EDE29-815A-D221-4DFA-6F6E4D92D8AB}"/>
    <pc:docChg chg="modSld">
      <pc:chgData name="Sara Monteiro - FORMADOR PRT" userId="S::sara.monteiro.prt@msft.cesae.pt::21b18b9a-5f76-4055-bb3c-283e3c17c384" providerId="AD" clId="Web-{F74EDE29-815A-D221-4DFA-6F6E4D92D8AB}" dt="2023-02-27T10:52:40.214" v="60" actId="20577"/>
      <pc:docMkLst>
        <pc:docMk/>
      </pc:docMkLst>
      <pc:sldChg chg="modSp">
        <pc:chgData name="Sara Monteiro - FORMADOR PRT" userId="S::sara.monteiro.prt@msft.cesae.pt::21b18b9a-5f76-4055-bb3c-283e3c17c384" providerId="AD" clId="Web-{F74EDE29-815A-D221-4DFA-6F6E4D92D8AB}" dt="2023-02-27T10:50:37.425" v="22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0:37.425" v="22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">
        <pc:chgData name="Sara Monteiro - FORMADOR PRT" userId="S::sara.monteiro.prt@msft.cesae.pt::21b18b9a-5f76-4055-bb3c-283e3c17c384" providerId="AD" clId="Web-{F74EDE29-815A-D221-4DFA-6F6E4D92D8AB}" dt="2023-02-27T10:52:40.214" v="6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2:36.682" v="58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F74EDE29-815A-D221-4DFA-6F6E4D92D8AB}" dt="2023-02-27T10:52:40.214" v="60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Bruno Santos" userId="6f520689-3f64-4704-affe-add75087b43a" providerId="ADAL" clId="{6E3463F9-072B-DF41-ACD2-BEFA3908E71E}"/>
    <pc:docChg chg="addSld delSld modSld modMainMaster">
      <pc:chgData name="Bruno Santos" userId="6f520689-3f64-4704-affe-add75087b43a" providerId="ADAL" clId="{6E3463F9-072B-DF41-ACD2-BEFA3908E71E}" dt="2023-02-06T16:29:14.641" v="15"/>
      <pc:docMkLst>
        <pc:docMk/>
      </pc:docMkLst>
      <pc:sldChg chg="del">
        <pc:chgData name="Bruno Santos" userId="6f520689-3f64-4704-affe-add75087b43a" providerId="ADAL" clId="{6E3463F9-072B-DF41-ACD2-BEFA3908E71E}" dt="2023-02-06T16:22:35.129" v="1" actId="2696"/>
        <pc:sldMkLst>
          <pc:docMk/>
          <pc:sldMk cId="2243808630" sldId="256"/>
        </pc:sldMkLst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9961496" sldId="4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9961496" sldId="447"/>
            <ac:spMk id="7" creationId="{A68311C4-AD59-4FC7-8DFB-6EE9BF50A6A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78706634" sldId="4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78706634" sldId="448"/>
            <ac:spMk id="6" creationId="{C5BD6FB3-60F1-4C40-BAE3-CFAF2C63471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375148" sldId="4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375148" sldId="456"/>
            <ac:spMk id="7" creationId="{492B1F43-9D26-4241-B658-EAFCAD4C5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3299140" sldId="4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3299140" sldId="457"/>
            <ac:spMk id="8" creationId="{A61625D6-186A-49ED-93FC-2F1DBDF11A6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03094238" sldId="5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03094238" sldId="542"/>
            <ac:spMk id="7" creationId="{2FC075DE-1B55-40B1-85BD-D81D36B9D31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3498048" sldId="5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3498048" sldId="543"/>
            <ac:spMk id="9" creationId="{55F2B329-7CEA-4318-8DAE-B8430161F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72121025" sldId="5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72121025" sldId="544"/>
            <ac:spMk id="9" creationId="{92E306F6-F753-4D64-8980-E88D3CB8DE8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0027735" sldId="5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0027735" sldId="545"/>
            <ac:spMk id="9" creationId="{B5D60BB4-CAAF-4E4A-9474-05DD39F5BF8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22706011" sldId="5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22706011" sldId="546"/>
            <ac:spMk id="14" creationId="{4F049290-72F2-4B23-91B4-81EE1551FF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65314035" sldId="5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65314035" sldId="547"/>
            <ac:spMk id="9" creationId="{FAF34528-0C96-48A1-B115-A76E33B0DF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42140981" sldId="5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42140981" sldId="548"/>
            <ac:spMk id="9" creationId="{C4016857-00D3-4A84-BF10-0A3CF48B5BB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06698062" sldId="5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06698062" sldId="549"/>
            <ac:spMk id="9" creationId="{59ABAD0F-F731-47D4-AC17-5515005659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47568500" sldId="5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47568500" sldId="550"/>
            <ac:spMk id="7" creationId="{6245CE54-D53C-4A8D-BE07-53D3D2EF7DF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8085014" sldId="5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8085014" sldId="551"/>
            <ac:spMk id="10" creationId="{202A7ABB-55AC-4763-B5D6-1ECE8DEEC7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42625467" sldId="5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42625467" sldId="553"/>
            <ac:spMk id="9" creationId="{4CF56B90-057D-4C80-B0C1-FE052059E82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00083838" sldId="5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00083838" sldId="555"/>
            <ac:spMk id="9" creationId="{AADAFE91-B8E1-404D-AF73-A379A77FEA6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19312512" sldId="5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19312512" sldId="556"/>
            <ac:spMk id="9" creationId="{46D58FF6-AE55-463B-A348-87E8E9D112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16901156" sldId="5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16901156" sldId="558"/>
            <ac:spMk id="9" creationId="{F024E866-FEA4-4FDD-8F25-64CA797E76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186462" sldId="5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186462" sldId="559"/>
            <ac:spMk id="9" creationId="{8E11B0D2-70B6-4CB4-8815-F41A0625F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37887102" sldId="5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37887102" sldId="560"/>
            <ac:spMk id="9" creationId="{95E4EB29-5BC7-4DEC-A168-233199DA9AB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16158526" sldId="5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16158526" sldId="562"/>
            <ac:spMk id="9" creationId="{14820134-5D92-4A20-88D3-A98BBAA6BDD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24433570" sldId="5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24433570" sldId="564"/>
            <ac:spMk id="7" creationId="{4358E1F7-ACFB-49D3-A5A7-E3CCF701D15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06085651" sldId="5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06085651" sldId="565"/>
            <ac:spMk id="7" creationId="{3947E3C6-1969-48C9-9EC0-5BB2DF28862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5637806" sldId="5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5637806" sldId="566"/>
            <ac:spMk id="7" creationId="{40502195-AA34-4273-8009-55AFBABE49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34272646" sldId="5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34272646" sldId="567"/>
            <ac:spMk id="7" creationId="{A577D5D4-0D76-4817-8089-7D71FEC881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294239955" sldId="5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294239955" sldId="568"/>
            <ac:spMk id="7" creationId="{802B969B-DBD6-4E8E-A54E-B2226F2AD3B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76988593" sldId="5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76988593" sldId="569"/>
            <ac:spMk id="7" creationId="{3DCDC1BC-123B-4061-A0CA-DAF4C0088F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60630517" sldId="5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60630517" sldId="570"/>
            <ac:spMk id="7" creationId="{2E42F8B1-0ACC-4E15-BD15-B15BC9D8698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23541632" sldId="57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23541632" sldId="571"/>
            <ac:spMk id="9" creationId="{431950CC-7F79-417F-B92B-F3E7286AD1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796431" sldId="5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796431" sldId="573"/>
            <ac:spMk id="7" creationId="{ED0078AD-48D6-4F90-A706-854CD0187AC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94526843" sldId="5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94526843" sldId="575"/>
            <ac:spMk id="9" creationId="{4DD32B66-9D32-4E13-A5AD-260CA6CB69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64364682" sldId="5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64364682" sldId="576"/>
            <ac:spMk id="10" creationId="{8C0FAF1A-FED3-4CB7-8068-C68C6775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29576296" sldId="5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29576296" sldId="577"/>
            <ac:spMk id="7" creationId="{A0B9847A-A82C-481F-BD80-8644A835B40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90928477" sldId="5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90928477" sldId="578"/>
            <ac:spMk id="10" creationId="{3F9BD6FC-CF8A-4DB0-A813-7C347EB0B8D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04959987" sldId="5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04959987" sldId="579"/>
            <ac:spMk id="11" creationId="{BA01019A-B413-4C25-A2AF-AE9FBD9F943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734501" sldId="5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734501" sldId="580"/>
            <ac:spMk id="7" creationId="{96F4610D-3C2C-43E6-9D35-B67E8B8E20A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1308634" sldId="5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1308634" sldId="581"/>
            <ac:spMk id="9" creationId="{E4A14CF7-5034-459A-A803-9B6A938E357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6796050" sldId="59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6796050" sldId="592"/>
            <ac:spMk id="9" creationId="{F7E429AC-7F0F-4C52-B69D-059D85F5D7B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552570" sldId="59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552570" sldId="593"/>
            <ac:spMk id="7" creationId="{BCD99925-DB96-47E5-AAF2-89F51B391B8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16297643" sldId="59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16297643" sldId="594"/>
            <ac:spMk id="12" creationId="{505817AC-6B0C-4944-82F9-3617788B74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830120996" sldId="59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830120996" sldId="595"/>
            <ac:spMk id="7" creationId="{E207AEC7-DCBF-4936-BA2D-4DAD402BD00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26404289" sldId="59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26404289" sldId="596"/>
            <ac:spMk id="10" creationId="{75B65FA6-0A5C-433A-8773-B6E0BC6AE2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66297406" sldId="59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66297406" sldId="597"/>
            <ac:spMk id="7" creationId="{B2EB4D22-86DC-4111-9272-5192A55995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86053098" sldId="59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86053098" sldId="598"/>
            <ac:spMk id="7" creationId="{BF666487-8910-4C12-B621-3D8B4B8EBE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4218277" sldId="59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4218277" sldId="599"/>
            <ac:spMk id="7" creationId="{AE97F7FE-1550-4D35-B7A5-BEAEC78EE8E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31916797" sldId="60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31916797" sldId="600"/>
            <ac:spMk id="7" creationId="{E6F8806A-0309-45AA-A1B6-599B610C331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4136782" sldId="60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4136782" sldId="601"/>
            <ac:spMk id="7" creationId="{8378FD59-CA00-4E68-8259-E0AFFA38BA6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480334" sldId="60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480334" sldId="602"/>
            <ac:spMk id="7" creationId="{86A21571-49EB-4764-A9A8-250190C811F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86375276" sldId="60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86375276" sldId="603"/>
            <ac:spMk id="9" creationId="{487405D0-D31B-478A-BC0A-CDDB164354A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30758951" sldId="60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30758951" sldId="604"/>
            <ac:spMk id="7" creationId="{31F3C66A-84E3-4D7F-ACC2-3B3559FF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93435810" sldId="60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93435810" sldId="605"/>
            <ac:spMk id="9" creationId="{3517CE45-9460-4CE0-B52B-D078CF79B1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95475846" sldId="60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95475846" sldId="606"/>
            <ac:spMk id="10" creationId="{5A8C4823-754E-465E-8890-1359E5FDA78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56120605" sldId="60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56120605" sldId="608"/>
            <ac:spMk id="9" creationId="{B2880496-D5D7-4B8F-8406-DCFAF60BC4B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1528654" sldId="60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1528654" sldId="609"/>
            <ac:spMk id="12" creationId="{8B71D922-C4AF-4CD5-B9CE-8629689708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98572942" sldId="61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98572942" sldId="610"/>
            <ac:spMk id="9" creationId="{9272434E-371D-4D5E-9BE4-7EA8C2214F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22193977" sldId="61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22193977" sldId="611"/>
            <ac:spMk id="7" creationId="{F62BDE6A-DCF3-49E2-82F9-74310268A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36525919" sldId="61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36525919" sldId="612"/>
            <ac:spMk id="9" creationId="{65003583-D6EB-4BF7-BBC3-BF3C1C8385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95144136" sldId="61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95144136" sldId="613"/>
            <ac:spMk id="10" creationId="{C46158A2-B2C3-4785-BBCD-051D9D59DAA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2162772" sldId="61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2162772" sldId="614"/>
            <ac:spMk id="9" creationId="{65B3F92F-CD87-46BE-A9AF-720196C1A76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5948686" sldId="61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5948686" sldId="615"/>
            <ac:spMk id="10" creationId="{69FF16FA-E169-40B1-8123-F03D32E2D15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26907061" sldId="61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26907061" sldId="616"/>
            <ac:spMk id="8" creationId="{23877709-7977-473C-B48F-C46977AA671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60313915" sldId="61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60313915" sldId="617"/>
            <ac:spMk id="8" creationId="{50EBE1CD-44DA-4F35-BB52-586B7A235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80547153" sldId="61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80547153" sldId="618"/>
            <ac:spMk id="7" creationId="{89B94A01-D267-4DA1-B7C6-5B72563BD5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83259983" sldId="62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83259983" sldId="629"/>
            <ac:spMk id="11" creationId="{88289033-5BDB-4878-8946-507EF129829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8133991" sldId="63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8133991" sldId="630"/>
            <ac:spMk id="7" creationId="{E0C20F07-684A-47C2-9E6A-C690C1C8039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49289459" sldId="63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49289459" sldId="631"/>
            <ac:spMk id="10" creationId="{23FCE79D-A98E-4721-BCCE-600382D8D1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78683686" sldId="63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78683686" sldId="632"/>
            <ac:spMk id="9" creationId="{990550E9-EFD6-4473-BBBC-19A57457334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3983059" sldId="63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3983059" sldId="633"/>
            <ac:spMk id="6" creationId="{6C81A90E-FFED-4BC5-B855-0CE93CA4F0D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6477185" sldId="63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6477185" sldId="634"/>
            <ac:spMk id="6" creationId="{82217EFE-85AC-4487-BAD7-1707AFF99A1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6326498" sldId="63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6326498" sldId="635"/>
            <ac:spMk id="6" creationId="{136B9DEA-31AC-4C24-83AC-CA14BB6119D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64725257" sldId="63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64725257" sldId="636"/>
            <ac:spMk id="6" creationId="{FD4ED148-3ED4-4141-8571-0B6F7E68459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57640080" sldId="63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57640080" sldId="637"/>
            <ac:spMk id="6" creationId="{5E0556C8-D318-4043-822F-C36B0A6EA6A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277660928" sldId="63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277660928" sldId="638"/>
            <ac:spMk id="6" creationId="{F5751B18-EC4D-4F2C-90F3-0D314D0D653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62826272" sldId="63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62826272" sldId="639"/>
            <ac:spMk id="6" creationId="{ABC89591-E006-47C9-8702-49FEFDEE581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95113287" sldId="64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95113287" sldId="640"/>
            <ac:spMk id="6" creationId="{0E6E99F7-EEFB-49D4-8B2F-A92F1D28C6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4536331" sldId="64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4536331" sldId="641"/>
            <ac:spMk id="6" creationId="{5020D562-E8E7-40BC-8240-ACE50541A8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74922639" sldId="6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74922639" sldId="642"/>
            <ac:spMk id="7" creationId="{B3E6E87F-E624-4B7E-8561-D01BB7A4884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70189953" sldId="6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70189953" sldId="643"/>
            <ac:spMk id="8" creationId="{B3133FFB-BA47-4A74-AF0E-AB24E640B23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67403862" sldId="6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67403862" sldId="644"/>
            <ac:spMk id="8" creationId="{AED487EF-0064-41D8-B2ED-22A3818A6E0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73041437" sldId="6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73041437" sldId="645"/>
            <ac:spMk id="9" creationId="{1333B0C7-8C46-4C76-BF22-A3EA0EFD19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2672150" sldId="6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2672150" sldId="646"/>
            <ac:spMk id="6" creationId="{E21D5775-4C96-4CF8-8ABA-FB8A32D9748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8962288" sldId="6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8962288" sldId="647"/>
            <ac:spMk id="7" creationId="{0E8C421B-6F61-4F20-96B9-03A79B04E13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4572337" sldId="6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4572337" sldId="648"/>
            <ac:spMk id="7" creationId="{90FE0737-6B2A-4EE4-9CDC-229A5418F5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55970186" sldId="6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55970186" sldId="649"/>
            <ac:spMk id="7" creationId="{F221DD36-71CE-4C06-B425-C777EF6AD22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775778" sldId="6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775778" sldId="650"/>
            <ac:spMk id="6" creationId="{522D80AD-6E3C-401C-B6E6-5EFE93ED606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45101857" sldId="6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45101857" sldId="651"/>
            <ac:spMk id="7" creationId="{A14B5519-BD48-40DA-A6F1-226EB8800B0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01722229" sldId="65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01722229" sldId="652"/>
            <ac:spMk id="6" creationId="{C71F43F7-A218-4255-8D20-9E671872D9E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36585622" sldId="6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36585622" sldId="653"/>
            <ac:spMk id="7" creationId="{429DD804-0ECA-4DDF-8842-C35207A54D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49663334" sldId="65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49663334" sldId="654"/>
            <ac:spMk id="7" creationId="{EA6B6077-FD33-4E96-A5ED-511C9A2EE94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4070229" sldId="6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4070229" sldId="655"/>
            <ac:spMk id="6" creationId="{E52B8AB9-FEA5-458F-9BBA-74455C2CC2F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8864504" sldId="6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8864504" sldId="656"/>
            <ac:spMk id="8" creationId="{70597329-7118-4601-8190-8E24A282E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96020988" sldId="6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96020988" sldId="657"/>
            <ac:spMk id="7" creationId="{DB613D54-A546-4B7C-BC31-5022ED728BC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11281365" sldId="6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11281365" sldId="658"/>
            <ac:spMk id="8" creationId="{CC2609D2-227F-4C50-A33B-F03601A43ED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33503969" sldId="6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33503969" sldId="659"/>
            <ac:spMk id="10" creationId="{6FED6470-FEE4-4C04-858C-0D12901018B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35584290" sldId="6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35584290" sldId="660"/>
            <ac:spMk id="7" creationId="{98FF90AC-C573-4942-ACD1-EBDDC21AF5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80097189" sldId="66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80097189" sldId="661"/>
            <ac:spMk id="11" creationId="{AC3D8F28-CE29-44C1-8769-B27B84D0031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5943855" sldId="6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5943855" sldId="662"/>
            <ac:spMk id="6" creationId="{F939F22C-E638-40DB-9411-D63CC3E71F2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45258591" sldId="66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45258591" sldId="663"/>
            <ac:spMk id="6" creationId="{B5B4C9BA-8577-40ED-9060-31D2DB36AC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2119886" sldId="6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2119886" sldId="664"/>
            <ac:spMk id="7" creationId="{AB31E4E2-7365-4E61-B8BC-FF95DF0B7E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45477826" sldId="6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45477826" sldId="665"/>
            <ac:spMk id="7" creationId="{63265924-030D-4F22-A35C-9BDEC5BD98D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16634822" sldId="6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16634822" sldId="666"/>
            <ac:spMk id="6" creationId="{2D782FB7-67E1-45B6-9691-88F02112845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02009054" sldId="6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02009054" sldId="667"/>
            <ac:spMk id="6" creationId="{542BA2D6-D549-4193-9717-DEEE26E3DB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5202145" sldId="6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5202145" sldId="668"/>
            <ac:spMk id="6" creationId="{C923CF3D-3E6A-42C7-BBA4-F481CF4AB28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3151648" sldId="6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3151648" sldId="669"/>
            <ac:spMk id="6" creationId="{2894122F-5184-46ED-A824-B54AB6E04FC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14742406" sldId="6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14742406" sldId="670"/>
            <ac:spMk id="7" creationId="{31E79CE2-001F-4CF0-AED4-AB32E55286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2763063" sldId="67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2763063" sldId="672"/>
            <ac:spMk id="8" creationId="{BBD0172D-50E0-44E0-A214-78C5DFE328F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479617" sldId="6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479617" sldId="673"/>
            <ac:spMk id="6" creationId="{BA9A6D42-5165-4432-A3C1-761901BB0CE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16322061" sldId="67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16322061" sldId="674"/>
            <ac:spMk id="12" creationId="{CA691D04-4E57-4029-8041-DEFE79D1732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1234333" sldId="6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1234333" sldId="675"/>
            <ac:spMk id="12" creationId="{6CED45E1-13BF-40A2-8A92-5393BA4251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60458857" sldId="6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60458857" sldId="676"/>
            <ac:spMk id="9" creationId="{EC1D6EA0-31B7-4AC0-866A-73C8BAD520C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24456860" sldId="6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24456860" sldId="677"/>
            <ac:spMk id="9" creationId="{5738F32C-2CEB-4041-B9E4-3B47D8B04D3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68267797" sldId="6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68267797" sldId="678"/>
            <ac:spMk id="6" creationId="{F045BAA0-3F5C-4DA3-A9F4-07BD365033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87808097" sldId="6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87808097" sldId="679"/>
            <ac:spMk id="6" creationId="{723F9B70-554E-4A95-B541-8A4D8A1F1F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20681843" sldId="6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20681843" sldId="680"/>
            <ac:spMk id="8" creationId="{00894875-511E-4DE5-A203-5678CDE26C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51708703" sldId="6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51708703" sldId="681"/>
            <ac:spMk id="8" creationId="{8C86A2D3-698F-48FB-81C2-8D0C122338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74489294" sldId="68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74489294" sldId="682"/>
            <ac:spMk id="8" creationId="{4D95B413-640E-4C3E-AFA2-131F2486504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2901978" sldId="68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2901978" sldId="683"/>
            <ac:spMk id="8" creationId="{F7EBE8DE-9F94-4031-B900-FEFA83E77F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44373137" sldId="68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44373137" sldId="684"/>
            <ac:spMk id="8" creationId="{CF4D083E-15CE-4674-A37E-684F0E0E363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97285553" sldId="68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97285553" sldId="686"/>
            <ac:spMk id="8" creationId="{1E67CC94-1CBE-4D58-BE6C-62EAB087D14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13696933" sldId="7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13696933" sldId="748"/>
            <ac:spMk id="7" creationId="{8B7E08F7-11A6-40FF-AAFE-6B433B47150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07894841" sldId="7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07894841" sldId="749"/>
            <ac:spMk id="7" creationId="{FEF04AF2-463B-4D6C-A3AA-1B8CD7639A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15478017" sldId="7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15478017" sldId="750"/>
            <ac:spMk id="11" creationId="{49A65920-4AFC-4E09-ACC3-A14BD68566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59803106" sldId="7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59803106" sldId="751"/>
            <ac:spMk id="7" creationId="{8EAEAB18-61DC-4C0B-B509-6EC26A68B0A8}"/>
          </ac:spMkLst>
        </pc:spChg>
      </pc:sldChg>
      <pc:sldChg chg="modSp del">
        <pc:chgData name="Bruno Santos" userId="6f520689-3f64-4704-affe-add75087b43a" providerId="ADAL" clId="{6E3463F9-072B-DF41-ACD2-BEFA3908E71E}" dt="2023-02-06T16:23:44.371" v="3" actId="2696"/>
        <pc:sldMkLst>
          <pc:docMk/>
          <pc:sldMk cId="1430250636" sldId="84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30250636" sldId="840"/>
            <ac:spMk id="7" creationId="{778C1D5C-E858-4E2C-B018-E5862895B07A}"/>
          </ac:spMkLst>
        </pc:spChg>
      </pc:sldChg>
      <pc:sldChg chg="modSp del">
        <pc:chgData name="Bruno Santos" userId="6f520689-3f64-4704-affe-add75087b43a" providerId="ADAL" clId="{6E3463F9-072B-DF41-ACD2-BEFA3908E71E}" dt="2023-02-06T16:23:44.379" v="4" actId="2696"/>
        <pc:sldMkLst>
          <pc:docMk/>
          <pc:sldMk cId="73811102" sldId="84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73811102" sldId="841"/>
            <ac:spMk id="8" creationId="{E7A7ADE1-FFD7-4E21-9F61-7966C2D13BED}"/>
          </ac:spMkLst>
        </pc:spChg>
      </pc:sldChg>
      <pc:sldChg chg="modSp del">
        <pc:chgData name="Bruno Santos" userId="6f520689-3f64-4704-affe-add75087b43a" providerId="ADAL" clId="{6E3463F9-072B-DF41-ACD2-BEFA3908E71E}" dt="2023-02-06T16:23:44.390" v="14" actId="2696"/>
        <pc:sldMkLst>
          <pc:docMk/>
          <pc:sldMk cId="4241626859" sldId="84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41626859" sldId="842"/>
            <ac:spMk id="7" creationId="{BD07EBDB-61BD-41DE-8D06-72539C8306DE}"/>
          </ac:spMkLst>
        </pc:spChg>
      </pc:sldChg>
      <pc:sldChg chg="modSp del">
        <pc:chgData name="Bruno Santos" userId="6f520689-3f64-4704-affe-add75087b43a" providerId="ADAL" clId="{6E3463F9-072B-DF41-ACD2-BEFA3908E71E}" dt="2023-02-06T16:23:44.386" v="12" actId="2696"/>
        <pc:sldMkLst>
          <pc:docMk/>
          <pc:sldMk cId="2987258964" sldId="84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987258964" sldId="843"/>
            <ac:spMk id="6" creationId="{D10CC2B8-85FF-4926-BF0B-B62F68A76E1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97020081" sldId="8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97020081" sldId="844"/>
            <ac:spMk id="9" creationId="{E68C378C-9A0A-430B-A27E-D757DEA2CCD4}"/>
          </ac:spMkLst>
        </pc:spChg>
      </pc:sldChg>
      <pc:sldChg chg="modSp del">
        <pc:chgData name="Bruno Santos" userId="6f520689-3f64-4704-affe-add75087b43a" providerId="ADAL" clId="{6E3463F9-072B-DF41-ACD2-BEFA3908E71E}" dt="2023-02-06T16:23:44.381" v="6" actId="2696"/>
        <pc:sldMkLst>
          <pc:docMk/>
          <pc:sldMk cId="2679444513" sldId="845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679444513" sldId="845"/>
            <ac:spMk id="9" creationId="{11DDDF49-34A6-4C6C-8932-E41176D43E79}"/>
          </ac:spMkLst>
        </pc:spChg>
      </pc:sldChg>
      <pc:sldChg chg="modSp del">
        <pc:chgData name="Bruno Santos" userId="6f520689-3f64-4704-affe-add75087b43a" providerId="ADAL" clId="{6E3463F9-072B-DF41-ACD2-BEFA3908E71E}" dt="2023-02-06T16:23:44.384" v="9" actId="2696"/>
        <pc:sldMkLst>
          <pc:docMk/>
          <pc:sldMk cId="2545343517" sldId="847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545343517" sldId="847"/>
            <ac:spMk id="6" creationId="{2186A4F0-19E1-48B4-89BD-5D21731F45B7}"/>
          </ac:spMkLst>
        </pc:spChg>
      </pc:sldChg>
      <pc:sldChg chg="modSp del">
        <pc:chgData name="Bruno Santos" userId="6f520689-3f64-4704-affe-add75087b43a" providerId="ADAL" clId="{6E3463F9-072B-DF41-ACD2-BEFA3908E71E}" dt="2023-02-06T16:23:44.382" v="7" actId="2696"/>
        <pc:sldMkLst>
          <pc:docMk/>
          <pc:sldMk cId="609520891" sldId="848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09520891" sldId="848"/>
            <ac:spMk id="7" creationId="{DFBA8786-3E33-4B1D-9564-9BE298506AFC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1" actId="2696"/>
        <pc:sldMkLst>
          <pc:docMk/>
          <pc:sldMk cId="1575220720" sldId="849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575220720" sldId="849"/>
            <ac:spMk id="8" creationId="{1BE96D70-D452-4CA7-8790-0DB04CC513BA}"/>
          </ac:spMkLst>
        </pc:spChg>
      </pc:sldChg>
      <pc:sldChg chg="modSp del">
        <pc:chgData name="Bruno Santos" userId="6f520689-3f64-4704-affe-add75087b43a" providerId="ADAL" clId="{6E3463F9-072B-DF41-ACD2-BEFA3908E71E}" dt="2023-02-06T16:23:44.387" v="13" actId="2696"/>
        <pc:sldMkLst>
          <pc:docMk/>
          <pc:sldMk cId="1443850393" sldId="85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43850393" sldId="850"/>
            <ac:spMk id="6" creationId="{49734627-5635-4D9F-9A58-496399D1B674}"/>
          </ac:spMkLst>
        </pc:spChg>
      </pc:sldChg>
      <pc:sldChg chg="modSp del">
        <pc:chgData name="Bruno Santos" userId="6f520689-3f64-4704-affe-add75087b43a" providerId="ADAL" clId="{6E3463F9-072B-DF41-ACD2-BEFA3908E71E}" dt="2023-02-06T16:23:44.383" v="8" actId="2696"/>
        <pc:sldMkLst>
          <pc:docMk/>
          <pc:sldMk cId="4255262227" sldId="85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55262227" sldId="851"/>
            <ac:spMk id="6" creationId="{1FAE6253-BCE2-4683-BBFE-C5AD84177E24}"/>
          </ac:spMkLst>
        </pc:spChg>
      </pc:sldChg>
      <pc:sldChg chg="modSp del">
        <pc:chgData name="Bruno Santos" userId="6f520689-3f64-4704-affe-add75087b43a" providerId="ADAL" clId="{6E3463F9-072B-DF41-ACD2-BEFA3908E71E}" dt="2023-02-06T16:23:44.380" v="5" actId="2696"/>
        <pc:sldMkLst>
          <pc:docMk/>
          <pc:sldMk cId="2738841490" sldId="85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738841490" sldId="852"/>
            <ac:spMk id="7" creationId="{41635C1C-0376-40D7-A8B9-B3EC840B9A28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0" actId="2696"/>
        <pc:sldMkLst>
          <pc:docMk/>
          <pc:sldMk cId="686379604" sldId="85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86379604" sldId="853"/>
            <ac:spMk id="8" creationId="{A43C7792-6CC1-41A5-8FF8-AEEFD0B11ACB}"/>
          </ac:spMkLst>
        </pc:spChg>
      </pc:sldChg>
      <pc:sldChg chg="add">
        <pc:chgData name="Bruno Santos" userId="6f520689-3f64-4704-affe-add75087b43a" providerId="ADAL" clId="{6E3463F9-072B-DF41-ACD2-BEFA3908E71E}" dt="2023-02-06T16:22:33.164" v="0"/>
        <pc:sldMkLst>
          <pc:docMk/>
          <pc:sldMk cId="3053478608" sldId="854"/>
        </pc:sldMkLst>
      </pc:sldChg>
      <pc:sldMasterChg chg="modSldLayout">
        <pc:chgData name="Bruno Santos" userId="6f520689-3f64-4704-affe-add75087b43a" providerId="ADAL" clId="{6E3463F9-072B-DF41-ACD2-BEFA3908E71E}" dt="2023-02-06T16:29:14.641" v="15"/>
        <pc:sldMasterMkLst>
          <pc:docMk/>
          <pc:sldMasterMk cId="595646259" sldId="2147483648"/>
        </pc:sldMasterMkLst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69947651" sldId="2147483650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69947651" sldId="2147483650"/>
              <ac:spMk id="5" creationId="{00000000-0000-0000-0000-000000000000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98680320" sldId="2147483652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98680320" sldId="2147483652"/>
              <ac:spMk id="11" creationId="{5831B3BA-ABD4-4D60-86F0-E382156EA62D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250855201" sldId="2147483653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250855201" sldId="2147483653"/>
              <ac:spMk id="12" creationId="{694B8299-C8CD-4F7E-8E99-21F151350426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405942724" sldId="2147483654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405942724" sldId="2147483654"/>
              <ac:spMk id="8" creationId="{D66C8B82-19A1-4944-8723-6879047D53C1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367086664" sldId="2147483656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367086664" sldId="2147483656"/>
              <ac:spMk id="10" creationId="{3EAD380C-E415-4870-9B13-166AA7D43477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052527664" sldId="2147483657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052527664" sldId="2147483657"/>
              <ac:spMk id="10" creationId="{51D7FD98-41AF-470F-AFB4-47404C0CB90A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02627087" sldId="2147483658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02627087" sldId="2147483658"/>
              <ac:spMk id="9" creationId="{C89C8CA9-9145-489B-82F0-7B90E580ED1F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54159333" sldId="2147483659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54159333" sldId="2147483659"/>
              <ac:spMk id="10" creationId="{F5DB8AC7-3B22-4EFD-BCCD-B213B2549593}"/>
            </ac:spMkLst>
          </pc:spChg>
        </pc:sldLayoutChg>
      </pc:sldMasterChg>
    </pc:docChg>
  </pc:docChgLst>
  <pc:docChgLst>
    <pc:chgData name="Sara Monteiro - FORMADOR PRT" userId="21b18b9a-5f76-4055-bb3c-283e3c17c384" providerId="ADAL" clId="{CCD858DA-CA38-443D-A5AD-3D94F2F7EAFD}"/>
    <pc:docChg chg="custSel addSld delSld modSld">
      <pc:chgData name="Sara Monteiro - FORMADOR PRT" userId="21b18b9a-5f76-4055-bb3c-283e3c17c384" providerId="ADAL" clId="{CCD858DA-CA38-443D-A5AD-3D94F2F7EAFD}" dt="2024-02-14T15:33:47.930" v="499" actId="1076"/>
      <pc:docMkLst>
        <pc:docMk/>
      </pc:docMkLst>
      <pc:sldChg chg="modSp mod">
        <pc:chgData name="Sara Monteiro - FORMADOR PRT" userId="21b18b9a-5f76-4055-bb3c-283e3c17c384" providerId="ADAL" clId="{CCD858DA-CA38-443D-A5AD-3D94F2F7EAFD}" dt="2024-02-14T15:12:08.781" v="25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CCD858DA-CA38-443D-A5AD-3D94F2F7EAFD}" dt="2024-02-14T15:11:51.151" v="18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CCD858DA-CA38-443D-A5AD-3D94F2F7EAFD}" dt="2024-02-14T15:12:08.781" v="25" actId="20577"/>
          <ac:spMkLst>
            <pc:docMk/>
            <pc:sldMk cId="3053478608" sldId="854"/>
            <ac:spMk id="3" creationId="{1F758AE5-0025-4636-B454-6DB6D3A75A7D}"/>
          </ac:spMkLst>
        </pc:spChg>
      </pc:sldChg>
      <pc:sldChg chg="addSp delSp modSp mod">
        <pc:chgData name="Sara Monteiro - FORMADOR PRT" userId="21b18b9a-5f76-4055-bb3c-283e3c17c384" providerId="ADAL" clId="{CCD858DA-CA38-443D-A5AD-3D94F2F7EAFD}" dt="2024-02-14T15:33:47.930" v="499" actId="1076"/>
        <pc:sldMkLst>
          <pc:docMk/>
          <pc:sldMk cId="132950132" sldId="857"/>
        </pc:sldMkLst>
        <pc:spChg chg="mod">
          <ac:chgData name="Sara Monteiro - FORMADOR PRT" userId="21b18b9a-5f76-4055-bb3c-283e3c17c384" providerId="ADAL" clId="{CCD858DA-CA38-443D-A5AD-3D94F2F7EAFD}" dt="2024-02-14T15:31:15.415" v="492" actId="27636"/>
          <ac:spMkLst>
            <pc:docMk/>
            <pc:sldMk cId="132950132" sldId="857"/>
            <ac:spMk id="3" creationId="{3333F72C-4C05-8220-17EB-5806A09D3FB3}"/>
          </ac:spMkLst>
        </pc:spChg>
        <pc:picChg chg="del">
          <ac:chgData name="Sara Monteiro - FORMADOR PRT" userId="21b18b9a-5f76-4055-bb3c-283e3c17c384" providerId="ADAL" clId="{CCD858DA-CA38-443D-A5AD-3D94F2F7EAFD}" dt="2024-02-14T15:27:07.286" v="391" actId="478"/>
          <ac:picMkLst>
            <pc:docMk/>
            <pc:sldMk cId="132950132" sldId="857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CCD858DA-CA38-443D-A5AD-3D94F2F7EAFD}" dt="2024-02-14T15:33:47.930" v="499" actId="1076"/>
          <ac:picMkLst>
            <pc:docMk/>
            <pc:sldMk cId="132950132" sldId="857"/>
            <ac:picMk id="8" creationId="{6A403AC7-C02D-596C-AF2F-1C5DC27A203A}"/>
          </ac:picMkLst>
        </pc:picChg>
      </pc:sldChg>
      <pc:sldChg chg="del">
        <pc:chgData name="Sara Monteiro - FORMADOR PRT" userId="21b18b9a-5f76-4055-bb3c-283e3c17c384" providerId="ADAL" clId="{CCD858DA-CA38-443D-A5AD-3D94F2F7EAFD}" dt="2024-02-14T15:27:14.417" v="394" actId="47"/>
        <pc:sldMkLst>
          <pc:docMk/>
          <pc:sldMk cId="1377568126" sldId="863"/>
        </pc:sldMkLst>
      </pc:sldChg>
      <pc:sldChg chg="del">
        <pc:chgData name="Sara Monteiro - FORMADOR PRT" userId="21b18b9a-5f76-4055-bb3c-283e3c17c384" providerId="ADAL" clId="{CCD858DA-CA38-443D-A5AD-3D94F2F7EAFD}" dt="2024-02-14T15:27:44.629" v="396" actId="47"/>
        <pc:sldMkLst>
          <pc:docMk/>
          <pc:sldMk cId="3209939965" sldId="865"/>
        </pc:sldMkLst>
      </pc:sldChg>
      <pc:sldChg chg="modSp mod">
        <pc:chgData name="Sara Monteiro - FORMADOR PRT" userId="21b18b9a-5f76-4055-bb3c-283e3c17c384" providerId="ADAL" clId="{CCD858DA-CA38-443D-A5AD-3D94F2F7EAFD}" dt="2024-02-14T15:28:08.597" v="408" actId="1076"/>
        <pc:sldMkLst>
          <pc:docMk/>
          <pc:sldMk cId="1681975307" sldId="866"/>
        </pc:sldMkLst>
        <pc:spChg chg="mod">
          <ac:chgData name="Sara Monteiro - FORMADOR PRT" userId="21b18b9a-5f76-4055-bb3c-283e3c17c384" providerId="ADAL" clId="{CCD858DA-CA38-443D-A5AD-3D94F2F7EAFD}" dt="2024-02-14T15:28:05.696" v="406" actId="1076"/>
          <ac:spMkLst>
            <pc:docMk/>
            <pc:sldMk cId="1681975307" sldId="866"/>
            <ac:spMk id="3" creationId="{3333F72C-4C05-8220-17EB-5806A09D3FB3}"/>
          </ac:spMkLst>
        </pc:spChg>
        <pc:picChg chg="mod">
          <ac:chgData name="Sara Monteiro - FORMADOR PRT" userId="21b18b9a-5f76-4055-bb3c-283e3c17c384" providerId="ADAL" clId="{CCD858DA-CA38-443D-A5AD-3D94F2F7EAFD}" dt="2024-02-14T15:28:08.597" v="408" actId="1076"/>
          <ac:picMkLst>
            <pc:docMk/>
            <pc:sldMk cId="1681975307" sldId="866"/>
            <ac:picMk id="8" creationId="{980F2B71-A027-EDB7-88F9-5D330581E2B9}"/>
          </ac:picMkLst>
        </pc:picChg>
      </pc:sldChg>
      <pc:sldChg chg="modSp mod">
        <pc:chgData name="Sara Monteiro - FORMADOR PRT" userId="21b18b9a-5f76-4055-bb3c-283e3c17c384" providerId="ADAL" clId="{CCD858DA-CA38-443D-A5AD-3D94F2F7EAFD}" dt="2024-02-14T15:29:56.543" v="490" actId="20577"/>
        <pc:sldMkLst>
          <pc:docMk/>
          <pc:sldMk cId="3384982047" sldId="867"/>
        </pc:sldMkLst>
        <pc:spChg chg="mod">
          <ac:chgData name="Sara Monteiro - FORMADOR PRT" userId="21b18b9a-5f76-4055-bb3c-283e3c17c384" providerId="ADAL" clId="{CCD858DA-CA38-443D-A5AD-3D94F2F7EAFD}" dt="2024-02-14T15:29:56.543" v="490" actId="20577"/>
          <ac:spMkLst>
            <pc:docMk/>
            <pc:sldMk cId="3384982047" sldId="867"/>
            <ac:spMk id="3" creationId="{3333F72C-4C05-8220-17EB-5806A09D3FB3}"/>
          </ac:spMkLst>
        </pc:spChg>
      </pc:sldChg>
      <pc:sldChg chg="add">
        <pc:chgData name="Sara Monteiro - FORMADOR PRT" userId="21b18b9a-5f76-4055-bb3c-283e3c17c384" providerId="ADAL" clId="{CCD858DA-CA38-443D-A5AD-3D94F2F7EAFD}" dt="2024-02-14T15:27:23.563" v="395"/>
        <pc:sldMkLst>
          <pc:docMk/>
          <pc:sldMk cId="100056115" sldId="868"/>
        </pc:sldMkLst>
      </pc:sldChg>
    </pc:docChg>
  </pc:docChgLst>
  <pc:docChgLst>
    <pc:chgData name="Sara Monteiro - FORMADOR PRT" userId="21b18b9a-5f76-4055-bb3c-283e3c17c384" providerId="ADAL" clId="{4251E290-1C7B-4C68-8618-64C136DC2264}"/>
    <pc:docChg chg="undo custSel addSld delSld modSld">
      <pc:chgData name="Sara Monteiro - FORMADOR PRT" userId="21b18b9a-5f76-4055-bb3c-283e3c17c384" providerId="ADAL" clId="{4251E290-1C7B-4C68-8618-64C136DC2264}" dt="2023-10-06T11:54:43.160" v="745" actId="20577"/>
      <pc:docMkLst>
        <pc:docMk/>
      </pc:docMkLst>
      <pc:sldChg chg="modSp mod">
        <pc:chgData name="Sara Monteiro - FORMADOR PRT" userId="21b18b9a-5f76-4055-bb3c-283e3c17c384" providerId="ADAL" clId="{4251E290-1C7B-4C68-8618-64C136DC2264}" dt="2023-10-06T11:40:59.081" v="54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4251E290-1C7B-4C68-8618-64C136DC2264}" dt="2023-10-06T11:40:59.081" v="54" actId="20577"/>
          <ac:spMkLst>
            <pc:docMk/>
            <pc:sldMk cId="3053478608" sldId="854"/>
            <ac:spMk id="2" creationId="{2B8B1927-25D7-4992-A8A4-08C7E21058E9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44:04.944" v="141" actId="14100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4251E290-1C7B-4C68-8618-64C136DC2264}" dt="2023-10-06T11:44:04.944" v="141" actId="14100"/>
          <ac:spMkLst>
            <pc:docMk/>
            <pc:sldMk cId="1489288660" sldId="855"/>
            <ac:spMk id="7" creationId="{5562FD31-7AA9-DD55-E918-83E41CA67586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54:16.434" v="737" actId="1076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4251E290-1C7B-4C68-8618-64C136DC2264}" dt="2023-10-06T11:54:13.371" v="736" actId="255"/>
          <ac:spMkLst>
            <pc:docMk/>
            <pc:sldMk cId="1822420436" sldId="856"/>
            <ac:spMk id="10" creationId="{803B214E-2EDC-B892-4C5C-EDB118781E9C}"/>
          </ac:spMkLst>
        </pc:spChg>
        <pc:picChg chg="mod">
          <ac:chgData name="Sara Monteiro - FORMADOR PRT" userId="21b18b9a-5f76-4055-bb3c-283e3c17c384" providerId="ADAL" clId="{4251E290-1C7B-4C68-8618-64C136DC2264}" dt="2023-10-06T11:54:16.434" v="737" actId="1076"/>
          <ac:picMkLst>
            <pc:docMk/>
            <pc:sldMk cId="1822420436" sldId="856"/>
            <ac:picMk id="8" creationId="{0F8993FA-CB6D-8E8E-54C7-A88FE220C5C5}"/>
          </ac:picMkLst>
        </pc:picChg>
      </pc:sldChg>
      <pc:sldChg chg="modSp mod">
        <pc:chgData name="Sara Monteiro - FORMADOR PRT" userId="21b18b9a-5f76-4055-bb3c-283e3c17c384" providerId="ADAL" clId="{4251E290-1C7B-4C68-8618-64C136DC2264}" dt="2023-10-06T11:54:43.160" v="745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4251E290-1C7B-4C68-8618-64C136DC2264}" dt="2023-10-06T11:54:43.160" v="745" actId="20577"/>
          <ac:spMkLst>
            <pc:docMk/>
            <pc:sldMk cId="132950132" sldId="857"/>
            <ac:spMk id="3" creationId="{3333F72C-4C05-8220-17EB-5806A09D3FB3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52:49.552" v="734" actId="14100"/>
        <pc:sldMkLst>
          <pc:docMk/>
          <pc:sldMk cId="2591259495" sldId="861"/>
        </pc:sldMkLst>
        <pc:picChg chg="mod">
          <ac:chgData name="Sara Monteiro - FORMADOR PRT" userId="21b18b9a-5f76-4055-bb3c-283e3c17c384" providerId="ADAL" clId="{4251E290-1C7B-4C68-8618-64C136DC2264}" dt="2023-10-06T11:52:49.552" v="734" actId="14100"/>
          <ac:picMkLst>
            <pc:docMk/>
            <pc:sldMk cId="2591259495" sldId="861"/>
            <ac:picMk id="6" creationId="{B135C9BD-85F3-ACB6-E06D-553555C86948}"/>
          </ac:picMkLst>
        </pc:picChg>
      </pc:sldChg>
      <pc:sldChg chg="modSp mod">
        <pc:chgData name="Sara Monteiro - FORMADOR PRT" userId="21b18b9a-5f76-4055-bb3c-283e3c17c384" providerId="ADAL" clId="{4251E290-1C7B-4C68-8618-64C136DC2264}" dt="2023-10-06T11:47:08.808" v="284" actId="20577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4251E290-1C7B-4C68-8618-64C136DC2264}" dt="2023-10-06T11:47:08.808" v="284" actId="20577"/>
          <ac:spMkLst>
            <pc:docMk/>
            <pc:sldMk cId="1377568126" sldId="863"/>
            <ac:spMk id="3" creationId="{3333F72C-4C05-8220-17EB-5806A09D3FB3}"/>
          </ac:spMkLst>
        </pc:spChg>
      </pc:sldChg>
      <pc:sldChg chg="modSp del mod">
        <pc:chgData name="Sara Monteiro - FORMADOR PRT" userId="21b18b9a-5f76-4055-bb3c-283e3c17c384" providerId="ADAL" clId="{4251E290-1C7B-4C68-8618-64C136DC2264}" dt="2023-10-06T11:48:39.114" v="492" actId="47"/>
        <pc:sldMkLst>
          <pc:docMk/>
          <pc:sldMk cId="1681975307" sldId="864"/>
        </pc:sldMkLst>
        <pc:picChg chg="mod">
          <ac:chgData name="Sara Monteiro - FORMADOR PRT" userId="21b18b9a-5f76-4055-bb3c-283e3c17c384" providerId="ADAL" clId="{4251E290-1C7B-4C68-8618-64C136DC2264}" dt="2023-10-06T11:48:34.178" v="490" actId="14100"/>
          <ac:picMkLst>
            <pc:docMk/>
            <pc:sldMk cId="1681975307" sldId="864"/>
            <ac:picMk id="8" creationId="{980F2B71-A027-EDB7-88F9-5D330581E2B9}"/>
          </ac:picMkLst>
        </pc:picChg>
      </pc:sldChg>
      <pc:sldChg chg="addSp delSp modSp add del mod">
        <pc:chgData name="Sara Monteiro - FORMADOR PRT" userId="21b18b9a-5f76-4055-bb3c-283e3c17c384" providerId="ADAL" clId="{4251E290-1C7B-4C68-8618-64C136DC2264}" dt="2023-10-06T11:52:00.703" v="733" actId="27636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4251E290-1C7B-4C68-8618-64C136DC2264}" dt="2023-10-06T11:47:31.947" v="330" actId="20577"/>
          <ac:spMkLst>
            <pc:docMk/>
            <pc:sldMk cId="3209939965" sldId="865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4251E290-1C7B-4C68-8618-64C136DC2264}" dt="2023-10-06T11:52:00.703" v="733" actId="27636"/>
          <ac:spMkLst>
            <pc:docMk/>
            <pc:sldMk cId="3209939965" sldId="865"/>
            <ac:spMk id="3" creationId="{3333F72C-4C05-8220-17EB-5806A09D3FB3}"/>
          </ac:spMkLst>
        </pc:spChg>
        <pc:spChg chg="add del mod">
          <ac:chgData name="Sara Monteiro - FORMADOR PRT" userId="21b18b9a-5f76-4055-bb3c-283e3c17c384" providerId="ADAL" clId="{4251E290-1C7B-4C68-8618-64C136DC2264}" dt="2023-10-06T11:50:29.968" v="584" actId="478"/>
          <ac:spMkLst>
            <pc:docMk/>
            <pc:sldMk cId="3209939965" sldId="865"/>
            <ac:spMk id="9" creationId="{8182BAD8-B63A-718B-687F-8DC7ACD3ECAA}"/>
          </ac:spMkLst>
        </pc:spChg>
        <pc:picChg chg="add mod">
          <ac:chgData name="Sara Monteiro - FORMADOR PRT" userId="21b18b9a-5f76-4055-bb3c-283e3c17c384" providerId="ADAL" clId="{4251E290-1C7B-4C68-8618-64C136DC2264}" dt="2023-10-06T11:50:41.188" v="589" actId="14100"/>
          <ac:picMkLst>
            <pc:docMk/>
            <pc:sldMk cId="3209939965" sldId="865"/>
            <ac:picMk id="7" creationId="{5416DAB2-7586-2025-DFAF-1407574A4039}"/>
          </ac:picMkLst>
        </pc:picChg>
        <pc:picChg chg="del">
          <ac:chgData name="Sara Monteiro - FORMADOR PRT" userId="21b18b9a-5f76-4055-bb3c-283e3c17c384" providerId="ADAL" clId="{4251E290-1C7B-4C68-8618-64C136DC2264}" dt="2023-10-06T11:49:14.527" v="578" actId="478"/>
          <ac:picMkLst>
            <pc:docMk/>
            <pc:sldMk cId="3209939965" sldId="865"/>
            <ac:picMk id="8" creationId="{980F2B71-A027-EDB7-88F9-5D330581E2B9}"/>
          </ac:picMkLst>
        </pc:picChg>
      </pc:sldChg>
    </pc:docChg>
  </pc:docChgLst>
  <pc:docChgLst>
    <pc:chgData name="Sara Monteiro - FORMADOR PRT" userId="S::sara.monteiro.prt@msft.cesae.pt::21b18b9a-5f76-4055-bb3c-283e3c17c384" providerId="AD" clId="Web-{7AD6AC3E-48AB-D33A-54E9-283A8776F095}"/>
    <pc:docChg chg="addSld delSld modSld sldOrd">
      <pc:chgData name="Sara Monteiro - FORMADOR PRT" userId="S::sara.monteiro.prt@msft.cesae.pt::21b18b9a-5f76-4055-bb3c-283e3c17c384" providerId="AD" clId="Web-{7AD6AC3E-48AB-D33A-54E9-283A8776F095}" dt="2023-02-08T21:53:16.180" v="980" actId="20577"/>
      <pc:docMkLst>
        <pc:docMk/>
      </pc:docMkLst>
      <pc:sldChg chg="del">
        <pc:chgData name="Sara Monteiro - FORMADOR PRT" userId="S::sara.monteiro.prt@msft.cesae.pt::21b18b9a-5f76-4055-bb3c-283e3c17c384" providerId="AD" clId="Web-{7AD6AC3E-48AB-D33A-54E9-283A8776F095}" dt="2023-02-08T21:20:45.874" v="66"/>
        <pc:sldMkLst>
          <pc:docMk/>
          <pc:sldMk cId="759961496" sldId="447"/>
        </pc:sldMkLst>
      </pc:sldChg>
      <pc:sldChg chg="addSp modSp">
        <pc:chgData name="Sara Monteiro - FORMADOR PRT" userId="S::sara.monteiro.prt@msft.cesae.pt::21b18b9a-5f76-4055-bb3c-283e3c17c384" providerId="AD" clId="Web-{7AD6AC3E-48AB-D33A-54E9-283A8776F095}" dt="2023-02-08T21:49:12.218" v="650" actId="20577"/>
        <pc:sldMkLst>
          <pc:docMk/>
          <pc:sldMk cId="1678706634" sldId="44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2:25.455" v="555" actId="20577"/>
          <ac:spMkLst>
            <pc:docMk/>
            <pc:sldMk cId="1678706634" sldId="448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9:12.218" v="650" actId="20577"/>
          <ac:spMkLst>
            <pc:docMk/>
            <pc:sldMk cId="1678706634" sldId="448"/>
            <ac:spMk id="3" creationId="{F89A5789-3A87-454A-8461-0CF3912C9D04}"/>
          </ac:spMkLst>
        </pc:spChg>
        <pc:picChg chg="add mod">
          <ac:chgData name="Sara Monteiro - FORMADOR PRT" userId="S::sara.monteiro.prt@msft.cesae.pt::21b18b9a-5f76-4055-bb3c-283e3c17c384" providerId="AD" clId="Web-{7AD6AC3E-48AB-D33A-54E9-283A8776F095}" dt="2023-02-08T21:42:43.221" v="560" actId="1076"/>
          <ac:picMkLst>
            <pc:docMk/>
            <pc:sldMk cId="1678706634" sldId="448"/>
            <ac:picMk id="4" creationId="{4185B37B-9D3D-9115-1CBD-8A5E41F53C4E}"/>
          </ac:picMkLst>
        </pc:picChg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5"/>
        <pc:sldMkLst>
          <pc:docMk/>
          <pc:sldMk cId="803094238" sldId="54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4"/>
        <pc:sldMkLst>
          <pc:docMk/>
          <pc:sldMk cId="1953498048" sldId="54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3"/>
        <pc:sldMkLst>
          <pc:docMk/>
          <pc:sldMk cId="372121025" sldId="54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2"/>
        <pc:sldMkLst>
          <pc:docMk/>
          <pc:sldMk cId="240027735" sldId="54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1"/>
        <pc:sldMkLst>
          <pc:docMk/>
          <pc:sldMk cId="3022706011" sldId="54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60"/>
        <pc:sldMkLst>
          <pc:docMk/>
          <pc:sldMk cId="1565314035" sldId="54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9"/>
        <pc:sldMkLst>
          <pc:docMk/>
          <pc:sldMk cId="542140981" sldId="5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8"/>
        <pc:sldMkLst>
          <pc:docMk/>
          <pc:sldMk cId="2606698062" sldId="5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7"/>
        <pc:sldMkLst>
          <pc:docMk/>
          <pc:sldMk cId="1947568500" sldId="5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6"/>
        <pc:sldMkLst>
          <pc:docMk/>
          <pc:sldMk cId="218085014" sldId="55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8"/>
        <pc:sldMkLst>
          <pc:docMk/>
          <pc:sldMk cId="3942625467" sldId="55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3"/>
        <pc:sldMkLst>
          <pc:docMk/>
          <pc:sldMk cId="1500083838" sldId="55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9"/>
        <pc:sldMkLst>
          <pc:docMk/>
          <pc:sldMk cId="1619312512" sldId="55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1"/>
        <pc:sldMkLst>
          <pc:docMk/>
          <pc:sldMk cId="3216901156" sldId="55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5"/>
        <pc:sldMkLst>
          <pc:docMk/>
          <pc:sldMk cId="50186462" sldId="55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6"/>
        <pc:sldMkLst>
          <pc:docMk/>
          <pc:sldMk cId="2037887102" sldId="56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2"/>
        <pc:sldMkLst>
          <pc:docMk/>
          <pc:sldMk cId="2116158526" sldId="56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4"/>
        <pc:sldMkLst>
          <pc:docMk/>
          <pc:sldMk cId="624433570" sldId="56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2"/>
        <pc:sldMkLst>
          <pc:docMk/>
          <pc:sldMk cId="606085651" sldId="56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0"/>
        <pc:sldMkLst>
          <pc:docMk/>
          <pc:sldMk cId="1955637806" sldId="56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8"/>
        <pc:sldMkLst>
          <pc:docMk/>
          <pc:sldMk cId="1734272646" sldId="56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7"/>
        <pc:sldMkLst>
          <pc:docMk/>
          <pc:sldMk cId="2294239955" sldId="56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4"/>
        <pc:sldMkLst>
          <pc:docMk/>
          <pc:sldMk cId="2376988593" sldId="56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3"/>
        <pc:sldMkLst>
          <pc:docMk/>
          <pc:sldMk cId="460630517" sldId="57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5"/>
        <pc:sldMkLst>
          <pc:docMk/>
          <pc:sldMk cId="1123541632" sldId="57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5"/>
        <pc:sldMkLst>
          <pc:docMk/>
          <pc:sldMk cId="39796431" sldId="57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2"/>
        <pc:sldMkLst>
          <pc:docMk/>
          <pc:sldMk cId="2094526843" sldId="57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1"/>
        <pc:sldMkLst>
          <pc:docMk/>
          <pc:sldMk cId="2164364682" sldId="57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4"/>
        <pc:sldMkLst>
          <pc:docMk/>
          <pc:sldMk cId="3529576296" sldId="57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40"/>
        <pc:sldMkLst>
          <pc:docMk/>
          <pc:sldMk cId="3090928477" sldId="57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9"/>
        <pc:sldMkLst>
          <pc:docMk/>
          <pc:sldMk cId="1404959987" sldId="57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3"/>
        <pc:sldMkLst>
          <pc:docMk/>
          <pc:sldMk cId="165734501" sldId="58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1"/>
        <pc:sldMkLst>
          <pc:docMk/>
          <pc:sldMk cId="3081308634" sldId="58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8"/>
        <pc:sldMkLst>
          <pc:docMk/>
          <pc:sldMk cId="3628802599" sldId="58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7"/>
        <pc:sldMkLst>
          <pc:docMk/>
          <pc:sldMk cId="1185083693" sldId="58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5"/>
        <pc:sldMkLst>
          <pc:docMk/>
          <pc:sldMk cId="717466735" sldId="58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4"/>
        <pc:sldMkLst>
          <pc:docMk/>
          <pc:sldMk cId="289871179" sldId="58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6"/>
        <pc:sldMkLst>
          <pc:docMk/>
          <pc:sldMk cId="636523431" sldId="58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3"/>
        <pc:sldMkLst>
          <pc:docMk/>
          <pc:sldMk cId="3543157905" sldId="58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2"/>
        <pc:sldMkLst>
          <pc:docMk/>
          <pc:sldMk cId="4130650806" sldId="59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1"/>
        <pc:sldMkLst>
          <pc:docMk/>
          <pc:sldMk cId="2177869590" sldId="59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0"/>
        <pc:sldMkLst>
          <pc:docMk/>
          <pc:sldMk cId="3356796050" sldId="59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9"/>
        <pc:sldMkLst>
          <pc:docMk/>
          <pc:sldMk cId="322552570" sldId="59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7"/>
        <pc:sldMkLst>
          <pc:docMk/>
          <pc:sldMk cId="1830120996" sldId="59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6"/>
        <pc:sldMkLst>
          <pc:docMk/>
          <pc:sldMk cId="1326404289" sldId="59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5"/>
        <pc:sldMkLst>
          <pc:docMk/>
          <pc:sldMk cId="3466297406" sldId="59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4"/>
        <pc:sldMkLst>
          <pc:docMk/>
          <pc:sldMk cId="2486053098" sldId="59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2"/>
        <pc:sldMkLst>
          <pc:docMk/>
          <pc:sldMk cId="1054218277" sldId="59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3"/>
        <pc:sldMkLst>
          <pc:docMk/>
          <pc:sldMk cId="931916797" sldId="60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1"/>
        <pc:sldMkLst>
          <pc:docMk/>
          <pc:sldMk cId="2994136782" sldId="60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0"/>
        <pc:sldMkLst>
          <pc:docMk/>
          <pc:sldMk cId="49480334" sldId="60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9"/>
        <pc:sldMkLst>
          <pc:docMk/>
          <pc:sldMk cId="1786375276" sldId="60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8"/>
        <pc:sldMkLst>
          <pc:docMk/>
          <pc:sldMk cId="430758951" sldId="60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7"/>
        <pc:sldMkLst>
          <pc:docMk/>
          <pc:sldMk cId="2393435810" sldId="60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6"/>
        <pc:sldMkLst>
          <pc:docMk/>
          <pc:sldMk cId="2495475846" sldId="60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5"/>
        <pc:sldMkLst>
          <pc:docMk/>
          <pc:sldMk cId="2756120605" sldId="60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4"/>
        <pc:sldMkLst>
          <pc:docMk/>
          <pc:sldMk cId="3221528654" sldId="60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3"/>
        <pc:sldMkLst>
          <pc:docMk/>
          <pc:sldMk cId="3898572942" sldId="61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2"/>
        <pc:sldMkLst>
          <pc:docMk/>
          <pc:sldMk cId="3122193977" sldId="61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1"/>
        <pc:sldMkLst>
          <pc:docMk/>
          <pc:sldMk cId="836525919" sldId="61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0"/>
        <pc:sldMkLst>
          <pc:docMk/>
          <pc:sldMk cId="1395144136" sldId="61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9"/>
        <pc:sldMkLst>
          <pc:docMk/>
          <pc:sldMk cId="3082162772" sldId="61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8"/>
        <pc:sldMkLst>
          <pc:docMk/>
          <pc:sldMk cId="85948686" sldId="61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00" v="67"/>
        <pc:sldMkLst>
          <pc:docMk/>
          <pc:sldMk cId="2613696933" sldId="7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8"/>
        <pc:sldMkLst>
          <pc:docMk/>
          <pc:sldMk cId="3407894841" sldId="7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7"/>
        <pc:sldMkLst>
          <pc:docMk/>
          <pc:sldMk cId="715478017" sldId="7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6"/>
        <pc:sldMkLst>
          <pc:docMk/>
          <pc:sldMk cId="3059803106" sldId="751"/>
        </pc:sldMkLst>
      </pc:sldChg>
      <pc:sldChg chg="modSp">
        <pc:chgData name="Sara Monteiro - FORMADOR PRT" userId="S::sara.monteiro.prt@msft.cesae.pt::21b18b9a-5f76-4055-bb3c-283e3c17c384" providerId="AD" clId="Web-{7AD6AC3E-48AB-D33A-54E9-283A8776F095}" dt="2023-02-08T21:19:46.653" v="30" actId="14100"/>
        <pc:sldMkLst>
          <pc:docMk/>
          <pc:sldMk cId="3053478608" sldId="854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18:38.745" v="4" actId="20577"/>
          <ac:spMkLst>
            <pc:docMk/>
            <pc:sldMk cId="3053478608" sldId="854"/>
            <ac:spMk id="3" creationId="{1F758AE5-0025-4636-B454-6DB6D3A75A7D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19:46.653" v="30" actId="14100"/>
          <ac:spMkLst>
            <pc:docMk/>
            <pc:sldMk cId="3053478608" sldId="854"/>
            <ac:spMk id="4" creationId="{089F197F-BF77-4C5D-8A41-578CF3E62CCF}"/>
          </ac:spMkLst>
        </pc:spChg>
      </pc:sldChg>
      <pc:sldChg chg="addSp delSp modSp add mod ord replId modClrScheme chgLayout">
        <pc:chgData name="Sara Monteiro - FORMADOR PRT" userId="S::sara.monteiro.prt@msft.cesae.pt::21b18b9a-5f76-4055-bb3c-283e3c17c384" providerId="AD" clId="Web-{7AD6AC3E-48AB-D33A-54E9-283A8776F095}" dt="2023-02-08T21:44:53.928" v="627" actId="20577"/>
        <pc:sldMkLst>
          <pc:docMk/>
          <pc:sldMk cId="1489288660" sldId="855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5" creationId="{4748EC71-FD54-4F88-99F2-089EC3E7324C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4:53.928" v="627" actId="20577"/>
          <ac:spMkLst>
            <pc:docMk/>
            <pc:sldMk cId="1489288660" sldId="855"/>
            <ac:spMk id="7" creationId="{5562FD31-7AA9-DD55-E918-83E41CA67586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1" creationId="{0EB94FC9-5444-DCA7-A623-EA288E37B658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3" creationId="{864AC6F6-F02B-3868-E775-58BF9786CD1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34:33.392" v="334" actId="1076"/>
          <ac:picMkLst>
            <pc:docMk/>
            <pc:sldMk cId="1489288660" sldId="855"/>
            <ac:picMk id="4" creationId="{AD302359-DC37-4D13-990D-834B5089FC83}"/>
          </ac:picMkLst>
        </pc:picChg>
      </pc:sldChg>
      <pc:sldChg chg="addSp delSp modSp add mod replId modClrScheme chgLayout">
        <pc:chgData name="Sara Monteiro - FORMADOR PRT" userId="S::sara.monteiro.prt@msft.cesae.pt::21b18b9a-5f76-4055-bb3c-283e3c17c384" providerId="AD" clId="Web-{7AD6AC3E-48AB-D33A-54E9-283A8776F095}" dt="2023-02-08T21:34:18.516" v="332" actId="20577"/>
        <pc:sldMkLst>
          <pc:docMk/>
          <pc:sldMk cId="1822420436" sldId="856"/>
        </pc:sldMkLst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5" creationId="{4748EC71-FD54-4F88-99F2-089EC3E7324C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34:18.516" v="332" actId="20577"/>
          <ac:spMkLst>
            <pc:docMk/>
            <pc:sldMk cId="1822420436" sldId="856"/>
            <ac:spMk id="10" creationId="{803B214E-2EDC-B892-4C5C-EDB118781E9C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1" creationId="{4865F6ED-081C-DFB2-C514-E99124AEF25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3" creationId="{4AE31C21-B6CE-31A3-4822-22A0505F141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0:56.088" v="210"/>
          <ac:spMkLst>
            <pc:docMk/>
            <pc:sldMk cId="1822420436" sldId="856"/>
            <ac:spMk id="15" creationId="{966078DE-7DD5-8FD8-7911-7E120A740164}"/>
          </ac:spMkLst>
        </pc:spChg>
        <pc:picChg chg="del mod ord">
          <ac:chgData name="Sara Monteiro - FORMADOR PRT" userId="S::sara.monteiro.prt@msft.cesae.pt::21b18b9a-5f76-4055-bb3c-283e3c17c384" providerId="AD" clId="Web-{7AD6AC3E-48AB-D33A-54E9-283A8776F095}" dt="2023-02-08T21:27:33.034" v="194"/>
          <ac:picMkLst>
            <pc:docMk/>
            <pc:sldMk cId="1822420436" sldId="856"/>
            <ac:picMk id="4" creationId="{AD302359-DC37-4D13-990D-834B5089FC83}"/>
          </ac:picMkLst>
        </pc:picChg>
        <pc:picChg chg="add del mod">
          <ac:chgData name="Sara Monteiro - FORMADOR PRT" userId="S::sara.monteiro.prt@msft.cesae.pt::21b18b9a-5f76-4055-bb3c-283e3c17c384" providerId="AD" clId="Web-{7AD6AC3E-48AB-D33A-54E9-283A8776F095}" dt="2023-02-08T21:29:46.507" v="201"/>
          <ac:picMkLst>
            <pc:docMk/>
            <pc:sldMk cId="1822420436" sldId="856"/>
            <ac:picMk id="7" creationId="{6CC1863C-8A5B-9BC8-8D5D-C4A7CDB43308}"/>
          </ac:picMkLst>
        </pc:picChg>
        <pc:picChg chg="add mod">
          <ac:chgData name="Sara Monteiro - FORMADOR PRT" userId="S::sara.monteiro.prt@msft.cesae.pt::21b18b9a-5f76-4055-bb3c-283e3c17c384" providerId="AD" clId="Web-{7AD6AC3E-48AB-D33A-54E9-283A8776F095}" dt="2023-02-08T21:31:05.479" v="213" actId="14100"/>
          <ac:picMkLst>
            <pc:docMk/>
            <pc:sldMk cId="1822420436" sldId="856"/>
            <ac:picMk id="8" creationId="{0F8993FA-CB6D-8E8E-54C7-A88FE220C5C5}"/>
          </ac:picMkLst>
        </pc:picChg>
      </pc:sldChg>
      <pc:sldChg chg="modSp new ord">
        <pc:chgData name="Sara Monteiro - FORMADOR PRT" userId="S::sara.monteiro.prt@msft.cesae.pt::21b18b9a-5f76-4055-bb3c-283e3c17c384" providerId="AD" clId="Web-{7AD6AC3E-48AB-D33A-54E9-283A8776F095}" dt="2023-02-08T21:51:12.426" v="833" actId="20577"/>
        <pc:sldMkLst>
          <pc:docMk/>
          <pc:sldMk cId="132950132" sldId="857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9:24.277" v="518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1:12.426" v="8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0:21.935" v="522" actId="20577"/>
          <ac:spMkLst>
            <pc:docMk/>
            <pc:sldMk cId="132950132" sldId="857"/>
            <ac:spMk id="4" creationId="{5443E666-E104-D2D8-782B-1D6E6D98EB84}"/>
          </ac:spMkLst>
        </pc:spChg>
      </pc:sldChg>
      <pc:sldChg chg="new del">
        <pc:chgData name="Sara Monteiro - FORMADOR PRT" userId="S::sara.monteiro.prt@msft.cesae.pt::21b18b9a-5f76-4055-bb3c-283e3c17c384" providerId="AD" clId="Web-{7AD6AC3E-48AB-D33A-54E9-283A8776F095}" dt="2023-02-08T21:35:03.049" v="336"/>
        <pc:sldMkLst>
          <pc:docMk/>
          <pc:sldMk cId="1729087724" sldId="857"/>
        </pc:sldMkLst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2:17.553" v="889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3:56.395" v="603" actId="20577"/>
          <ac:spMkLst>
            <pc:docMk/>
            <pc:sldMk cId="2432284740" sldId="858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2:17.553" v="889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3:16.180" v="98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4:11.349" v="620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3:16.180" v="980" actId="20577"/>
          <ac:spMkLst>
            <pc:docMk/>
            <pc:sldMk cId="4254080957" sldId="859"/>
            <ac:spMk id="3" creationId="{3333F72C-4C05-8220-17EB-5806A09D3FB3}"/>
          </ac:spMkLst>
        </pc:sp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6:51.151" v="641" actId="20577"/>
        <pc:sldMkLst>
          <pc:docMk/>
          <pc:sldMk cId="3825285437" sldId="860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6:41.323" v="637" actId="20577"/>
          <ac:spMkLst>
            <pc:docMk/>
            <pc:sldMk cId="3825285437" sldId="860"/>
            <ac:spMk id="2" creationId="{26B2B2F6-6297-4C8A-8BBB-1FAAEBE10BC3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44.151" v="638"/>
          <ac:spMkLst>
            <pc:docMk/>
            <pc:sldMk cId="3825285437" sldId="860"/>
            <ac:spMk id="4" creationId="{A9343473-941A-A461-22F3-7BCBEC4CEA90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51.151" v="641" actId="20577"/>
          <ac:spMkLst>
            <pc:docMk/>
            <pc:sldMk cId="3825285437" sldId="860"/>
            <ac:spMk id="7" creationId="{B738D647-B0F5-4EE4-249B-1E6CCA69707D}"/>
          </ac:spMkLst>
        </pc:spChg>
        <pc:spChg chg="del">
          <ac:chgData name="Sara Monteiro - FORMADOR PRT" userId="S::sara.monteiro.prt@msft.cesae.pt::21b18b9a-5f76-4055-bb3c-283e3c17c384" providerId="AD" clId="Web-{7AD6AC3E-48AB-D33A-54E9-283A8776F095}" dt="2023-02-08T21:46:48.229" v="640"/>
          <ac:spMkLst>
            <pc:docMk/>
            <pc:sldMk cId="3825285437" sldId="860"/>
            <ac:spMk id="8" creationId="{840BC7BF-F483-48E5-B3EA-5B56B02A409B}"/>
          </ac:spMkLst>
        </pc:spChg>
        <pc:picChg chg="del">
          <ac:chgData name="Sara Monteiro - FORMADOR PRT" userId="S::sara.monteiro.prt@msft.cesae.pt::21b18b9a-5f76-4055-bb3c-283e3c17c384" providerId="AD" clId="Web-{7AD6AC3E-48AB-D33A-54E9-283A8776F095}" dt="2023-02-08T21:46:44.151" v="638"/>
          <ac:picMkLst>
            <pc:docMk/>
            <pc:sldMk cId="3825285437" sldId="860"/>
            <ac:picMk id="12" creationId="{57EF8885-60E0-462B-B6EB-3E6EFE96D758}"/>
          </ac:picMkLst>
        </pc:picChg>
        <pc:picChg chg="del">
          <ac:chgData name="Sara Monteiro - FORMADOR PRT" userId="S::sara.monteiro.prt@msft.cesae.pt::21b18b9a-5f76-4055-bb3c-283e3c17c384" providerId="AD" clId="Web-{7AD6AC3E-48AB-D33A-54E9-283A8776F095}" dt="2023-02-08T21:46:44.948" v="639"/>
          <ac:picMkLst>
            <pc:docMk/>
            <pc:sldMk cId="3825285437" sldId="860"/>
            <ac:picMk id="14" creationId="{41F4F578-4751-4E20-A16D-FE2F0090742E}"/>
          </ac:picMkLst>
        </pc:pic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7:55.466" v="646" actId="1076"/>
        <pc:sldMkLst>
          <pc:docMk/>
          <pc:sldMk cId="2591259495" sldId="861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7:13.355" v="643" actId="20577"/>
          <ac:spMkLst>
            <pc:docMk/>
            <pc:sldMk cId="2591259495" sldId="861"/>
            <ac:spMk id="2" creationId="{9A4A9909-E6EC-0E6D-228A-7C9BD75F4F7F}"/>
          </ac:spMkLst>
        </pc:spChg>
        <pc:spChg chg="del mod">
          <ac:chgData name="Sara Monteiro - FORMADOR PRT" userId="S::sara.monteiro.prt@msft.cesae.pt::21b18b9a-5f76-4055-bb3c-283e3c17c384" providerId="AD" clId="Web-{7AD6AC3E-48AB-D33A-54E9-283A8776F095}" dt="2023-02-08T21:47:46.450" v="645"/>
          <ac:spMkLst>
            <pc:docMk/>
            <pc:sldMk cId="2591259495" sldId="861"/>
            <ac:spMk id="3" creationId="{3333F72C-4C05-8220-17EB-5806A09D3FB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47:55.466" v="646" actId="1076"/>
          <ac:picMkLst>
            <pc:docMk/>
            <pc:sldMk cId="2591259495" sldId="861"/>
            <ac:picMk id="6" creationId="{B135C9BD-85F3-ACB6-E06D-553555C86948}"/>
          </ac:picMkLst>
        </pc:picChg>
      </pc:sldChg>
    </pc:docChg>
  </pc:docChgLst>
  <pc:docChgLst>
    <pc:chgData name="Sara Monteiro - FORMADOR PRT" userId="21b18b9a-5f76-4055-bb3c-283e3c17c384" providerId="ADAL" clId="{2623504E-DFFE-4FB6-960E-55BB0AD980B1}"/>
    <pc:docChg chg="undo custSel addSld delSld modSld sldOrd">
      <pc:chgData name="Sara Monteiro - FORMADOR PRT" userId="21b18b9a-5f76-4055-bb3c-283e3c17c384" providerId="ADAL" clId="{2623504E-DFFE-4FB6-960E-55BB0AD980B1}" dt="2023-03-22T18:50:23.249" v="1266"/>
      <pc:docMkLst>
        <pc:docMk/>
      </pc:docMkLst>
      <pc:sldChg chg="delSp modSp mod">
        <pc:chgData name="Sara Monteiro - FORMADOR PRT" userId="21b18b9a-5f76-4055-bb3c-283e3c17c384" providerId="ADAL" clId="{2623504E-DFFE-4FB6-960E-55BB0AD980B1}" dt="2023-03-22T18:49:06.007" v="1256" actId="478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2623504E-DFFE-4FB6-960E-55BB0AD980B1}" dt="2023-03-19T17:11:16.654" v="17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2623504E-DFFE-4FB6-960E-55BB0AD980B1}" dt="2023-03-19T17:11:30.103" v="59" actId="20577"/>
          <ac:spMkLst>
            <pc:docMk/>
            <pc:sldMk cId="3053478608" sldId="854"/>
            <ac:spMk id="3" creationId="{1F758AE5-0025-4636-B454-6DB6D3A75A7D}"/>
          </ac:spMkLst>
        </pc:spChg>
        <pc:picChg chg="del">
          <ac:chgData name="Sara Monteiro - FORMADOR PRT" userId="21b18b9a-5f76-4055-bb3c-283e3c17c384" providerId="ADAL" clId="{2623504E-DFFE-4FB6-960E-55BB0AD980B1}" dt="2023-03-22T18:49:06.007" v="1256" actId="478"/>
          <ac:picMkLst>
            <pc:docMk/>
            <pc:sldMk cId="3053478608" sldId="854"/>
            <ac:picMk id="1026" creationId="{44E36AA0-10EE-40DC-E479-7FF47A6FCD4E}"/>
          </ac:picMkLst>
        </pc:picChg>
      </pc:sldChg>
      <pc:sldChg chg="modSp mod">
        <pc:chgData name="Sara Monteiro - FORMADOR PRT" userId="21b18b9a-5f76-4055-bb3c-283e3c17c384" providerId="ADAL" clId="{2623504E-DFFE-4FB6-960E-55BB0AD980B1}" dt="2023-03-22T18:49:41.931" v="125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2623504E-DFFE-4FB6-960E-55BB0AD980B1}" dt="2023-03-22T18:49:41.931" v="1257"/>
          <ac:spMkLst>
            <pc:docMk/>
            <pc:sldMk cId="1489288660" sldId="855"/>
            <ac:spMk id="6" creationId="{C5BD6FB3-60F1-4C40-BAE3-CFAF2C634718}"/>
          </ac:spMkLst>
        </pc:spChg>
      </pc:sldChg>
      <pc:sldChg chg="modSp mod">
        <pc:chgData name="Sara Monteiro - FORMADOR PRT" userId="21b18b9a-5f76-4055-bb3c-283e3c17c384" providerId="ADAL" clId="{2623504E-DFFE-4FB6-960E-55BB0AD980B1}" dt="2023-03-22T18:49:45.857" v="1258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2623504E-DFFE-4FB6-960E-55BB0AD980B1}" dt="2023-03-19T17:33:24.905" v="1160" actId="5793"/>
          <ac:spMkLst>
            <pc:docMk/>
            <pc:sldMk cId="1822420436" sldId="856"/>
            <ac:spMk id="3" creationId="{F89A5789-3A87-454A-8461-0CF3912C9D04}"/>
          </ac:spMkLst>
        </pc:spChg>
        <pc:spChg chg="mod">
          <ac:chgData name="Sara Monteiro - FORMADOR PRT" userId="21b18b9a-5f76-4055-bb3c-283e3c17c384" providerId="ADAL" clId="{2623504E-DFFE-4FB6-960E-55BB0AD980B1}" dt="2023-03-22T18:49:45.857" v="1258"/>
          <ac:spMkLst>
            <pc:docMk/>
            <pc:sldMk cId="1822420436" sldId="856"/>
            <ac:spMk id="6" creationId="{C5BD6FB3-60F1-4C40-BAE3-CFAF2C634718}"/>
          </ac:spMkLst>
        </pc:spChg>
        <pc:spChg chg="mod">
          <ac:chgData name="Sara Monteiro - FORMADOR PRT" userId="21b18b9a-5f76-4055-bb3c-283e3c17c384" providerId="ADAL" clId="{2623504E-DFFE-4FB6-960E-55BB0AD980B1}" dt="2023-03-19T17:33:39.659" v="1167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addSp modSp mod">
        <pc:chgData name="Sara Monteiro - FORMADOR PRT" userId="21b18b9a-5f76-4055-bb3c-283e3c17c384" providerId="ADAL" clId="{2623504E-DFFE-4FB6-960E-55BB0AD980B1}" dt="2023-03-22T18:49:51.548" v="1259"/>
        <pc:sldMkLst>
          <pc:docMk/>
          <pc:sldMk cId="132950132" sldId="857"/>
        </pc:sldMkLst>
        <pc:spChg chg="mod">
          <ac:chgData name="Sara Monteiro - FORMADOR PRT" userId="21b18b9a-5f76-4055-bb3c-283e3c17c384" providerId="ADAL" clId="{2623504E-DFFE-4FB6-960E-55BB0AD980B1}" dt="2023-03-19T17:11:58.491" v="65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6:17:37.383" v="12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1.548" v="1259"/>
          <ac:spMkLst>
            <pc:docMk/>
            <pc:sldMk cId="132950132" sldId="857"/>
            <ac:spMk id="4" creationId="{5443E666-E104-D2D8-782B-1D6E6D98EB84}"/>
          </ac:spMkLst>
        </pc:spChg>
        <pc:picChg chg="add mod">
          <ac:chgData name="Sara Monteiro - FORMADOR PRT" userId="21b18b9a-5f76-4055-bb3c-283e3c17c384" providerId="ADAL" clId="{2623504E-DFFE-4FB6-960E-55BB0AD980B1}" dt="2023-03-19T17:13:35.598" v="157" actId="1076"/>
          <ac:picMkLst>
            <pc:docMk/>
            <pc:sldMk cId="132950132" sldId="857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14:30.954" v="203" actId="1076"/>
          <ac:picMkLst>
            <pc:docMk/>
            <pc:sldMk cId="132950132" sldId="857"/>
            <ac:picMk id="9" creationId="{D41E45D3-FF87-3435-A06D-3EA544B4B45C}"/>
          </ac:picMkLst>
        </pc:picChg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2432284740" sldId="858"/>
        </pc:sldMkLst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4254080957" sldId="859"/>
        </pc:sldMkLst>
      </pc:sldChg>
      <pc:sldChg chg="modSp mod ord">
        <pc:chgData name="Sara Monteiro - FORMADOR PRT" userId="21b18b9a-5f76-4055-bb3c-283e3c17c384" providerId="ADAL" clId="{2623504E-DFFE-4FB6-960E-55BB0AD980B1}" dt="2023-03-22T18:50:23.249" v="1266"/>
        <pc:sldMkLst>
          <pc:docMk/>
          <pc:sldMk cId="2591259495" sldId="861"/>
        </pc:sldMkLst>
        <pc:spChg chg="mod">
          <ac:chgData name="Sara Monteiro - FORMADOR PRT" userId="21b18b9a-5f76-4055-bb3c-283e3c17c384" providerId="ADAL" clId="{2623504E-DFFE-4FB6-960E-55BB0AD980B1}" dt="2023-03-22T18:48:55.692" v="1253" actId="20577"/>
          <ac:spMkLst>
            <pc:docMk/>
            <pc:sldMk cId="2591259495" sldId="861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8:50:23.249" v="1266"/>
          <ac:spMkLst>
            <pc:docMk/>
            <pc:sldMk cId="2591259495" sldId="861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22T18:50:16.986" v="1265" actId="1076"/>
          <ac:picMkLst>
            <pc:docMk/>
            <pc:sldMk cId="2591259495" sldId="861"/>
            <ac:picMk id="6" creationId="{B135C9BD-85F3-ACB6-E06D-553555C86948}"/>
          </ac:picMkLst>
        </pc:picChg>
      </pc:sldChg>
      <pc:sldChg chg="add del">
        <pc:chgData name="Sara Monteiro - FORMADOR PRT" userId="21b18b9a-5f76-4055-bb3c-283e3c17c384" providerId="ADAL" clId="{2623504E-DFFE-4FB6-960E-55BB0AD980B1}" dt="2023-03-19T17:34:43.339" v="1168" actId="47"/>
        <pc:sldMkLst>
          <pc:docMk/>
          <pc:sldMk cId="1726906869" sldId="862"/>
        </pc:sldMkLst>
      </pc:sldChg>
      <pc:sldChg chg="modSp add mod">
        <pc:chgData name="Sara Monteiro - FORMADOR PRT" userId="21b18b9a-5f76-4055-bb3c-283e3c17c384" providerId="ADAL" clId="{2623504E-DFFE-4FB6-960E-55BB0AD980B1}" dt="2023-03-22T18:49:55.178" v="1260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2623504E-DFFE-4FB6-960E-55BB0AD980B1}" dt="2023-03-22T16:17:21.386" v="1215" actId="20577"/>
          <ac:spMkLst>
            <pc:docMk/>
            <pc:sldMk cId="1377568126" sldId="863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5.178" v="1260"/>
          <ac:spMkLst>
            <pc:docMk/>
            <pc:sldMk cId="1377568126" sldId="863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22:20.407" v="341" actId="1076"/>
          <ac:picMkLst>
            <pc:docMk/>
            <pc:sldMk cId="1377568126" sldId="863"/>
            <ac:picMk id="7" creationId="{680B9CC1-68D9-73BB-6424-E28F88755790}"/>
          </ac:picMkLst>
        </pc:picChg>
        <pc:picChg chg="mod">
          <ac:chgData name="Sara Monteiro - FORMADOR PRT" userId="21b18b9a-5f76-4055-bb3c-283e3c17c384" providerId="ADAL" clId="{2623504E-DFFE-4FB6-960E-55BB0AD980B1}" dt="2023-03-19T17:22:21.663" v="342" actId="1076"/>
          <ac:picMkLst>
            <pc:docMk/>
            <pc:sldMk cId="1377568126" sldId="863"/>
            <ac:picMk id="9" creationId="{D41E45D3-FF87-3435-A06D-3EA544B4B45C}"/>
          </ac:picMkLst>
        </pc:picChg>
      </pc:sldChg>
      <pc:sldChg chg="addSp delSp modSp add mod">
        <pc:chgData name="Sara Monteiro - FORMADOR PRT" userId="21b18b9a-5f76-4055-bb3c-283e3c17c384" providerId="ADAL" clId="{2623504E-DFFE-4FB6-960E-55BB0AD980B1}" dt="2023-03-22T18:50:02.102" v="1261"/>
        <pc:sldMkLst>
          <pc:docMk/>
          <pc:sldMk cId="1681975307" sldId="864"/>
        </pc:sldMkLst>
        <pc:spChg chg="mod">
          <ac:chgData name="Sara Monteiro - FORMADOR PRT" userId="21b18b9a-5f76-4055-bb3c-283e3c17c384" providerId="ADAL" clId="{2623504E-DFFE-4FB6-960E-55BB0AD980B1}" dt="2023-03-19T17:23:55.856" v="405" actId="20577"/>
          <ac:spMkLst>
            <pc:docMk/>
            <pc:sldMk cId="1681975307" sldId="864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19T17:29:37.182" v="748" actId="20577"/>
          <ac:spMkLst>
            <pc:docMk/>
            <pc:sldMk cId="1681975307" sldId="864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2.102" v="1261"/>
          <ac:spMkLst>
            <pc:docMk/>
            <pc:sldMk cId="1681975307" sldId="864"/>
            <ac:spMk id="4" creationId="{5443E666-E104-D2D8-782B-1D6E6D98EB84}"/>
          </ac:spMkLst>
        </pc:spChg>
        <pc:picChg chg="del">
          <ac:chgData name="Sara Monteiro - FORMADOR PRT" userId="21b18b9a-5f76-4055-bb3c-283e3c17c384" providerId="ADAL" clId="{2623504E-DFFE-4FB6-960E-55BB0AD980B1}" dt="2023-03-19T17:24:00.152" v="407" actId="478"/>
          <ac:picMkLst>
            <pc:docMk/>
            <pc:sldMk cId="1681975307" sldId="864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27:25.512" v="428" actId="1076"/>
          <ac:picMkLst>
            <pc:docMk/>
            <pc:sldMk cId="1681975307" sldId="864"/>
            <ac:picMk id="8" creationId="{980F2B71-A027-EDB7-88F9-5D330581E2B9}"/>
          </ac:picMkLst>
        </pc:picChg>
        <pc:picChg chg="del">
          <ac:chgData name="Sara Monteiro - FORMADOR PRT" userId="21b18b9a-5f76-4055-bb3c-283e3c17c384" providerId="ADAL" clId="{2623504E-DFFE-4FB6-960E-55BB0AD980B1}" dt="2023-03-19T17:23:59.668" v="406" actId="478"/>
          <ac:picMkLst>
            <pc:docMk/>
            <pc:sldMk cId="1681975307" sldId="864"/>
            <ac:picMk id="9" creationId="{D41E45D3-FF87-3435-A06D-3EA544B4B45C}"/>
          </ac:picMkLst>
        </pc:picChg>
      </pc:sldChg>
      <pc:sldChg chg="modSp add mod">
        <pc:chgData name="Sara Monteiro - FORMADOR PRT" userId="21b18b9a-5f76-4055-bb3c-283e3c17c384" providerId="ADAL" clId="{2623504E-DFFE-4FB6-960E-55BB0AD980B1}" dt="2023-03-22T18:50:05.396" v="1262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2623504E-DFFE-4FB6-960E-55BB0AD980B1}" dt="2023-03-22T16:18:22.751" v="1252" actId="20577"/>
          <ac:spMkLst>
            <pc:docMk/>
            <pc:sldMk cId="3209939965" sldId="865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5.396" v="1262"/>
          <ac:spMkLst>
            <pc:docMk/>
            <pc:sldMk cId="3209939965" sldId="865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30:00.228" v="751" actId="1076"/>
          <ac:picMkLst>
            <pc:docMk/>
            <pc:sldMk cId="3209939965" sldId="865"/>
            <ac:picMk id="8" creationId="{980F2B71-A027-EDB7-88F9-5D330581E2B9}"/>
          </ac:picMkLst>
        </pc:picChg>
      </pc:sldChg>
    </pc:docChg>
  </pc:docChgLst>
  <pc:docChgLst>
    <pc:chgData name="Sara Monteiro - FORMADOR PRT" userId="S::sara.monteiro.prt@msft.cesae.pt::21b18b9a-5f76-4055-bb3c-283e3c17c384" providerId="AD" clId="Web-{1C8AAF47-8C5C-4E42-877C-ED1E0F456AEF}"/>
    <pc:docChg chg="delSld modSld sldOrd">
      <pc:chgData name="Sara Monteiro - FORMADOR PRT" userId="S::sara.monteiro.prt@msft.cesae.pt::21b18b9a-5f76-4055-bb3c-283e3c17c384" providerId="AD" clId="Web-{1C8AAF47-8C5C-4E42-877C-ED1E0F456AEF}" dt="2023-02-15T16:51:38.264" v="67"/>
      <pc:docMkLst>
        <pc:docMk/>
      </pc:docMkLst>
      <pc:sldChg chg="del">
        <pc:chgData name="Sara Monteiro - FORMADOR PRT" userId="S::sara.monteiro.prt@msft.cesae.pt::21b18b9a-5f76-4055-bb3c-283e3c17c384" providerId="AD" clId="Web-{1C8AAF47-8C5C-4E42-877C-ED1E0F456AEF}" dt="2023-02-15T16:51:28.795" v="66"/>
        <pc:sldMkLst>
          <pc:docMk/>
          <pc:sldMk cId="1678706634" sldId="4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5"/>
        <pc:sldMkLst>
          <pc:docMk/>
          <pc:sldMk cId="105375148" sldId="4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3"/>
        <pc:sldMkLst>
          <pc:docMk/>
          <pc:sldMk cId="1493299140" sldId="4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1"/>
        <pc:sldMkLst>
          <pc:docMk/>
          <pc:sldMk cId="616297643" sldId="59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4"/>
        <pc:sldMkLst>
          <pc:docMk/>
          <pc:sldMk cId="726907061" sldId="61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2"/>
        <pc:sldMkLst>
          <pc:docMk/>
          <pc:sldMk cId="1260313915" sldId="61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0"/>
        <pc:sldMkLst>
          <pc:docMk/>
          <pc:sldMk cId="780547153" sldId="61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6"/>
        <pc:sldMkLst>
          <pc:docMk/>
          <pc:sldMk cId="1983259983" sldId="62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9"/>
        <pc:sldMkLst>
          <pc:docMk/>
          <pc:sldMk cId="2998133991" sldId="63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8"/>
        <pc:sldMkLst>
          <pc:docMk/>
          <pc:sldMk cId="1149289459" sldId="63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7"/>
        <pc:sldMkLst>
          <pc:docMk/>
          <pc:sldMk cId="978683686" sldId="63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4"/>
        <pc:sldMkLst>
          <pc:docMk/>
          <pc:sldMk cId="53983059" sldId="63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5"/>
        <pc:sldMkLst>
          <pc:docMk/>
          <pc:sldMk cId="3086477185" sldId="63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3"/>
        <pc:sldMkLst>
          <pc:docMk/>
          <pc:sldMk cId="366326498" sldId="63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2"/>
        <pc:sldMkLst>
          <pc:docMk/>
          <pc:sldMk cId="964725257" sldId="63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9"/>
        <pc:sldMkLst>
          <pc:docMk/>
          <pc:sldMk cId="2357640080" sldId="63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1"/>
        <pc:sldMkLst>
          <pc:docMk/>
          <pc:sldMk cId="4277660928" sldId="63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0"/>
        <pc:sldMkLst>
          <pc:docMk/>
          <pc:sldMk cId="3162826272" sldId="63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8"/>
        <pc:sldMkLst>
          <pc:docMk/>
          <pc:sldMk cId="795113287" sldId="64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7"/>
        <pc:sldMkLst>
          <pc:docMk/>
          <pc:sldMk cId="504536331" sldId="64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6"/>
        <pc:sldMkLst>
          <pc:docMk/>
          <pc:sldMk cId="674922639" sldId="64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5"/>
        <pc:sldMkLst>
          <pc:docMk/>
          <pc:sldMk cId="1270189953" sldId="64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4"/>
        <pc:sldMkLst>
          <pc:docMk/>
          <pc:sldMk cId="3567403862" sldId="64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3"/>
        <pc:sldMkLst>
          <pc:docMk/>
          <pc:sldMk cId="2773041437" sldId="64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2"/>
        <pc:sldMkLst>
          <pc:docMk/>
          <pc:sldMk cId="3352672150" sldId="64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1"/>
        <pc:sldMkLst>
          <pc:docMk/>
          <pc:sldMk cId="498962288" sldId="64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0"/>
        <pc:sldMkLst>
          <pc:docMk/>
          <pc:sldMk cId="1494572337" sldId="6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9"/>
        <pc:sldMkLst>
          <pc:docMk/>
          <pc:sldMk cId="3655970186" sldId="64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8"/>
        <pc:sldMkLst>
          <pc:docMk/>
          <pc:sldMk cId="26775778" sldId="65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7"/>
        <pc:sldMkLst>
          <pc:docMk/>
          <pc:sldMk cId="3545101857" sldId="65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6"/>
        <pc:sldMkLst>
          <pc:docMk/>
          <pc:sldMk cId="3601722229" sldId="65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3"/>
        <pc:sldMkLst>
          <pc:docMk/>
          <pc:sldMk cId="3136585622" sldId="65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5"/>
        <pc:sldMkLst>
          <pc:docMk/>
          <pc:sldMk cId="3449663334" sldId="65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4"/>
        <pc:sldMkLst>
          <pc:docMk/>
          <pc:sldMk cId="214070229" sldId="65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2"/>
        <pc:sldMkLst>
          <pc:docMk/>
          <pc:sldMk cId="3008864504" sldId="6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1"/>
        <pc:sldMkLst>
          <pc:docMk/>
          <pc:sldMk cId="1296020988" sldId="6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0"/>
        <pc:sldMkLst>
          <pc:docMk/>
          <pc:sldMk cId="3311281365" sldId="65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9"/>
        <pc:sldMkLst>
          <pc:docMk/>
          <pc:sldMk cId="2133503969" sldId="65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8"/>
        <pc:sldMkLst>
          <pc:docMk/>
          <pc:sldMk cId="4035584290" sldId="66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7"/>
        <pc:sldMkLst>
          <pc:docMk/>
          <pc:sldMk cId="3580097189" sldId="66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6"/>
        <pc:sldMkLst>
          <pc:docMk/>
          <pc:sldMk cId="1045943855" sldId="66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5"/>
        <pc:sldMkLst>
          <pc:docMk/>
          <pc:sldMk cId="4045258591" sldId="66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4"/>
        <pc:sldMkLst>
          <pc:docMk/>
          <pc:sldMk cId="1042119886" sldId="66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3"/>
        <pc:sldMkLst>
          <pc:docMk/>
          <pc:sldMk cId="1345477826" sldId="66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2"/>
        <pc:sldMkLst>
          <pc:docMk/>
          <pc:sldMk cId="2316634822" sldId="66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1"/>
        <pc:sldMkLst>
          <pc:docMk/>
          <pc:sldMk cId="3802009054" sldId="66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0"/>
        <pc:sldMkLst>
          <pc:docMk/>
          <pc:sldMk cId="1745202145" sldId="66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9"/>
        <pc:sldMkLst>
          <pc:docMk/>
          <pc:sldMk cId="1743151648" sldId="66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8"/>
        <pc:sldMkLst>
          <pc:docMk/>
          <pc:sldMk cId="1514742406" sldId="67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7"/>
        <pc:sldMkLst>
          <pc:docMk/>
          <pc:sldMk cId="1952763063" sldId="67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6"/>
        <pc:sldMkLst>
          <pc:docMk/>
          <pc:sldMk cId="75479617" sldId="67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5"/>
        <pc:sldMkLst>
          <pc:docMk/>
          <pc:sldMk cId="1916322061" sldId="67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4"/>
        <pc:sldMkLst>
          <pc:docMk/>
          <pc:sldMk cId="1651234333" sldId="67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3"/>
        <pc:sldMkLst>
          <pc:docMk/>
          <pc:sldMk cId="2360458857" sldId="67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2"/>
        <pc:sldMkLst>
          <pc:docMk/>
          <pc:sldMk cId="1224456860" sldId="67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1"/>
        <pc:sldMkLst>
          <pc:docMk/>
          <pc:sldMk cId="3068267797" sldId="67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0"/>
        <pc:sldMkLst>
          <pc:docMk/>
          <pc:sldMk cId="2987808097" sldId="67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9"/>
        <pc:sldMkLst>
          <pc:docMk/>
          <pc:sldMk cId="520681843" sldId="68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8"/>
        <pc:sldMkLst>
          <pc:docMk/>
          <pc:sldMk cId="1751708703" sldId="68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7"/>
        <pc:sldMkLst>
          <pc:docMk/>
          <pc:sldMk cId="1774489294" sldId="68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5"/>
        <pc:sldMkLst>
          <pc:docMk/>
          <pc:sldMk cId="3002901978" sldId="68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6"/>
        <pc:sldMkLst>
          <pc:docMk/>
          <pc:sldMk cId="3244373137" sldId="68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4"/>
        <pc:sldMkLst>
          <pc:docMk/>
          <pc:sldMk cId="3197285553" sldId="68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3"/>
        <pc:sldMkLst>
          <pc:docMk/>
          <pc:sldMk cId="1797020081" sldId="844"/>
        </pc:sldMkLst>
      </pc:sldChg>
      <pc:sldChg chg="modSp">
        <pc:chgData name="Sara Monteiro - FORMADOR PRT" userId="S::sara.monteiro.prt@msft.cesae.pt::21b18b9a-5f76-4055-bb3c-283e3c17c384" providerId="AD" clId="Web-{1C8AAF47-8C5C-4E42-877C-ED1E0F456AEF}" dt="2023-02-15T16:51:07.123" v="1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1C8AAF47-8C5C-4E42-877C-ED1E0F456AEF}" dt="2023-02-15T16:51:07.123" v="1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2"/>
        <pc:sldMkLst>
          <pc:docMk/>
          <pc:sldMk cId="3825285437" sldId="860"/>
        </pc:sldMkLst>
      </pc:sldChg>
      <pc:sldChg chg="ord">
        <pc:chgData name="Sara Monteiro - FORMADOR PRT" userId="S::sara.monteiro.prt@msft.cesae.pt::21b18b9a-5f76-4055-bb3c-283e3c17c384" providerId="AD" clId="Web-{1C8AAF47-8C5C-4E42-877C-ED1E0F456AEF}" dt="2023-02-15T16:51:38.264" v="67"/>
        <pc:sldMkLst>
          <pc:docMk/>
          <pc:sldMk cId="2591259495" sldId="861"/>
        </pc:sldMkLst>
      </pc:sldChg>
    </pc:docChg>
  </pc:docChgLst>
  <pc:docChgLst>
    <pc:chgData name="Sara Monteiro - FORMADOR PRT" userId="21b18b9a-5f76-4055-bb3c-283e3c17c384" providerId="ADAL" clId="{9D35D2DE-438E-4174-B4CC-0D2ABDD3A4FF}"/>
    <pc:docChg chg="undo custSel addSld modSld addSection delSection">
      <pc:chgData name="Sara Monteiro - FORMADOR PRT" userId="21b18b9a-5f76-4055-bb3c-283e3c17c384" providerId="ADAL" clId="{9D35D2DE-438E-4174-B4CC-0D2ABDD3A4FF}" dt="2023-11-04T12:25:31.448" v="279" actId="20577"/>
      <pc:docMkLst>
        <pc:docMk/>
      </pc:docMkLst>
      <pc:sldChg chg="modSp mod">
        <pc:chgData name="Sara Monteiro - FORMADOR PRT" userId="21b18b9a-5f76-4055-bb3c-283e3c17c384" providerId="ADAL" clId="{9D35D2DE-438E-4174-B4CC-0D2ABDD3A4FF}" dt="2023-11-03T15:07:01.347" v="112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9D35D2DE-438E-4174-B4CC-0D2ABDD3A4FF}" dt="2023-11-03T15:06:44.998" v="48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9D35D2DE-438E-4174-B4CC-0D2ABDD3A4FF}" dt="2023-11-03T15:07:01.347" v="112" actId="20577"/>
          <ac:spMkLst>
            <pc:docMk/>
            <pc:sldMk cId="3053478608" sldId="854"/>
            <ac:spMk id="3" creationId="{1F758AE5-0025-4636-B454-6DB6D3A75A7D}"/>
          </ac:spMkLst>
        </pc:spChg>
      </pc:sldChg>
      <pc:sldChg chg="modSp mod">
        <pc:chgData name="Sara Monteiro - FORMADOR PRT" userId="21b18b9a-5f76-4055-bb3c-283e3c17c384" providerId="ADAL" clId="{9D35D2DE-438E-4174-B4CC-0D2ABDD3A4FF}" dt="2023-11-03T15:07:16.107" v="120" actId="2057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9D35D2DE-438E-4174-B4CC-0D2ABDD3A4FF}" dt="2023-11-03T15:07:16.107" v="120" actId="20577"/>
          <ac:spMkLst>
            <pc:docMk/>
            <pc:sldMk cId="1489288660" sldId="855"/>
            <ac:spMk id="6" creationId="{C5BD6FB3-60F1-4C40-BAE3-CFAF2C634718}"/>
          </ac:spMkLst>
        </pc:spChg>
      </pc:sldChg>
      <pc:sldChg chg="modSp mod">
        <pc:chgData name="Sara Monteiro - FORMADOR PRT" userId="21b18b9a-5f76-4055-bb3c-283e3c17c384" providerId="ADAL" clId="{9D35D2DE-438E-4174-B4CC-0D2ABDD3A4FF}" dt="2023-11-03T15:07:33.250" v="123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9D35D2DE-438E-4174-B4CC-0D2ABDD3A4FF}" dt="2023-11-03T15:07:33.250" v="123"/>
          <ac:spMkLst>
            <pc:docMk/>
            <pc:sldMk cId="1822420436" sldId="856"/>
            <ac:spMk id="6" creationId="{C5BD6FB3-60F1-4C40-BAE3-CFAF2C634718}"/>
          </ac:spMkLst>
        </pc:spChg>
      </pc:sldChg>
      <pc:sldChg chg="delSp modSp mod">
        <pc:chgData name="Sara Monteiro - FORMADOR PRT" userId="21b18b9a-5f76-4055-bb3c-283e3c17c384" providerId="ADAL" clId="{9D35D2DE-438E-4174-B4CC-0D2ABDD3A4FF}" dt="2023-11-04T12:25:31.448" v="279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9D35D2DE-438E-4174-B4CC-0D2ABDD3A4FF}" dt="2023-11-04T12:25:31.448" v="279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36.402" v="124"/>
          <ac:spMkLst>
            <pc:docMk/>
            <pc:sldMk cId="132950132" sldId="857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9D35D2DE-438E-4174-B4CC-0D2ABDD3A4FF}" dt="2023-11-03T15:10:55.810" v="225" actId="14100"/>
          <ac:picMkLst>
            <pc:docMk/>
            <pc:sldMk cId="132950132" sldId="857"/>
            <ac:picMk id="7" creationId="{680B9CC1-68D9-73BB-6424-E28F88755790}"/>
          </ac:picMkLst>
        </pc:picChg>
        <pc:picChg chg="del">
          <ac:chgData name="Sara Monteiro - FORMADOR PRT" userId="21b18b9a-5f76-4055-bb3c-283e3c17c384" providerId="ADAL" clId="{9D35D2DE-438E-4174-B4CC-0D2ABDD3A4FF}" dt="2023-11-03T15:10:31.148" v="217" actId="478"/>
          <ac:picMkLst>
            <pc:docMk/>
            <pc:sldMk cId="132950132" sldId="857"/>
            <ac:picMk id="9" creationId="{D41E45D3-FF87-3435-A06D-3EA544B4B45C}"/>
          </ac:picMkLst>
        </pc:picChg>
      </pc:sldChg>
      <pc:sldChg chg="modSp mod">
        <pc:chgData name="Sara Monteiro - FORMADOR PRT" userId="21b18b9a-5f76-4055-bb3c-283e3c17c384" providerId="ADAL" clId="{9D35D2DE-438E-4174-B4CC-0D2ABDD3A4FF}" dt="2023-11-03T15:07:51.994" v="129"/>
        <pc:sldMkLst>
          <pc:docMk/>
          <pc:sldMk cId="2591259495" sldId="861"/>
        </pc:sldMkLst>
        <pc:spChg chg="mod">
          <ac:chgData name="Sara Monteiro - FORMADOR PRT" userId="21b18b9a-5f76-4055-bb3c-283e3c17c384" providerId="ADAL" clId="{9D35D2DE-438E-4174-B4CC-0D2ABDD3A4FF}" dt="2023-11-03T15:07:51.994" v="129"/>
          <ac:spMkLst>
            <pc:docMk/>
            <pc:sldMk cId="2591259495" sldId="861"/>
            <ac:spMk id="4" creationId="{5443E666-E104-D2D8-782B-1D6E6D98EB84}"/>
          </ac:spMkLst>
        </pc:spChg>
      </pc:sldChg>
      <pc:sldChg chg="delSp modSp mod">
        <pc:chgData name="Sara Monteiro - FORMADOR PRT" userId="21b18b9a-5f76-4055-bb3c-283e3c17c384" providerId="ADAL" clId="{9D35D2DE-438E-4174-B4CC-0D2ABDD3A4FF}" dt="2023-11-03T15:10:50.657" v="224" actId="1076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9D35D2DE-438E-4174-B4CC-0D2ABDD3A4FF}" dt="2023-11-03T15:10:22.175" v="216" actId="27636"/>
          <ac:spMkLst>
            <pc:docMk/>
            <pc:sldMk cId="1377568126" sldId="863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38.895" v="125"/>
          <ac:spMkLst>
            <pc:docMk/>
            <pc:sldMk cId="1377568126" sldId="863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9D35D2DE-438E-4174-B4CC-0D2ABDD3A4FF}" dt="2023-11-03T15:10:50.657" v="224" actId="1076"/>
          <ac:picMkLst>
            <pc:docMk/>
            <pc:sldMk cId="1377568126" sldId="863"/>
            <ac:picMk id="7" creationId="{680B9CC1-68D9-73BB-6424-E28F88755790}"/>
          </ac:picMkLst>
        </pc:picChg>
        <pc:picChg chg="del">
          <ac:chgData name="Sara Monteiro - FORMADOR PRT" userId="21b18b9a-5f76-4055-bb3c-283e3c17c384" providerId="ADAL" clId="{9D35D2DE-438E-4174-B4CC-0D2ABDD3A4FF}" dt="2023-11-03T15:10:36.321" v="219" actId="478"/>
          <ac:picMkLst>
            <pc:docMk/>
            <pc:sldMk cId="1377568126" sldId="863"/>
            <ac:picMk id="9" creationId="{D41E45D3-FF87-3435-A06D-3EA544B4B45C}"/>
          </ac:picMkLst>
        </pc:picChg>
      </pc:sldChg>
      <pc:sldChg chg="modSp mod">
        <pc:chgData name="Sara Monteiro - FORMADOR PRT" userId="21b18b9a-5f76-4055-bb3c-283e3c17c384" providerId="ADAL" clId="{9D35D2DE-438E-4174-B4CC-0D2ABDD3A4FF}" dt="2023-11-03T15:07:58.018" v="130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9D35D2DE-438E-4174-B4CC-0D2ABDD3A4FF}" dt="2023-11-03T15:07:58.018" v="130"/>
          <ac:spMkLst>
            <pc:docMk/>
            <pc:sldMk cId="3209939965" sldId="865"/>
            <ac:spMk id="4" creationId="{5443E666-E104-D2D8-782B-1D6E6D98EB84}"/>
          </ac:spMkLst>
        </pc:spChg>
      </pc:sldChg>
      <pc:sldChg chg="modSp add mod">
        <pc:chgData name="Sara Monteiro - FORMADOR PRT" userId="21b18b9a-5f76-4055-bb3c-283e3c17c384" providerId="ADAL" clId="{9D35D2DE-438E-4174-B4CC-0D2ABDD3A4FF}" dt="2023-11-03T15:07:41.653" v="126"/>
        <pc:sldMkLst>
          <pc:docMk/>
          <pc:sldMk cId="1681975307" sldId="866"/>
        </pc:sldMkLst>
        <pc:spChg chg="mod">
          <ac:chgData name="Sara Monteiro - FORMADOR PRT" userId="21b18b9a-5f76-4055-bb3c-283e3c17c384" providerId="ADAL" clId="{9D35D2DE-438E-4174-B4CC-0D2ABDD3A4FF}" dt="2023-11-03T15:06:16.494" v="11" actId="1076"/>
          <ac:spMkLst>
            <pc:docMk/>
            <pc:sldMk cId="1681975307" sldId="866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41.653" v="126"/>
          <ac:spMkLst>
            <pc:docMk/>
            <pc:sldMk cId="1681975307" sldId="866"/>
            <ac:spMk id="4" creationId="{5443E666-E104-D2D8-782B-1D6E6D98EB84}"/>
          </ac:spMkLst>
        </pc:spChg>
      </pc:sldChg>
      <pc:sldChg chg="modSp add mod">
        <pc:chgData name="Sara Monteiro - FORMADOR PRT" userId="21b18b9a-5f76-4055-bb3c-283e3c17c384" providerId="ADAL" clId="{9D35D2DE-438E-4174-B4CC-0D2ABDD3A4FF}" dt="2023-11-03T15:07:49.022" v="128"/>
        <pc:sldMkLst>
          <pc:docMk/>
          <pc:sldMk cId="3384982047" sldId="867"/>
        </pc:sldMkLst>
        <pc:spChg chg="mod">
          <ac:chgData name="Sara Monteiro - FORMADOR PRT" userId="21b18b9a-5f76-4055-bb3c-283e3c17c384" providerId="ADAL" clId="{9D35D2DE-438E-4174-B4CC-0D2ABDD3A4FF}" dt="2023-11-03T15:07:49.022" v="128"/>
          <ac:spMkLst>
            <pc:docMk/>
            <pc:sldMk cId="3384982047" sldId="867"/>
            <ac:spMk id="4" creationId="{5443E666-E104-D2D8-782B-1D6E6D98EB84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99772ECE-BB0B-971C-FEB5-224A151BB954}"/>
    <pc:docChg chg="addSld delSld">
      <pc:chgData name="Sara Monteiro - FORMADOR PRT" userId="S::sara.monteiro.prt@msft.cesae.pt::21b18b9a-5f76-4055-bb3c-283e3c17c384" providerId="AD" clId="Web-{99772ECE-BB0B-971C-FEB5-224A151BB954}" dt="2023-02-15T16:48:05.037" v="1"/>
      <pc:docMkLst>
        <pc:docMk/>
      </pc:docMkLst>
      <pc:sldChg chg="new del">
        <pc:chgData name="Sara Monteiro - FORMADOR PRT" userId="S::sara.monteiro.prt@msft.cesae.pt::21b18b9a-5f76-4055-bb3c-283e3c17c384" providerId="AD" clId="Web-{99772ECE-BB0B-971C-FEB5-224A151BB954}" dt="2023-02-15T16:48:05.037" v="1"/>
        <pc:sldMkLst>
          <pc:docMk/>
          <pc:sldMk cId="3894757196" sldId="862"/>
        </pc:sldMkLst>
      </pc:sldChg>
    </pc:docChg>
  </pc:docChgLst>
  <pc:docChgLst>
    <pc:chgData name="Sara Monteiro - FORMADOR PRT" userId="S::sara.monteiro.prt@msft.cesae.pt::21b18b9a-5f76-4055-bb3c-283e3c17c384" providerId="AD" clId="Web-{C942B550-1A40-2F6E-1A6A-A768A2EB7911}"/>
    <pc:docChg chg="modSld">
      <pc:chgData name="Sara Monteiro - FORMADOR PRT" userId="S::sara.monteiro.prt@msft.cesae.pt::21b18b9a-5f76-4055-bb3c-283e3c17c384" providerId="AD" clId="Web-{C942B550-1A40-2F6E-1A6A-A768A2EB7911}" dt="2023-02-27T19:24:10.287" v="53" actId="20577"/>
      <pc:docMkLst>
        <pc:docMk/>
      </pc:docMkLst>
      <pc:sldChg chg="modSp">
        <pc:chgData name="Sara Monteiro - FORMADOR PRT" userId="S::sara.monteiro.prt@msft.cesae.pt::21b18b9a-5f76-4055-bb3c-283e3c17c384" providerId="AD" clId="Web-{C942B550-1A40-2F6E-1A6A-A768A2EB7911}" dt="2023-02-27T19:23:05.785" v="25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3:05.785" v="25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modSp">
        <pc:chgData name="Sara Monteiro - FORMADOR PRT" userId="S::sara.monteiro.prt@msft.cesae.pt::21b18b9a-5f76-4055-bb3c-283e3c17c384" providerId="AD" clId="Web-{C942B550-1A40-2F6E-1A6A-A768A2EB7911}" dt="2023-02-27T19:24:10.287" v="53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4:10.287" v="53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DF7E5-2AC1-4322-A488-B9FBCBBDD181}" type="datetimeFigureOut">
              <a:rPr lang="pt-PT" smtClean="0"/>
              <a:t>27/02/2024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201C-A6C5-4722-B831-986F711A37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25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MESTRE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09A973-10BA-4046-BFCD-BB1F87BADD1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5E7D7B-F34F-4DDC-8CC2-D6330B0A6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89C8CA9-9145-489B-82F0-7B90E580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C363BE9-57F2-4B26-9959-BB4EACF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3356B1-3FC7-4933-B02E-B724FB238919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F5DB8AC7-3B22-4EFD-BCCD-B213B254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41570A97-A97E-4554-9885-06EAB02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UML | Sara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3833-0E87-42B0-83BA-709A61BA0BFF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99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11561-E0BE-4CEB-8F1D-6DC3B70AF06A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13131-FE23-40B3-93F5-FD67FBE34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E47A88-A37C-4DEB-B567-B84040466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1D5996B-5701-4E95-9D32-1A0DAC3129D2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831B3BA-ABD4-4D60-86F0-E382156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CE036553-CBAB-4E72-AAF0-2640AD3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57D2D6-872B-4B47-B245-CEA586458288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A8046F-C188-44B8-A9EA-71CC9BA78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694B8299-C8CD-4F7E-8E99-21F1513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3" name="Espaço Reservado para Número de Slide 5">
            <a:extLst>
              <a:ext uri="{FF2B5EF4-FFF2-40B4-BE49-F238E27FC236}">
                <a16:creationId xmlns:a16="http://schemas.microsoft.com/office/drawing/2014/main" id="{09E56005-7A16-4D4A-95A6-D6B9AC01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1487A-D089-4BD3-8A40-D1FEE956B057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763E63-2297-40A2-B08B-0B24F3435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66C8B82-19A1-4944-8723-6879047D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0AEEAC-AD8B-488E-9107-AB324A4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147F8D3-F2E1-48E0-966A-7BCC6AE09D4F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16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0D54D1-1DBD-47CB-8876-5DD04F1426C4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2B2AE5-33AE-4959-8FC3-1CFD619C8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EAD380C-E415-4870-9B13-166AA7D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BBF8307-FA64-407A-BF9F-100BC9A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A2B9E6-26ED-41E4-AF78-23BEFF9C3303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0E89DC-ED77-4F48-952C-E0C2D0787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1D7FD98-41AF-470F-AFB4-47404C0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C6A95438-82D0-4EB9-9C17-4BEDD2E1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CESAE | UML | Sara Monteiro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FF804B-EBD5-47BB-9AFC-32389346FA0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5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1927-25D7-4992-A8A4-08C7E210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Software </a:t>
            </a:r>
            <a:r>
              <a:rPr lang="pt-PT" dirty="0" err="1"/>
              <a:t>Developer</a:t>
            </a:r>
            <a:br>
              <a:rPr lang="pt-PT" dirty="0"/>
            </a:br>
            <a:r>
              <a:rPr lang="pt-PT" dirty="0"/>
              <a:t>Fevereiro_24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58AE5-0025-4636-B454-6DB6D3A75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UML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9F197F-BF77-4C5D-8A41-578CF3E62C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755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Sara Monteiro</a:t>
            </a:r>
          </a:p>
          <a:p>
            <a:r>
              <a:rPr lang="pt-PT">
                <a:ea typeface="+mn-lt"/>
                <a:cs typeface="+mn-lt"/>
              </a:rPr>
              <a:t>sara.monteiro.prt@msft.cesae.pt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4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0AD4-A24C-4EA8-A1C3-9E681115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  - Quem Sou Eu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A5789-3A87-454A-8461-0CF3912C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>
              <a:cs typeface="Calibri" panose="020F0502020204030204"/>
            </a:endParaRPr>
          </a:p>
          <a:p>
            <a:pPr algn="just"/>
            <a:endParaRPr lang="pt-PT"/>
          </a:p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48EC71-FD54-4F88-99F2-089EC3E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5BD6FB3-60F1-4C40-BAE3-CFAF2C6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D302359-DC37-4D13-990D-834B5089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74" y="1739137"/>
            <a:ext cx="2617335" cy="3916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2FD31-7AA9-DD55-E918-83E41CA67586}"/>
              </a:ext>
            </a:extLst>
          </p:cNvPr>
          <p:cNvSpPr txBox="1"/>
          <p:nvPr/>
        </p:nvSpPr>
        <p:spPr>
          <a:xfrm>
            <a:off x="5403193" y="1458496"/>
            <a:ext cx="595060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/>
              </a:rPr>
              <a:t>Reconversão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Profissional</a:t>
            </a:r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2+ </a:t>
            </a:r>
            <a:r>
              <a:rPr lang="en-US" sz="2800" dirty="0" err="1">
                <a:cs typeface="Calibri"/>
              </a:rPr>
              <a:t>anos</a:t>
            </a:r>
            <a:r>
              <a:rPr lang="en-US" sz="2800" dirty="0">
                <a:cs typeface="Calibri"/>
              </a:rPr>
              <a:t> a </a:t>
            </a:r>
            <a:r>
              <a:rPr lang="en-US" sz="2800" dirty="0" err="1">
                <a:cs typeface="Calibri"/>
              </a:rPr>
              <a:t>trabalhar</a:t>
            </a:r>
            <a:r>
              <a:rPr lang="en-US" sz="2800" dirty="0">
                <a:cs typeface="Calibri"/>
              </a:rPr>
              <a:t> para </a:t>
            </a:r>
            <a:r>
              <a:rPr lang="en-US" sz="2800" dirty="0" err="1">
                <a:cs typeface="Calibri"/>
              </a:rPr>
              <a:t>empresas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2 </a:t>
            </a:r>
            <a:r>
              <a:rPr lang="en-US" sz="2800" dirty="0" err="1">
                <a:cs typeface="Calibri"/>
              </a:rPr>
              <a:t>anos</a:t>
            </a:r>
            <a:r>
              <a:rPr lang="en-US" sz="2800" dirty="0">
                <a:cs typeface="Calibri"/>
              </a:rPr>
              <a:t> freelancer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/>
              </a:rPr>
              <a:t>Adepta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desafios</a:t>
            </a:r>
            <a:r>
              <a:rPr lang="en-US" sz="2800" dirty="0">
                <a:cs typeface="Calibri"/>
              </a:rPr>
              <a:t> e </a:t>
            </a:r>
            <a:r>
              <a:rPr lang="en-US" sz="2800" dirty="0" err="1">
                <a:cs typeface="Calibri"/>
              </a:rPr>
              <a:t>constante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aprendizagem</a:t>
            </a: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Hobbies: </a:t>
            </a:r>
            <a:r>
              <a:rPr lang="en-US" sz="2800" dirty="0" err="1">
                <a:cs typeface="Calibri"/>
              </a:rPr>
              <a:t>ler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séries</a:t>
            </a:r>
            <a:r>
              <a:rPr lang="en-US" sz="2800" dirty="0">
                <a:cs typeface="Calibri"/>
              </a:rPr>
              <a:t>,..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r>
              <a:rPr lang="pt-PT" sz="2800" dirty="0">
                <a:ea typeface="+mn-lt"/>
                <a:cs typeface="+mn-lt"/>
              </a:rPr>
              <a:t>sara.monteiro.prt@msft.cesae.pt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28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0AD4-A24C-4EA8-A1C3-9E681115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Apresentação  - turma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3B214E-2EDC-B892-4C5C-EDB11878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8792"/>
            <a:ext cx="5661596" cy="378724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Char char="•"/>
            </a:pPr>
            <a:r>
              <a:rPr lang="en-US" sz="3200" b="0" dirty="0" err="1">
                <a:cs typeface="Calibri" panose="020F0502020204030204"/>
              </a:rPr>
              <a:t>Área</a:t>
            </a:r>
            <a:r>
              <a:rPr lang="en-US" sz="3200" b="0" dirty="0">
                <a:cs typeface="Calibri" panose="020F0502020204030204"/>
              </a:rPr>
              <a:t> de </a:t>
            </a:r>
            <a:r>
              <a:rPr lang="en-US" sz="3200" b="0" dirty="0" err="1">
                <a:cs typeface="Calibri" panose="020F0502020204030204"/>
              </a:rPr>
              <a:t>Formação</a:t>
            </a:r>
            <a:r>
              <a:rPr lang="en-US" sz="3200" b="0" dirty="0">
                <a:cs typeface="Calibri" panose="020F0502020204030204"/>
              </a:rPr>
              <a:t> / </a:t>
            </a:r>
            <a:r>
              <a:rPr lang="en-US" sz="3200" b="0" dirty="0" err="1">
                <a:cs typeface="Calibri" panose="020F0502020204030204"/>
              </a:rPr>
              <a:t>Experiência</a:t>
            </a:r>
            <a:r>
              <a:rPr lang="en-US" sz="3200" b="0" dirty="0">
                <a:cs typeface="Calibri" panose="020F0502020204030204"/>
              </a:rPr>
              <a:t> </a:t>
            </a:r>
            <a:r>
              <a:rPr lang="en-US" sz="3200" b="0" dirty="0" err="1">
                <a:cs typeface="Calibri" panose="020F0502020204030204"/>
              </a:rPr>
              <a:t>Profissional</a:t>
            </a:r>
          </a:p>
          <a:p>
            <a:pPr marL="342900" indent="-342900">
              <a:buChar char="•"/>
            </a:pPr>
            <a:endParaRPr lang="en-US" sz="3200" b="0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3200" b="0" dirty="0" err="1">
                <a:cs typeface="Calibri" panose="020F0502020204030204"/>
              </a:rPr>
              <a:t>Conhecimentos</a:t>
            </a:r>
            <a:r>
              <a:rPr lang="en-US" sz="3200" b="0" dirty="0">
                <a:cs typeface="Calibri" panose="020F0502020204030204"/>
              </a:rPr>
              <a:t> de </a:t>
            </a:r>
            <a:r>
              <a:rPr lang="en-US" sz="3200" b="0" dirty="0" err="1">
                <a:cs typeface="Calibri" panose="020F0502020204030204"/>
              </a:rPr>
              <a:t>Programação</a:t>
            </a:r>
            <a:endParaRPr lang="en-US" sz="3200" b="0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sz="3200" b="0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3200" b="0" dirty="0" err="1">
                <a:cs typeface="Calibri"/>
              </a:rPr>
              <a:t>Motivação</a:t>
            </a:r>
            <a:r>
              <a:rPr lang="en-US" sz="3200" b="0" dirty="0">
                <a:cs typeface="Calibri" panose="020F0502020204030204"/>
              </a:rPr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A5789-3A87-454A-8461-0CF3912C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0F8993FA-CB6D-8E8E-54C7-A88FE220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35" y="2505075"/>
            <a:ext cx="6123928" cy="2670360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C5BD6FB3-60F1-4C40-BAE3-CFAF2C63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48EC71-FD54-4F88-99F2-089EC3E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dirty="0" smtClean="0"/>
              <a:pPr>
                <a:spcAft>
                  <a:spcPts val="600"/>
                </a:spcAft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42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 que </a:t>
            </a:r>
            <a:r>
              <a:rPr lang="en-US" dirty="0" err="1">
                <a:cs typeface="Calibri Light"/>
              </a:rPr>
              <a:t>vamos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aprender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4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A403AC7-C02D-596C-AF2F-1C5DC27A2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267" y="1517778"/>
            <a:ext cx="7202843" cy="51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7C904-CF83-97B6-C6EC-AC622D3DE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0C9E-E76C-0E7A-AD98-95320E29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 que </a:t>
            </a:r>
            <a:r>
              <a:rPr lang="en-US" dirty="0" err="1">
                <a:cs typeface="Calibri Light"/>
              </a:rPr>
              <a:t>vamos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aprender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FD92-E176-916A-02E2-C5E55F35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cs typeface="Calibri"/>
              </a:rPr>
              <a:t>A </a:t>
            </a:r>
            <a:r>
              <a:rPr lang="en-US" sz="3200" dirty="0" err="1">
                <a:cs typeface="Calibri"/>
              </a:rPr>
              <a:t>engenharia</a:t>
            </a:r>
            <a:r>
              <a:rPr lang="en-US" sz="3200" dirty="0">
                <a:cs typeface="Calibri"/>
              </a:rPr>
              <a:t> de Software e a </a:t>
            </a:r>
            <a:r>
              <a:rPr lang="en-US" sz="3200" dirty="0" err="1">
                <a:cs typeface="Calibri"/>
              </a:rPr>
              <a:t>Importância</a:t>
            </a:r>
            <a:r>
              <a:rPr lang="en-US" sz="3200" dirty="0">
                <a:cs typeface="Calibri"/>
              </a:rPr>
              <a:t> do </a:t>
            </a:r>
            <a:r>
              <a:rPr lang="en-US" sz="3200" dirty="0" err="1">
                <a:cs typeface="Calibri"/>
              </a:rPr>
              <a:t>Levantamento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Requisitos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Diagramas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tipos</a:t>
            </a:r>
            <a:r>
              <a:rPr lang="en-US" sz="3200" dirty="0">
                <a:cs typeface="Calibri"/>
              </a:rPr>
              <a:t> e Casos </a:t>
            </a:r>
            <a:r>
              <a:rPr lang="en-US" sz="3200" dirty="0" err="1">
                <a:cs typeface="Calibri"/>
              </a:rPr>
              <a:t>Prácticos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Classes e </a:t>
            </a:r>
            <a:r>
              <a:rPr lang="en-US" sz="3200" dirty="0" err="1">
                <a:cs typeface="Calibri"/>
              </a:rPr>
              <a:t>Atributos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Métodos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Visibilidade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Dependências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24641-564D-C778-F886-54D18F01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009A5-BB8B-6856-8DF9-7DDEF5B5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3" y="3429000"/>
            <a:ext cx="3817856" cy="5577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cs typeface="Calibri"/>
              </a:rPr>
              <a:t>Projecto</a:t>
            </a:r>
            <a:r>
              <a:rPr lang="en-US" sz="3200" dirty="0">
                <a:cs typeface="Calibri"/>
              </a:rPr>
              <a:t> Final (50%)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6</a:t>
            </a:fld>
            <a:endParaRPr lang="pt-BR"/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980F2B71-A027-EDB7-88F9-5D33058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7" y="2137322"/>
            <a:ext cx="5953543" cy="33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2575604"/>
            <a:ext cx="5376183" cy="25624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>
                <a:cs typeface="Calibri"/>
              </a:rPr>
              <a:t>Avaliação</a:t>
            </a:r>
            <a:r>
              <a:rPr lang="en-US" sz="3200" dirty="0">
                <a:cs typeface="Calibri"/>
              </a:rPr>
              <a:t> Continua (50%):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Atenção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nas</a:t>
            </a:r>
            <a:r>
              <a:rPr lang="en-US" sz="3200" dirty="0">
                <a:cs typeface="Calibri"/>
              </a:rPr>
              <a:t> aulas / </a:t>
            </a:r>
            <a:r>
              <a:rPr lang="en-US" sz="3200" dirty="0" err="1">
                <a:cs typeface="Calibri"/>
              </a:rPr>
              <a:t>pontualidade</a:t>
            </a:r>
            <a:r>
              <a:rPr lang="en-US" sz="3200" dirty="0">
                <a:cs typeface="Calibri"/>
              </a:rPr>
              <a:t> (15%)</a:t>
            </a:r>
          </a:p>
          <a:p>
            <a:r>
              <a:rPr lang="en-US" sz="3200" dirty="0" err="1">
                <a:cs typeface="Calibri"/>
              </a:rPr>
              <a:t>Desempenho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tarefas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pedidas</a:t>
            </a:r>
            <a:r>
              <a:rPr lang="en-US" sz="3200" dirty="0">
                <a:cs typeface="Calibri"/>
              </a:rPr>
              <a:t> / </a:t>
            </a:r>
            <a:r>
              <a:rPr lang="en-US" sz="3200" dirty="0" err="1">
                <a:cs typeface="Calibri"/>
              </a:rPr>
              <a:t>Participação</a:t>
            </a:r>
            <a:r>
              <a:rPr lang="en-US" sz="3200" dirty="0">
                <a:cs typeface="Calibri"/>
              </a:rPr>
              <a:t> (20%)</a:t>
            </a:r>
          </a:p>
          <a:p>
            <a:r>
              <a:rPr lang="en-US" sz="3200" dirty="0" err="1">
                <a:cs typeface="Calibri"/>
              </a:rPr>
              <a:t>Espírito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Equipa</a:t>
            </a:r>
            <a:r>
              <a:rPr lang="en-US" sz="3200" dirty="0">
                <a:cs typeface="Calibri"/>
              </a:rPr>
              <a:t> com </a:t>
            </a:r>
            <a:r>
              <a:rPr lang="en-US" sz="3200" dirty="0" err="1">
                <a:cs typeface="Calibri"/>
              </a:rPr>
              <a:t>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colegas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atitude</a:t>
            </a:r>
            <a:r>
              <a:rPr lang="en-US" sz="3200" dirty="0">
                <a:cs typeface="Calibri"/>
              </a:rPr>
              <a:t> (15%)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7</a:t>
            </a:fld>
            <a:endParaRPr lang="pt-BR"/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980F2B71-A027-EDB7-88F9-5D33058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5" y="2311058"/>
            <a:ext cx="5539015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Calibri Light"/>
              </a:rPr>
            </a:br>
            <a:endParaRPr lang="en-US"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135C9BD-85F3-ACB6-E06D-553555C86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98" y="848399"/>
            <a:ext cx="5200826" cy="52008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UML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59495"/>
      </p:ext>
    </p:extLst>
  </p:cSld>
  <p:clrMapOvr>
    <a:masterClrMapping/>
  </p:clrMapOvr>
</p:sld>
</file>

<file path=ppt/theme/theme1.xml><?xml version="1.0" encoding="utf-8"?>
<a:theme xmlns:a="http://schemas.openxmlformats.org/drawingml/2006/main" name="PPT-Au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Aulas" id="{047185C6-7800-AA48-B422-F7E9DA33C239}" vid="{F19AA344-A784-F949-A612-BBA4291C7B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E9DF898270C343811ADA0A31C0A30A" ma:contentTypeVersion="12" ma:contentTypeDescription="Criar um novo documento." ma:contentTypeScope="" ma:versionID="7b6e4b12ac7207d3310ee19489d8608e">
  <xsd:schema xmlns:xsd="http://www.w3.org/2001/XMLSchema" xmlns:xs="http://www.w3.org/2001/XMLSchema" xmlns:p="http://schemas.microsoft.com/office/2006/metadata/properties" xmlns:ns2="b9b11674-2510-450f-b1a9-fef3d0ea39d4" xmlns:ns3="9a5dce74-5138-464d-b444-c36e9ebdfd66" targetNamespace="http://schemas.microsoft.com/office/2006/metadata/properties" ma:root="true" ma:fieldsID="484a87379116fc2714ebe96341dcd84c" ns2:_="" ns3:_="">
    <xsd:import namespace="b9b11674-2510-450f-b1a9-fef3d0ea39d4"/>
    <xsd:import namespace="9a5dce74-5138-464d-b444-c36e9ebdf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11674-2510-450f-b1a9-fef3d0ea39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ce74-5138-464d-b444-c36e9ebdfd6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f9ab81-4c6c-42dd-bca9-94963b286d18}" ma:internalName="TaxCatchAll" ma:showField="CatchAllData" ma:web="9a5dce74-5138-464d-b444-c36e9ebdfd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5dce74-5138-464d-b444-c36e9ebdfd66" xsi:nil="true"/>
    <lcf76f155ced4ddcb4097134ff3c332f xmlns="b9b11674-2510-450f-b1a9-fef3d0ea39d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D66E8C-ECB5-4229-BEF8-542DBD32E79E}"/>
</file>

<file path=customXml/itemProps2.xml><?xml version="1.0" encoding="utf-8"?>
<ds:datastoreItem xmlns:ds="http://schemas.openxmlformats.org/officeDocument/2006/customXml" ds:itemID="{930A6A85-58DE-4B9F-9098-CA32D9EA1008}">
  <ds:schemaRefs>
    <ds:schemaRef ds:uri="http://schemas.microsoft.com/office/2006/metadata/properties"/>
    <ds:schemaRef ds:uri="http://schemas.microsoft.com/office/infopath/2007/PartnerControls"/>
    <ds:schemaRef ds:uri="9a5dce74-5138-464d-b444-c36e9ebdfd66"/>
    <ds:schemaRef ds:uri="b9b11674-2510-450f-b1a9-fef3d0ea39d4"/>
  </ds:schemaRefs>
</ds:datastoreItem>
</file>

<file path=customXml/itemProps3.xml><?xml version="1.0" encoding="utf-8"?>
<ds:datastoreItem xmlns:ds="http://schemas.openxmlformats.org/officeDocument/2006/customXml" ds:itemID="{6D9696B3-8326-4874-96FB-4C03925A78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TemplatePPT-Aulas</Template>
  <TotalTime>68</TotalTime>
  <Words>197</Words>
  <Application>Microsoft Office PowerPoint</Application>
  <PresentationFormat>Ecrã Panorâmico</PresentationFormat>
  <Paragraphs>56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PPT-Aulas</vt:lpstr>
      <vt:lpstr>Software Developer Fevereiro_24</vt:lpstr>
      <vt:lpstr>Apresentação  - Quem Sou Eu</vt:lpstr>
      <vt:lpstr>Apresentação  - turma</vt:lpstr>
      <vt:lpstr>O que vamos aprender </vt:lpstr>
      <vt:lpstr>O que vamos aprender </vt:lpstr>
      <vt:lpstr>Avaliação</vt:lpstr>
      <vt:lpstr>Avaliação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PHPLaravel</dc:title>
  <dc:creator>Sara Monteiro</dc:creator>
  <cp:lastModifiedBy>Sara Monteiro - FORMADOR PRT</cp:lastModifiedBy>
  <cp:revision>22</cp:revision>
  <dcterms:created xsi:type="dcterms:W3CDTF">2022-01-28T17:42:43Z</dcterms:created>
  <dcterms:modified xsi:type="dcterms:W3CDTF">2024-02-27T12:26:28Z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0x010100D9E9DF898270C343811ADA0A31C0A30A</vt:lpwstr>
  </property>
  <property fmtid="{D5CDD505-2E9C-101B-9397-08002B2CF9AE}" pid="3" name="MediaServiceImageTags">
    <vt:lpwstr/>
  </property>
</Properties>
</file>