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854" r:id="rId2"/>
    <p:sldId id="856" r:id="rId3"/>
    <p:sldId id="855" r:id="rId4"/>
    <p:sldId id="857" r:id="rId5"/>
    <p:sldId id="859" r:id="rId6"/>
    <p:sldId id="860" r:id="rId7"/>
    <p:sldId id="858" r:id="rId8"/>
    <p:sldId id="861" r:id="rId9"/>
    <p:sldId id="862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96" r:id="rId19"/>
    <p:sldId id="871" r:id="rId20"/>
    <p:sldId id="872" r:id="rId21"/>
    <p:sldId id="873" r:id="rId22"/>
    <p:sldId id="875" r:id="rId23"/>
    <p:sldId id="876" r:id="rId24"/>
    <p:sldId id="877" r:id="rId25"/>
    <p:sldId id="878" r:id="rId26"/>
    <p:sldId id="879" r:id="rId27"/>
    <p:sldId id="880" r:id="rId28"/>
    <p:sldId id="881" r:id="rId29"/>
    <p:sldId id="882" r:id="rId30"/>
    <p:sldId id="883" r:id="rId31"/>
    <p:sldId id="886" r:id="rId32"/>
    <p:sldId id="884" r:id="rId33"/>
    <p:sldId id="885" r:id="rId34"/>
    <p:sldId id="887" r:id="rId35"/>
    <p:sldId id="888" r:id="rId36"/>
    <p:sldId id="889" r:id="rId37"/>
    <p:sldId id="890" r:id="rId38"/>
    <p:sldId id="898" r:id="rId39"/>
    <p:sldId id="897" r:id="rId40"/>
    <p:sldId id="893" r:id="rId41"/>
    <p:sldId id="894" r:id="rId42"/>
    <p:sldId id="895" r:id="rId43"/>
    <p:sldId id="891" r:id="rId44"/>
    <p:sldId id="892" r:id="rId45"/>
    <p:sldId id="874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52470-DD56-49C6-8E18-3D874B6A7D9E}" v="62" dt="2024-02-28T19:07:3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21b18b9a-5f76-4055-bb3c-283e3c17c384" providerId="ADAL" clId="{2623504E-DFFE-4FB6-960E-55BB0AD980B1}"/>
    <pc:docChg chg="undo custSel addSld delSld modSld sldOrd">
      <pc:chgData name="Sara Monteiro - FORMADOR PRT" userId="21b18b9a-5f76-4055-bb3c-283e3c17c384" providerId="ADAL" clId="{2623504E-DFFE-4FB6-960E-55BB0AD980B1}" dt="2023-03-22T18:50:23.249" v="1266"/>
      <pc:docMkLst>
        <pc:docMk/>
      </pc:docMkLst>
      <pc:sldChg chg="delSp modSp mod">
        <pc:chgData name="Sara Monteiro - FORMADOR PRT" userId="21b18b9a-5f76-4055-bb3c-283e3c17c384" providerId="ADAL" clId="{2623504E-DFFE-4FB6-960E-55BB0AD980B1}" dt="2023-03-22T18:49:06.007" v="1256" actId="478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2623504E-DFFE-4FB6-960E-55BB0AD980B1}" dt="2023-03-19T17:11:16.654" v="17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2623504E-DFFE-4FB6-960E-55BB0AD980B1}" dt="2023-03-19T17:11:30.103" v="59" actId="20577"/>
          <ac:spMkLst>
            <pc:docMk/>
            <pc:sldMk cId="3053478608" sldId="854"/>
            <ac:spMk id="3" creationId="{1F758AE5-0025-4636-B454-6DB6D3A75A7D}"/>
          </ac:spMkLst>
        </pc:spChg>
        <pc:picChg chg="del">
          <ac:chgData name="Sara Monteiro - FORMADOR PRT" userId="21b18b9a-5f76-4055-bb3c-283e3c17c384" providerId="ADAL" clId="{2623504E-DFFE-4FB6-960E-55BB0AD980B1}" dt="2023-03-22T18:49:06.007" v="1256" actId="478"/>
          <ac:picMkLst>
            <pc:docMk/>
            <pc:sldMk cId="3053478608" sldId="854"/>
            <ac:picMk id="1026" creationId="{44E36AA0-10EE-40DC-E479-7FF47A6FCD4E}"/>
          </ac:picMkLst>
        </pc:picChg>
      </pc:sldChg>
      <pc:sldChg chg="modSp mod">
        <pc:chgData name="Sara Monteiro - FORMADOR PRT" userId="21b18b9a-5f76-4055-bb3c-283e3c17c384" providerId="ADAL" clId="{2623504E-DFFE-4FB6-960E-55BB0AD980B1}" dt="2023-03-22T18:49:41.931" v="125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2623504E-DFFE-4FB6-960E-55BB0AD980B1}" dt="2023-03-22T18:49:41.931" v="125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2623504E-DFFE-4FB6-960E-55BB0AD980B1}" dt="2023-03-22T18:49:45.857" v="1258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2623504E-DFFE-4FB6-960E-55BB0AD980B1}" dt="2023-03-19T17:33:24.905" v="1160" actId="5793"/>
          <ac:spMkLst>
            <pc:docMk/>
            <pc:sldMk cId="1822420436" sldId="856"/>
            <ac:spMk id="3" creationId="{F89A5789-3A87-454A-8461-0CF3912C9D04}"/>
          </ac:spMkLst>
        </pc:spChg>
        <pc:spChg chg="mod">
          <ac:chgData name="Sara Monteiro - FORMADOR PRT" userId="21b18b9a-5f76-4055-bb3c-283e3c17c384" providerId="ADAL" clId="{2623504E-DFFE-4FB6-960E-55BB0AD980B1}" dt="2023-03-22T18:49:45.857" v="1258"/>
          <ac:spMkLst>
            <pc:docMk/>
            <pc:sldMk cId="1822420436" sldId="856"/>
            <ac:spMk id="6" creationId="{C5BD6FB3-60F1-4C40-BAE3-CFAF2C634718}"/>
          </ac:spMkLst>
        </pc:spChg>
        <pc:spChg chg="mod">
          <ac:chgData name="Sara Monteiro - FORMADOR PRT" userId="21b18b9a-5f76-4055-bb3c-283e3c17c384" providerId="ADAL" clId="{2623504E-DFFE-4FB6-960E-55BB0AD980B1}" dt="2023-03-19T17:33:39.659" v="1167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addSp modSp mod">
        <pc:chgData name="Sara Monteiro - FORMADOR PRT" userId="21b18b9a-5f76-4055-bb3c-283e3c17c384" providerId="ADAL" clId="{2623504E-DFFE-4FB6-960E-55BB0AD980B1}" dt="2023-03-22T18:49:51.548" v="1259"/>
        <pc:sldMkLst>
          <pc:docMk/>
          <pc:sldMk cId="132950132" sldId="857"/>
        </pc:sldMkLst>
        <pc:spChg chg="mod">
          <ac:chgData name="Sara Monteiro - FORMADOR PRT" userId="21b18b9a-5f76-4055-bb3c-283e3c17c384" providerId="ADAL" clId="{2623504E-DFFE-4FB6-960E-55BB0AD980B1}" dt="2023-03-19T17:11:58.491" v="65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6:17:37.383" v="12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1.548" v="1259"/>
          <ac:spMkLst>
            <pc:docMk/>
            <pc:sldMk cId="132950132" sldId="857"/>
            <ac:spMk id="4" creationId="{5443E666-E104-D2D8-782B-1D6E6D98EB84}"/>
          </ac:spMkLst>
        </pc:spChg>
        <pc:picChg chg="add mod">
          <ac:chgData name="Sara Monteiro - FORMADOR PRT" userId="21b18b9a-5f76-4055-bb3c-283e3c17c384" providerId="ADAL" clId="{2623504E-DFFE-4FB6-960E-55BB0AD980B1}" dt="2023-03-19T17:13:35.598" v="157" actId="1076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14:30.954" v="203" actId="1076"/>
          <ac:picMkLst>
            <pc:docMk/>
            <pc:sldMk cId="132950132" sldId="857"/>
            <ac:picMk id="9" creationId="{D41E45D3-FF87-3435-A06D-3EA544B4B45C}"/>
          </ac:picMkLst>
        </pc:picChg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2432284740" sldId="858"/>
        </pc:sldMkLst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4254080957" sldId="859"/>
        </pc:sldMkLst>
      </pc:sldChg>
      <pc:sldChg chg="modSp mod ord">
        <pc:chgData name="Sara Monteiro - FORMADOR PRT" userId="21b18b9a-5f76-4055-bb3c-283e3c17c384" providerId="ADAL" clId="{2623504E-DFFE-4FB6-960E-55BB0AD980B1}" dt="2023-03-22T18:50:23.249" v="1266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2623504E-DFFE-4FB6-960E-55BB0AD980B1}" dt="2023-03-22T18:48:55.692" v="1253" actId="20577"/>
          <ac:spMkLst>
            <pc:docMk/>
            <pc:sldMk cId="2591259495" sldId="861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8:50:23.249" v="1266"/>
          <ac:spMkLst>
            <pc:docMk/>
            <pc:sldMk cId="2591259495" sldId="861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22T18:50:16.986" v="1265" actId="1076"/>
          <ac:picMkLst>
            <pc:docMk/>
            <pc:sldMk cId="2591259495" sldId="861"/>
            <ac:picMk id="6" creationId="{B135C9BD-85F3-ACB6-E06D-553555C86948}"/>
          </ac:picMkLst>
        </pc:picChg>
      </pc:sldChg>
      <pc:sldChg chg="add del">
        <pc:chgData name="Sara Monteiro - FORMADOR PRT" userId="21b18b9a-5f76-4055-bb3c-283e3c17c384" providerId="ADAL" clId="{2623504E-DFFE-4FB6-960E-55BB0AD980B1}" dt="2023-03-19T17:34:43.339" v="1168" actId="47"/>
        <pc:sldMkLst>
          <pc:docMk/>
          <pc:sldMk cId="1726906869" sldId="862"/>
        </pc:sldMkLst>
      </pc:sldChg>
      <pc:sldChg chg="modSp add mod">
        <pc:chgData name="Sara Monteiro - FORMADOR PRT" userId="21b18b9a-5f76-4055-bb3c-283e3c17c384" providerId="ADAL" clId="{2623504E-DFFE-4FB6-960E-55BB0AD980B1}" dt="2023-03-22T18:49:55.178" v="1260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2623504E-DFFE-4FB6-960E-55BB0AD980B1}" dt="2023-03-22T16:17:21.386" v="1215" actId="20577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5.178" v="1260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22:20.407" v="341" actId="1076"/>
          <ac:picMkLst>
            <pc:docMk/>
            <pc:sldMk cId="1377568126" sldId="863"/>
            <ac:picMk id="7" creationId="{680B9CC1-68D9-73BB-6424-E28F88755790}"/>
          </ac:picMkLst>
        </pc:picChg>
        <pc:picChg chg="mod">
          <ac:chgData name="Sara Monteiro - FORMADOR PRT" userId="21b18b9a-5f76-4055-bb3c-283e3c17c384" providerId="ADAL" clId="{2623504E-DFFE-4FB6-960E-55BB0AD980B1}" dt="2023-03-19T17:22:21.663" v="342" actId="1076"/>
          <ac:picMkLst>
            <pc:docMk/>
            <pc:sldMk cId="1377568126" sldId="863"/>
            <ac:picMk id="9" creationId="{D41E45D3-FF87-3435-A06D-3EA544B4B45C}"/>
          </ac:picMkLst>
        </pc:picChg>
      </pc:sldChg>
      <pc:sldChg chg="addSp delSp modSp add mod">
        <pc:chgData name="Sara Monteiro - FORMADOR PRT" userId="21b18b9a-5f76-4055-bb3c-283e3c17c384" providerId="ADAL" clId="{2623504E-DFFE-4FB6-960E-55BB0AD980B1}" dt="2023-03-22T18:50:02.102" v="1261"/>
        <pc:sldMkLst>
          <pc:docMk/>
          <pc:sldMk cId="1681975307" sldId="864"/>
        </pc:sldMkLst>
        <pc:spChg chg="mod">
          <ac:chgData name="Sara Monteiro - FORMADOR PRT" userId="21b18b9a-5f76-4055-bb3c-283e3c17c384" providerId="ADAL" clId="{2623504E-DFFE-4FB6-960E-55BB0AD980B1}" dt="2023-03-19T17:23:55.856" v="405" actId="20577"/>
          <ac:spMkLst>
            <pc:docMk/>
            <pc:sldMk cId="1681975307" sldId="864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19T17:29:37.182" v="748" actId="20577"/>
          <ac:spMkLst>
            <pc:docMk/>
            <pc:sldMk cId="1681975307" sldId="864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2.102" v="1261"/>
          <ac:spMkLst>
            <pc:docMk/>
            <pc:sldMk cId="1681975307" sldId="864"/>
            <ac:spMk id="4" creationId="{5443E666-E104-D2D8-782B-1D6E6D98EB84}"/>
          </ac:spMkLst>
        </pc:spChg>
        <pc:picChg chg="del">
          <ac:chgData name="Sara Monteiro - FORMADOR PRT" userId="21b18b9a-5f76-4055-bb3c-283e3c17c384" providerId="ADAL" clId="{2623504E-DFFE-4FB6-960E-55BB0AD980B1}" dt="2023-03-19T17:24:00.152" v="407" actId="478"/>
          <ac:picMkLst>
            <pc:docMk/>
            <pc:sldMk cId="1681975307" sldId="864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27:25.512" v="428" actId="1076"/>
          <ac:picMkLst>
            <pc:docMk/>
            <pc:sldMk cId="1681975307" sldId="864"/>
            <ac:picMk id="8" creationId="{980F2B71-A027-EDB7-88F9-5D330581E2B9}"/>
          </ac:picMkLst>
        </pc:picChg>
        <pc:picChg chg="del">
          <ac:chgData name="Sara Monteiro - FORMADOR PRT" userId="21b18b9a-5f76-4055-bb3c-283e3c17c384" providerId="ADAL" clId="{2623504E-DFFE-4FB6-960E-55BB0AD980B1}" dt="2023-03-19T17:23:59.668" v="406" actId="478"/>
          <ac:picMkLst>
            <pc:docMk/>
            <pc:sldMk cId="1681975307" sldId="864"/>
            <ac:picMk id="9" creationId="{D41E45D3-FF87-3435-A06D-3EA544B4B45C}"/>
          </ac:picMkLst>
        </pc:picChg>
      </pc:sldChg>
      <pc:sldChg chg="modSp add mod">
        <pc:chgData name="Sara Monteiro - FORMADOR PRT" userId="21b18b9a-5f76-4055-bb3c-283e3c17c384" providerId="ADAL" clId="{2623504E-DFFE-4FB6-960E-55BB0AD980B1}" dt="2023-03-22T18:50:05.396" v="1262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2623504E-DFFE-4FB6-960E-55BB0AD980B1}" dt="2023-03-22T16:18:22.751" v="1252" actId="20577"/>
          <ac:spMkLst>
            <pc:docMk/>
            <pc:sldMk cId="3209939965" sldId="865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5.396" v="1262"/>
          <ac:spMkLst>
            <pc:docMk/>
            <pc:sldMk cId="3209939965" sldId="865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30:00.228" v="751" actId="1076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  <pc:docChgLst>
    <pc:chgData name="Sara Monteiro - FORMADOR PRT" userId="21b18b9a-5f76-4055-bb3c-283e3c17c384" providerId="ADAL" clId="{9D35D2DE-438E-4174-B4CC-0D2ABDD3A4FF}"/>
    <pc:docChg chg="undo custSel addSld modSld addSection delSection">
      <pc:chgData name="Sara Monteiro - FORMADOR PRT" userId="21b18b9a-5f76-4055-bb3c-283e3c17c384" providerId="ADAL" clId="{9D35D2DE-438E-4174-B4CC-0D2ABDD3A4FF}" dt="2023-11-04T12:25:31.448" v="279" actId="20577"/>
      <pc:docMkLst>
        <pc:docMk/>
      </pc:docMkLst>
      <pc:sldChg chg="modSp mod">
        <pc:chgData name="Sara Monteiro - FORMADOR PRT" userId="21b18b9a-5f76-4055-bb3c-283e3c17c384" providerId="ADAL" clId="{9D35D2DE-438E-4174-B4CC-0D2ABDD3A4FF}" dt="2023-11-03T15:07:01.347" v="112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9D35D2DE-438E-4174-B4CC-0D2ABDD3A4FF}" dt="2023-11-03T15:06:44.998" v="4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9D35D2DE-438E-4174-B4CC-0D2ABDD3A4FF}" dt="2023-11-03T15:07:01.347" v="112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16.107" v="120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9D35D2DE-438E-4174-B4CC-0D2ABDD3A4FF}" dt="2023-11-03T15:07:16.107" v="120" actId="2057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33.250" v="123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9D35D2DE-438E-4174-B4CC-0D2ABDD3A4FF}" dt="2023-11-03T15:07:33.250" v="123"/>
          <ac:spMkLst>
            <pc:docMk/>
            <pc:sldMk cId="1822420436" sldId="856"/>
            <ac:spMk id="6" creationId="{C5BD6FB3-60F1-4C40-BAE3-CFAF2C634718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4T12:25:31.448" v="279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9D35D2DE-438E-4174-B4CC-0D2ABDD3A4FF}" dt="2023-11-04T12:25:31.448" v="279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6.402" v="124"/>
          <ac:spMkLst>
            <pc:docMk/>
            <pc:sldMk cId="132950132" sldId="857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5.810" v="225" actId="14100"/>
          <ac:picMkLst>
            <pc:docMk/>
            <pc:sldMk cId="132950132" sldId="857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1.148" v="217" actId="478"/>
          <ac:picMkLst>
            <pc:docMk/>
            <pc:sldMk cId="132950132" sldId="857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1.994" v="129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9D35D2DE-438E-4174-B4CC-0D2ABDD3A4FF}" dt="2023-11-03T15:07:51.994" v="129"/>
          <ac:spMkLst>
            <pc:docMk/>
            <pc:sldMk cId="2591259495" sldId="861"/>
            <ac:spMk id="4" creationId="{5443E666-E104-D2D8-782B-1D6E6D98EB84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3T15:10:50.657" v="224" actId="1076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9D35D2DE-438E-4174-B4CC-0D2ABDD3A4FF}" dt="2023-11-03T15:10:22.175" v="216" actId="27636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8.895" v="125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0.657" v="224" actId="1076"/>
          <ac:picMkLst>
            <pc:docMk/>
            <pc:sldMk cId="1377568126" sldId="863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6.321" v="219" actId="478"/>
          <ac:picMkLst>
            <pc:docMk/>
            <pc:sldMk cId="1377568126" sldId="863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8.018" v="130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9D35D2DE-438E-4174-B4CC-0D2ABDD3A4FF}" dt="2023-11-03T15:07:58.018" v="130"/>
          <ac:spMkLst>
            <pc:docMk/>
            <pc:sldMk cId="3209939965" sldId="865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1.653" v="126"/>
        <pc:sldMkLst>
          <pc:docMk/>
          <pc:sldMk cId="1681975307" sldId="866"/>
        </pc:sldMkLst>
        <pc:spChg chg="mod">
          <ac:chgData name="Sara Monteiro - FORMADOR PRT" userId="21b18b9a-5f76-4055-bb3c-283e3c17c384" providerId="ADAL" clId="{9D35D2DE-438E-4174-B4CC-0D2ABDD3A4FF}" dt="2023-11-03T15:06:16.494" v="11" actId="1076"/>
          <ac:spMkLst>
            <pc:docMk/>
            <pc:sldMk cId="1681975307" sldId="866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41.653" v="126"/>
          <ac:spMkLst>
            <pc:docMk/>
            <pc:sldMk cId="1681975307" sldId="866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9.022" v="128"/>
        <pc:sldMkLst>
          <pc:docMk/>
          <pc:sldMk cId="3384982047" sldId="867"/>
        </pc:sldMkLst>
        <pc:spChg chg="mod">
          <ac:chgData name="Sara Monteiro - FORMADOR PRT" userId="21b18b9a-5f76-4055-bb3c-283e3c17c384" providerId="ADAL" clId="{9D35D2DE-438E-4174-B4CC-0D2ABDD3A4FF}" dt="2023-11-03T15:07:49.022" v="128"/>
          <ac:spMkLst>
            <pc:docMk/>
            <pc:sldMk cId="3384982047" sldId="867"/>
            <ac:spMk id="4" creationId="{5443E666-E104-D2D8-782B-1D6E6D98EB84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C942B550-1A40-2F6E-1A6A-A768A2EB7911}"/>
    <pc:docChg chg="modSld">
      <pc:chgData name="Sara Monteiro - FORMADOR PRT" userId="S::sara.monteiro.prt@msft.cesae.pt::21b18b9a-5f76-4055-bb3c-283e3c17c384" providerId="AD" clId="Web-{C942B550-1A40-2F6E-1A6A-A768A2EB7911}" dt="2023-02-27T19:24:10.287" v="53" actId="20577"/>
      <pc:docMkLst>
        <pc:docMk/>
      </pc:docMkLst>
      <pc:sldChg chg="modSp">
        <pc:chgData name="Sara Monteiro - FORMADOR PRT" userId="S::sara.monteiro.prt@msft.cesae.pt::21b18b9a-5f76-4055-bb3c-283e3c17c384" providerId="AD" clId="Web-{C942B550-1A40-2F6E-1A6A-A768A2EB7911}" dt="2023-02-27T19:23:05.785" v="25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3:05.785" v="25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modSp">
        <pc:chgData name="Sara Monteiro - FORMADOR PRT" userId="S::sara.monteiro.prt@msft.cesae.pt::21b18b9a-5f76-4055-bb3c-283e3c17c384" providerId="AD" clId="Web-{C942B550-1A40-2F6E-1A6A-A768A2EB7911}" dt="2023-02-27T19:24:10.287" v="53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4:10.287" v="53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7AD6AC3E-48AB-D33A-54E9-283A8776F095}"/>
    <pc:docChg chg="addSld delSld modSld sldOrd">
      <pc:chgData name="Sara Monteiro - FORMADOR PRT" userId="S::sara.monteiro.prt@msft.cesae.pt::21b18b9a-5f76-4055-bb3c-283e3c17c384" providerId="AD" clId="Web-{7AD6AC3E-48AB-D33A-54E9-283A8776F095}" dt="2023-02-08T21:53:16.180" v="980" actId="20577"/>
      <pc:docMkLst>
        <pc:docMk/>
      </pc:docMkLst>
      <pc:sldChg chg="del">
        <pc:chgData name="Sara Monteiro - FORMADOR PRT" userId="S::sara.monteiro.prt@msft.cesae.pt::21b18b9a-5f76-4055-bb3c-283e3c17c384" providerId="AD" clId="Web-{7AD6AC3E-48AB-D33A-54E9-283A8776F095}" dt="2023-02-08T21:20:45.874" v="66"/>
        <pc:sldMkLst>
          <pc:docMk/>
          <pc:sldMk cId="759961496" sldId="447"/>
        </pc:sldMkLst>
      </pc:sldChg>
      <pc:sldChg chg="addSp modSp">
        <pc:chgData name="Sara Monteiro - FORMADOR PRT" userId="S::sara.monteiro.prt@msft.cesae.pt::21b18b9a-5f76-4055-bb3c-283e3c17c384" providerId="AD" clId="Web-{7AD6AC3E-48AB-D33A-54E9-283A8776F095}" dt="2023-02-08T21:49:12.218" v="650" actId="20577"/>
        <pc:sldMkLst>
          <pc:docMk/>
          <pc:sldMk cId="1678706634" sldId="44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2:25.455" v="555" actId="20577"/>
          <ac:spMkLst>
            <pc:docMk/>
            <pc:sldMk cId="1678706634" sldId="448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9:12.218" v="650" actId="20577"/>
          <ac:spMkLst>
            <pc:docMk/>
            <pc:sldMk cId="1678706634" sldId="448"/>
            <ac:spMk id="3" creationId="{F89A5789-3A87-454A-8461-0CF3912C9D04}"/>
          </ac:spMkLst>
        </pc:spChg>
        <pc:picChg chg="add mod">
          <ac:chgData name="Sara Monteiro - FORMADOR PRT" userId="S::sara.monteiro.prt@msft.cesae.pt::21b18b9a-5f76-4055-bb3c-283e3c17c384" providerId="AD" clId="Web-{7AD6AC3E-48AB-D33A-54E9-283A8776F095}" dt="2023-02-08T21:42:43.221" v="560" actId="1076"/>
          <ac:picMkLst>
            <pc:docMk/>
            <pc:sldMk cId="1678706634" sldId="448"/>
            <ac:picMk id="4" creationId="{4185B37B-9D3D-9115-1CBD-8A5E41F53C4E}"/>
          </ac:picMkLst>
        </pc:picChg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5"/>
        <pc:sldMkLst>
          <pc:docMk/>
          <pc:sldMk cId="803094238" sldId="54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4"/>
        <pc:sldMkLst>
          <pc:docMk/>
          <pc:sldMk cId="1953498048" sldId="54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3"/>
        <pc:sldMkLst>
          <pc:docMk/>
          <pc:sldMk cId="372121025" sldId="54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2"/>
        <pc:sldMkLst>
          <pc:docMk/>
          <pc:sldMk cId="240027735" sldId="54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1"/>
        <pc:sldMkLst>
          <pc:docMk/>
          <pc:sldMk cId="3022706011" sldId="54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60"/>
        <pc:sldMkLst>
          <pc:docMk/>
          <pc:sldMk cId="1565314035" sldId="54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9"/>
        <pc:sldMkLst>
          <pc:docMk/>
          <pc:sldMk cId="542140981" sldId="5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8"/>
        <pc:sldMkLst>
          <pc:docMk/>
          <pc:sldMk cId="2606698062" sldId="5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7"/>
        <pc:sldMkLst>
          <pc:docMk/>
          <pc:sldMk cId="1947568500" sldId="5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6"/>
        <pc:sldMkLst>
          <pc:docMk/>
          <pc:sldMk cId="218085014" sldId="55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8"/>
        <pc:sldMkLst>
          <pc:docMk/>
          <pc:sldMk cId="3942625467" sldId="55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3"/>
        <pc:sldMkLst>
          <pc:docMk/>
          <pc:sldMk cId="1500083838" sldId="55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9"/>
        <pc:sldMkLst>
          <pc:docMk/>
          <pc:sldMk cId="1619312512" sldId="55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1"/>
        <pc:sldMkLst>
          <pc:docMk/>
          <pc:sldMk cId="3216901156" sldId="55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5"/>
        <pc:sldMkLst>
          <pc:docMk/>
          <pc:sldMk cId="50186462" sldId="55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6"/>
        <pc:sldMkLst>
          <pc:docMk/>
          <pc:sldMk cId="2037887102" sldId="56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2"/>
        <pc:sldMkLst>
          <pc:docMk/>
          <pc:sldMk cId="2116158526" sldId="56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4"/>
        <pc:sldMkLst>
          <pc:docMk/>
          <pc:sldMk cId="624433570" sldId="56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2"/>
        <pc:sldMkLst>
          <pc:docMk/>
          <pc:sldMk cId="606085651" sldId="56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0"/>
        <pc:sldMkLst>
          <pc:docMk/>
          <pc:sldMk cId="1955637806" sldId="56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8"/>
        <pc:sldMkLst>
          <pc:docMk/>
          <pc:sldMk cId="1734272646" sldId="56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7"/>
        <pc:sldMkLst>
          <pc:docMk/>
          <pc:sldMk cId="2294239955" sldId="56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4"/>
        <pc:sldMkLst>
          <pc:docMk/>
          <pc:sldMk cId="2376988593" sldId="56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3"/>
        <pc:sldMkLst>
          <pc:docMk/>
          <pc:sldMk cId="460630517" sldId="57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5"/>
        <pc:sldMkLst>
          <pc:docMk/>
          <pc:sldMk cId="1123541632" sldId="57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5"/>
        <pc:sldMkLst>
          <pc:docMk/>
          <pc:sldMk cId="39796431" sldId="57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2"/>
        <pc:sldMkLst>
          <pc:docMk/>
          <pc:sldMk cId="2094526843" sldId="57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1"/>
        <pc:sldMkLst>
          <pc:docMk/>
          <pc:sldMk cId="2164364682" sldId="57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4"/>
        <pc:sldMkLst>
          <pc:docMk/>
          <pc:sldMk cId="3529576296" sldId="57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40"/>
        <pc:sldMkLst>
          <pc:docMk/>
          <pc:sldMk cId="3090928477" sldId="57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9"/>
        <pc:sldMkLst>
          <pc:docMk/>
          <pc:sldMk cId="1404959987" sldId="57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3"/>
        <pc:sldMkLst>
          <pc:docMk/>
          <pc:sldMk cId="165734501" sldId="58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1"/>
        <pc:sldMkLst>
          <pc:docMk/>
          <pc:sldMk cId="3081308634" sldId="58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8"/>
        <pc:sldMkLst>
          <pc:docMk/>
          <pc:sldMk cId="3628802599" sldId="58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7"/>
        <pc:sldMkLst>
          <pc:docMk/>
          <pc:sldMk cId="1185083693" sldId="58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5"/>
        <pc:sldMkLst>
          <pc:docMk/>
          <pc:sldMk cId="717466735" sldId="58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4"/>
        <pc:sldMkLst>
          <pc:docMk/>
          <pc:sldMk cId="289871179" sldId="58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6"/>
        <pc:sldMkLst>
          <pc:docMk/>
          <pc:sldMk cId="636523431" sldId="58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3"/>
        <pc:sldMkLst>
          <pc:docMk/>
          <pc:sldMk cId="3543157905" sldId="58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2"/>
        <pc:sldMkLst>
          <pc:docMk/>
          <pc:sldMk cId="4130650806" sldId="59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1"/>
        <pc:sldMkLst>
          <pc:docMk/>
          <pc:sldMk cId="2177869590" sldId="59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0"/>
        <pc:sldMkLst>
          <pc:docMk/>
          <pc:sldMk cId="3356796050" sldId="59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9"/>
        <pc:sldMkLst>
          <pc:docMk/>
          <pc:sldMk cId="322552570" sldId="59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7"/>
        <pc:sldMkLst>
          <pc:docMk/>
          <pc:sldMk cId="1830120996" sldId="59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6"/>
        <pc:sldMkLst>
          <pc:docMk/>
          <pc:sldMk cId="1326404289" sldId="59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5"/>
        <pc:sldMkLst>
          <pc:docMk/>
          <pc:sldMk cId="3466297406" sldId="59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4"/>
        <pc:sldMkLst>
          <pc:docMk/>
          <pc:sldMk cId="2486053098" sldId="59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2"/>
        <pc:sldMkLst>
          <pc:docMk/>
          <pc:sldMk cId="1054218277" sldId="59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3"/>
        <pc:sldMkLst>
          <pc:docMk/>
          <pc:sldMk cId="931916797" sldId="60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1"/>
        <pc:sldMkLst>
          <pc:docMk/>
          <pc:sldMk cId="2994136782" sldId="60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0"/>
        <pc:sldMkLst>
          <pc:docMk/>
          <pc:sldMk cId="49480334" sldId="60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9"/>
        <pc:sldMkLst>
          <pc:docMk/>
          <pc:sldMk cId="1786375276" sldId="60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8"/>
        <pc:sldMkLst>
          <pc:docMk/>
          <pc:sldMk cId="430758951" sldId="60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7"/>
        <pc:sldMkLst>
          <pc:docMk/>
          <pc:sldMk cId="2393435810" sldId="60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6"/>
        <pc:sldMkLst>
          <pc:docMk/>
          <pc:sldMk cId="2495475846" sldId="60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5"/>
        <pc:sldMkLst>
          <pc:docMk/>
          <pc:sldMk cId="2756120605" sldId="60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4"/>
        <pc:sldMkLst>
          <pc:docMk/>
          <pc:sldMk cId="3221528654" sldId="60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3"/>
        <pc:sldMkLst>
          <pc:docMk/>
          <pc:sldMk cId="3898572942" sldId="61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2"/>
        <pc:sldMkLst>
          <pc:docMk/>
          <pc:sldMk cId="3122193977" sldId="61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1"/>
        <pc:sldMkLst>
          <pc:docMk/>
          <pc:sldMk cId="836525919" sldId="61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0"/>
        <pc:sldMkLst>
          <pc:docMk/>
          <pc:sldMk cId="1395144136" sldId="61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9"/>
        <pc:sldMkLst>
          <pc:docMk/>
          <pc:sldMk cId="3082162772" sldId="61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8"/>
        <pc:sldMkLst>
          <pc:docMk/>
          <pc:sldMk cId="85948686" sldId="61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00" v="67"/>
        <pc:sldMkLst>
          <pc:docMk/>
          <pc:sldMk cId="2613696933" sldId="7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8"/>
        <pc:sldMkLst>
          <pc:docMk/>
          <pc:sldMk cId="3407894841" sldId="7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7"/>
        <pc:sldMkLst>
          <pc:docMk/>
          <pc:sldMk cId="715478017" sldId="7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6"/>
        <pc:sldMkLst>
          <pc:docMk/>
          <pc:sldMk cId="3059803106" sldId="751"/>
        </pc:sldMkLst>
      </pc:sldChg>
      <pc:sldChg chg="modSp">
        <pc:chgData name="Sara Monteiro - FORMADOR PRT" userId="S::sara.monteiro.prt@msft.cesae.pt::21b18b9a-5f76-4055-bb3c-283e3c17c384" providerId="AD" clId="Web-{7AD6AC3E-48AB-D33A-54E9-283A8776F095}" dt="2023-02-08T21:19:46.653" v="30" actId="14100"/>
        <pc:sldMkLst>
          <pc:docMk/>
          <pc:sldMk cId="3053478608" sldId="854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18:38.745" v="4" actId="20577"/>
          <ac:spMkLst>
            <pc:docMk/>
            <pc:sldMk cId="3053478608" sldId="854"/>
            <ac:spMk id="3" creationId="{1F758AE5-0025-4636-B454-6DB6D3A75A7D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19:46.653" v="30" actId="14100"/>
          <ac:spMkLst>
            <pc:docMk/>
            <pc:sldMk cId="3053478608" sldId="854"/>
            <ac:spMk id="4" creationId="{089F197F-BF77-4C5D-8A41-578CF3E62CCF}"/>
          </ac:spMkLst>
        </pc:spChg>
      </pc:sldChg>
      <pc:sldChg chg="addSp delSp modSp add mod ord replId modClrScheme chgLayout">
        <pc:chgData name="Sara Monteiro - FORMADOR PRT" userId="S::sara.monteiro.prt@msft.cesae.pt::21b18b9a-5f76-4055-bb3c-283e3c17c384" providerId="AD" clId="Web-{7AD6AC3E-48AB-D33A-54E9-283A8776F095}" dt="2023-02-08T21:44:53.928" v="627" actId="20577"/>
        <pc:sldMkLst>
          <pc:docMk/>
          <pc:sldMk cId="1489288660" sldId="855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5" creationId="{4748EC71-FD54-4F88-99F2-089EC3E7324C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4:53.928" v="627" actId="20577"/>
          <ac:spMkLst>
            <pc:docMk/>
            <pc:sldMk cId="1489288660" sldId="855"/>
            <ac:spMk id="7" creationId="{5562FD31-7AA9-DD55-E918-83E41CA67586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1" creationId="{0EB94FC9-5444-DCA7-A623-EA288E37B658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3" creationId="{864AC6F6-F02B-3868-E775-58BF9786CD1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34:33.392" v="334" actId="1076"/>
          <ac:picMkLst>
            <pc:docMk/>
            <pc:sldMk cId="1489288660" sldId="855"/>
            <ac:picMk id="4" creationId="{AD302359-DC37-4D13-990D-834B5089FC83}"/>
          </ac:picMkLst>
        </pc:picChg>
      </pc:sldChg>
      <pc:sldChg chg="addSp delSp modSp add mod replId modClrScheme chgLayout">
        <pc:chgData name="Sara Monteiro - FORMADOR PRT" userId="S::sara.monteiro.prt@msft.cesae.pt::21b18b9a-5f76-4055-bb3c-283e3c17c384" providerId="AD" clId="Web-{7AD6AC3E-48AB-D33A-54E9-283A8776F095}" dt="2023-02-08T21:34:18.516" v="332" actId="20577"/>
        <pc:sldMkLst>
          <pc:docMk/>
          <pc:sldMk cId="1822420436" sldId="856"/>
        </pc:sldMkLst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5" creationId="{4748EC71-FD54-4F88-99F2-089EC3E7324C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34:18.516" v="332" actId="20577"/>
          <ac:spMkLst>
            <pc:docMk/>
            <pc:sldMk cId="1822420436" sldId="856"/>
            <ac:spMk id="10" creationId="{803B214E-2EDC-B892-4C5C-EDB118781E9C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1" creationId="{4865F6ED-081C-DFB2-C514-E99124AEF25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3" creationId="{4AE31C21-B6CE-31A3-4822-22A0505F141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0:56.088" v="210"/>
          <ac:spMkLst>
            <pc:docMk/>
            <pc:sldMk cId="1822420436" sldId="856"/>
            <ac:spMk id="15" creationId="{966078DE-7DD5-8FD8-7911-7E120A740164}"/>
          </ac:spMkLst>
        </pc:spChg>
        <pc:picChg chg="del mod ord">
          <ac:chgData name="Sara Monteiro - FORMADOR PRT" userId="S::sara.monteiro.prt@msft.cesae.pt::21b18b9a-5f76-4055-bb3c-283e3c17c384" providerId="AD" clId="Web-{7AD6AC3E-48AB-D33A-54E9-283A8776F095}" dt="2023-02-08T21:27:33.034" v="194"/>
          <ac:picMkLst>
            <pc:docMk/>
            <pc:sldMk cId="1822420436" sldId="856"/>
            <ac:picMk id="4" creationId="{AD302359-DC37-4D13-990D-834B5089FC83}"/>
          </ac:picMkLst>
        </pc:picChg>
        <pc:picChg chg="add del mod">
          <ac:chgData name="Sara Monteiro - FORMADOR PRT" userId="S::sara.monteiro.prt@msft.cesae.pt::21b18b9a-5f76-4055-bb3c-283e3c17c384" providerId="AD" clId="Web-{7AD6AC3E-48AB-D33A-54E9-283A8776F095}" dt="2023-02-08T21:29:46.507" v="201"/>
          <ac:picMkLst>
            <pc:docMk/>
            <pc:sldMk cId="1822420436" sldId="856"/>
            <ac:picMk id="7" creationId="{6CC1863C-8A5B-9BC8-8D5D-C4A7CDB43308}"/>
          </ac:picMkLst>
        </pc:picChg>
        <pc:picChg chg="add mod">
          <ac:chgData name="Sara Monteiro - FORMADOR PRT" userId="S::sara.monteiro.prt@msft.cesae.pt::21b18b9a-5f76-4055-bb3c-283e3c17c384" providerId="AD" clId="Web-{7AD6AC3E-48AB-D33A-54E9-283A8776F095}" dt="2023-02-08T21:31:05.479" v="213" actId="14100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new ord">
        <pc:chgData name="Sara Monteiro - FORMADOR PRT" userId="S::sara.monteiro.prt@msft.cesae.pt::21b18b9a-5f76-4055-bb3c-283e3c17c384" providerId="AD" clId="Web-{7AD6AC3E-48AB-D33A-54E9-283A8776F095}" dt="2023-02-08T21:51:12.426" v="833" actId="20577"/>
        <pc:sldMkLst>
          <pc:docMk/>
          <pc:sldMk cId="132950132" sldId="857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9:24.277" v="518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1:12.426" v="8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0:21.935" v="522" actId="20577"/>
          <ac:spMkLst>
            <pc:docMk/>
            <pc:sldMk cId="132950132" sldId="857"/>
            <ac:spMk id="4" creationId="{5443E666-E104-D2D8-782B-1D6E6D98EB84}"/>
          </ac:spMkLst>
        </pc:spChg>
      </pc:sldChg>
      <pc:sldChg chg="new del">
        <pc:chgData name="Sara Monteiro - FORMADOR PRT" userId="S::sara.monteiro.prt@msft.cesae.pt::21b18b9a-5f76-4055-bb3c-283e3c17c384" providerId="AD" clId="Web-{7AD6AC3E-48AB-D33A-54E9-283A8776F095}" dt="2023-02-08T21:35:03.049" v="336"/>
        <pc:sldMkLst>
          <pc:docMk/>
          <pc:sldMk cId="1729087724" sldId="857"/>
        </pc:sldMkLst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2:17.553" v="889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3:56.395" v="603" actId="20577"/>
          <ac:spMkLst>
            <pc:docMk/>
            <pc:sldMk cId="2432284740" sldId="858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2:17.553" v="889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3:16.180" v="98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4:11.349" v="620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3:16.180" v="980" actId="20577"/>
          <ac:spMkLst>
            <pc:docMk/>
            <pc:sldMk cId="4254080957" sldId="859"/>
            <ac:spMk id="3" creationId="{3333F72C-4C05-8220-17EB-5806A09D3FB3}"/>
          </ac:spMkLst>
        </pc:sp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6:51.151" v="641" actId="20577"/>
        <pc:sldMkLst>
          <pc:docMk/>
          <pc:sldMk cId="3825285437" sldId="860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6:41.323" v="637" actId="20577"/>
          <ac:spMkLst>
            <pc:docMk/>
            <pc:sldMk cId="3825285437" sldId="860"/>
            <ac:spMk id="2" creationId="{26B2B2F6-6297-4C8A-8BBB-1FAAEBE10BC3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44.151" v="638"/>
          <ac:spMkLst>
            <pc:docMk/>
            <pc:sldMk cId="3825285437" sldId="860"/>
            <ac:spMk id="4" creationId="{A9343473-941A-A461-22F3-7BCBEC4CEA90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51.151" v="641" actId="20577"/>
          <ac:spMkLst>
            <pc:docMk/>
            <pc:sldMk cId="3825285437" sldId="860"/>
            <ac:spMk id="7" creationId="{B738D647-B0F5-4EE4-249B-1E6CCA69707D}"/>
          </ac:spMkLst>
        </pc:spChg>
        <pc:spChg chg="del">
          <ac:chgData name="Sara Monteiro - FORMADOR PRT" userId="S::sara.monteiro.prt@msft.cesae.pt::21b18b9a-5f76-4055-bb3c-283e3c17c384" providerId="AD" clId="Web-{7AD6AC3E-48AB-D33A-54E9-283A8776F095}" dt="2023-02-08T21:46:48.229" v="640"/>
          <ac:spMkLst>
            <pc:docMk/>
            <pc:sldMk cId="3825285437" sldId="860"/>
            <ac:spMk id="8" creationId="{840BC7BF-F483-48E5-B3EA-5B56B02A409B}"/>
          </ac:spMkLst>
        </pc:spChg>
        <pc:picChg chg="del">
          <ac:chgData name="Sara Monteiro - FORMADOR PRT" userId="S::sara.monteiro.prt@msft.cesae.pt::21b18b9a-5f76-4055-bb3c-283e3c17c384" providerId="AD" clId="Web-{7AD6AC3E-48AB-D33A-54E9-283A8776F095}" dt="2023-02-08T21:46:44.151" v="638"/>
          <ac:picMkLst>
            <pc:docMk/>
            <pc:sldMk cId="3825285437" sldId="860"/>
            <ac:picMk id="12" creationId="{57EF8885-60E0-462B-B6EB-3E6EFE96D758}"/>
          </ac:picMkLst>
        </pc:picChg>
        <pc:picChg chg="del">
          <ac:chgData name="Sara Monteiro - FORMADOR PRT" userId="S::sara.monteiro.prt@msft.cesae.pt::21b18b9a-5f76-4055-bb3c-283e3c17c384" providerId="AD" clId="Web-{7AD6AC3E-48AB-D33A-54E9-283A8776F095}" dt="2023-02-08T21:46:44.948" v="639"/>
          <ac:picMkLst>
            <pc:docMk/>
            <pc:sldMk cId="3825285437" sldId="860"/>
            <ac:picMk id="14" creationId="{41F4F578-4751-4E20-A16D-FE2F0090742E}"/>
          </ac:picMkLst>
        </pc:pic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7:55.466" v="646" actId="1076"/>
        <pc:sldMkLst>
          <pc:docMk/>
          <pc:sldMk cId="2591259495" sldId="861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7:13.355" v="643" actId="20577"/>
          <ac:spMkLst>
            <pc:docMk/>
            <pc:sldMk cId="2591259495" sldId="861"/>
            <ac:spMk id="2" creationId="{9A4A9909-E6EC-0E6D-228A-7C9BD75F4F7F}"/>
          </ac:spMkLst>
        </pc:spChg>
        <pc:spChg chg="del mod">
          <ac:chgData name="Sara Monteiro - FORMADOR PRT" userId="S::sara.monteiro.prt@msft.cesae.pt::21b18b9a-5f76-4055-bb3c-283e3c17c384" providerId="AD" clId="Web-{7AD6AC3E-48AB-D33A-54E9-283A8776F095}" dt="2023-02-08T21:47:46.450" v="645"/>
          <ac:spMkLst>
            <pc:docMk/>
            <pc:sldMk cId="2591259495" sldId="861"/>
            <ac:spMk id="3" creationId="{3333F72C-4C05-8220-17EB-5806A09D3FB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47:55.466" v="646" actId="1076"/>
          <ac:picMkLst>
            <pc:docMk/>
            <pc:sldMk cId="2591259495" sldId="861"/>
            <ac:picMk id="6" creationId="{B135C9BD-85F3-ACB6-E06D-553555C86948}"/>
          </ac:picMkLst>
        </pc:picChg>
      </pc:sldChg>
    </pc:docChg>
  </pc:docChgLst>
  <pc:docChgLst>
    <pc:chgData name="Sara Monteiro - FORMADOR PRT" userId="21b18b9a-5f76-4055-bb3c-283e3c17c384" providerId="ADAL" clId="{6A6D5C26-290B-458B-8A7D-7A0E23E06847}"/>
    <pc:docChg chg="undo custSel modSld">
      <pc:chgData name="Sara Monteiro - FORMADOR PRT" userId="21b18b9a-5f76-4055-bb3c-283e3c17c384" providerId="ADAL" clId="{6A6D5C26-290B-458B-8A7D-7A0E23E06847}" dt="2024-01-05T08:56:37.169" v="198" actId="20577"/>
      <pc:docMkLst>
        <pc:docMk/>
      </pc:docMkLst>
      <pc:sldChg chg="modSp mod">
        <pc:chgData name="Sara Monteiro - FORMADOR PRT" userId="21b18b9a-5f76-4055-bb3c-283e3c17c384" providerId="ADAL" clId="{6A6D5C26-290B-458B-8A7D-7A0E23E06847}" dt="2024-01-04T19:32:57.360" v="65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6A6D5C26-290B-458B-8A7D-7A0E23E06847}" dt="2024-01-04T19:32:34.363" v="1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6A6D5C26-290B-458B-8A7D-7A0E23E06847}" dt="2024-01-04T19:32:57.360" v="65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5:42.313" v="173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6A6D5C26-290B-458B-8A7D-7A0E23E06847}" dt="2024-01-05T08:55:42.313" v="173" actId="20577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4T19:38:49.817" v="172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6A6D5C26-290B-458B-8A7D-7A0E23E06847}" dt="2024-01-04T19:38:49.817" v="172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6:37.169" v="198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6A6D5C26-290B-458B-8A7D-7A0E23E06847}" dt="2024-01-05T08:56:37.169" v="198" actId="20577"/>
          <ac:spMkLst>
            <pc:docMk/>
            <pc:sldMk cId="1377568126" sldId="863"/>
            <ac:spMk id="3" creationId="{3333F72C-4C05-8220-17EB-5806A09D3FB3}"/>
          </ac:spMkLst>
        </pc:spChg>
      </pc:sldChg>
    </pc:docChg>
  </pc:docChgLst>
  <pc:docChgLst>
    <pc:chgData name="Sara Monteiro - FORMADOR PRT" userId="21b18b9a-5f76-4055-bb3c-283e3c17c384" providerId="ADAL" clId="{CCD858DA-CA38-443D-A5AD-3D94F2F7EAFD}"/>
    <pc:docChg chg="modSld">
      <pc:chgData name="Sara Monteiro - FORMADOR PRT" userId="21b18b9a-5f76-4055-bb3c-283e3c17c384" providerId="ADAL" clId="{CCD858DA-CA38-443D-A5AD-3D94F2F7EAFD}" dt="2024-02-14T15:12:08.781" v="25" actId="20577"/>
      <pc:docMkLst>
        <pc:docMk/>
      </pc:docMkLst>
      <pc:sldChg chg="modSp mod">
        <pc:chgData name="Sara Monteiro - FORMADOR PRT" userId="21b18b9a-5f76-4055-bb3c-283e3c17c384" providerId="ADAL" clId="{CCD858DA-CA38-443D-A5AD-3D94F2F7EAFD}" dt="2024-02-14T15:12:08.781" v="25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CCD858DA-CA38-443D-A5AD-3D94F2F7EAFD}" dt="2024-02-14T15:11:51.151" v="1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CCD858DA-CA38-443D-A5AD-3D94F2F7EAFD}" dt="2024-02-14T15:12:08.781" v="25" actId="20577"/>
          <ac:spMkLst>
            <pc:docMk/>
            <pc:sldMk cId="3053478608" sldId="854"/>
            <ac:spMk id="3" creationId="{1F758AE5-0025-4636-B454-6DB6D3A75A7D}"/>
          </ac:spMkLst>
        </pc:spChg>
      </pc:sldChg>
    </pc:docChg>
  </pc:docChgLst>
  <pc:docChgLst>
    <pc:chgData name="Bruno Santos" userId="6f520689-3f64-4704-affe-add75087b43a" providerId="ADAL" clId="{6E3463F9-072B-DF41-ACD2-BEFA3908E71E}"/>
    <pc:docChg chg="addSld delSld modSld modMainMaster">
      <pc:chgData name="Bruno Santos" userId="6f520689-3f64-4704-affe-add75087b43a" providerId="ADAL" clId="{6E3463F9-072B-DF41-ACD2-BEFA3908E71E}" dt="2023-02-06T16:29:14.641" v="15"/>
      <pc:docMkLst>
        <pc:docMk/>
      </pc:docMkLst>
      <pc:sldChg chg="del">
        <pc:chgData name="Bruno Santos" userId="6f520689-3f64-4704-affe-add75087b43a" providerId="ADAL" clId="{6E3463F9-072B-DF41-ACD2-BEFA3908E71E}" dt="2023-02-06T16:22:35.129" v="1" actId="2696"/>
        <pc:sldMkLst>
          <pc:docMk/>
          <pc:sldMk cId="2243808630" sldId="256"/>
        </pc:sldMkLst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9961496" sldId="4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9961496" sldId="447"/>
            <ac:spMk id="7" creationId="{A68311C4-AD59-4FC7-8DFB-6EE9BF50A6A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78706634" sldId="4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78706634" sldId="448"/>
            <ac:spMk id="6" creationId="{C5BD6FB3-60F1-4C40-BAE3-CFAF2C63471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375148" sldId="4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375148" sldId="456"/>
            <ac:spMk id="7" creationId="{492B1F43-9D26-4241-B658-EAFCAD4C5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3299140" sldId="4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3299140" sldId="457"/>
            <ac:spMk id="8" creationId="{A61625D6-186A-49ED-93FC-2F1DBDF11A6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03094238" sldId="5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03094238" sldId="542"/>
            <ac:spMk id="7" creationId="{2FC075DE-1B55-40B1-85BD-D81D36B9D31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3498048" sldId="5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3498048" sldId="543"/>
            <ac:spMk id="9" creationId="{55F2B329-7CEA-4318-8DAE-B8430161F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72121025" sldId="5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72121025" sldId="544"/>
            <ac:spMk id="9" creationId="{92E306F6-F753-4D64-8980-E88D3CB8DE8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0027735" sldId="5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0027735" sldId="545"/>
            <ac:spMk id="9" creationId="{B5D60BB4-CAAF-4E4A-9474-05DD39F5BF8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22706011" sldId="5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22706011" sldId="546"/>
            <ac:spMk id="14" creationId="{4F049290-72F2-4B23-91B4-81EE1551FF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65314035" sldId="5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65314035" sldId="547"/>
            <ac:spMk id="9" creationId="{FAF34528-0C96-48A1-B115-A76E33B0DF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42140981" sldId="5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42140981" sldId="548"/>
            <ac:spMk id="9" creationId="{C4016857-00D3-4A84-BF10-0A3CF48B5BB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06698062" sldId="5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06698062" sldId="549"/>
            <ac:spMk id="9" creationId="{59ABAD0F-F731-47D4-AC17-5515005659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47568500" sldId="5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47568500" sldId="550"/>
            <ac:spMk id="7" creationId="{6245CE54-D53C-4A8D-BE07-53D3D2EF7DF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8085014" sldId="5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8085014" sldId="551"/>
            <ac:spMk id="10" creationId="{202A7ABB-55AC-4763-B5D6-1ECE8DEEC7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42625467" sldId="5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42625467" sldId="553"/>
            <ac:spMk id="9" creationId="{4CF56B90-057D-4C80-B0C1-FE052059E82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00083838" sldId="5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00083838" sldId="555"/>
            <ac:spMk id="9" creationId="{AADAFE91-B8E1-404D-AF73-A379A77FEA6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19312512" sldId="5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19312512" sldId="556"/>
            <ac:spMk id="9" creationId="{46D58FF6-AE55-463B-A348-87E8E9D112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16901156" sldId="5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16901156" sldId="558"/>
            <ac:spMk id="9" creationId="{F024E866-FEA4-4FDD-8F25-64CA797E76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186462" sldId="5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186462" sldId="559"/>
            <ac:spMk id="9" creationId="{8E11B0D2-70B6-4CB4-8815-F41A0625F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37887102" sldId="5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37887102" sldId="560"/>
            <ac:spMk id="9" creationId="{95E4EB29-5BC7-4DEC-A168-233199DA9AB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16158526" sldId="5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16158526" sldId="562"/>
            <ac:spMk id="9" creationId="{14820134-5D92-4A20-88D3-A98BBAA6BDD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24433570" sldId="5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24433570" sldId="564"/>
            <ac:spMk id="7" creationId="{4358E1F7-ACFB-49D3-A5A7-E3CCF701D15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06085651" sldId="5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06085651" sldId="565"/>
            <ac:spMk id="7" creationId="{3947E3C6-1969-48C9-9EC0-5BB2DF28862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5637806" sldId="5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5637806" sldId="566"/>
            <ac:spMk id="7" creationId="{40502195-AA34-4273-8009-55AFBABE49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34272646" sldId="5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34272646" sldId="567"/>
            <ac:spMk id="7" creationId="{A577D5D4-0D76-4817-8089-7D71FEC881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294239955" sldId="5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294239955" sldId="568"/>
            <ac:spMk id="7" creationId="{802B969B-DBD6-4E8E-A54E-B2226F2AD3B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76988593" sldId="5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76988593" sldId="569"/>
            <ac:spMk id="7" creationId="{3DCDC1BC-123B-4061-A0CA-DAF4C0088F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60630517" sldId="5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60630517" sldId="570"/>
            <ac:spMk id="7" creationId="{2E42F8B1-0ACC-4E15-BD15-B15BC9D8698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23541632" sldId="57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23541632" sldId="571"/>
            <ac:spMk id="9" creationId="{431950CC-7F79-417F-B92B-F3E7286AD1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796431" sldId="5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796431" sldId="573"/>
            <ac:spMk id="7" creationId="{ED0078AD-48D6-4F90-A706-854CD0187AC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94526843" sldId="5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94526843" sldId="575"/>
            <ac:spMk id="9" creationId="{4DD32B66-9D32-4E13-A5AD-260CA6CB69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64364682" sldId="5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64364682" sldId="576"/>
            <ac:spMk id="10" creationId="{8C0FAF1A-FED3-4CB7-8068-C68C6775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29576296" sldId="5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29576296" sldId="577"/>
            <ac:spMk id="7" creationId="{A0B9847A-A82C-481F-BD80-8644A835B40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90928477" sldId="5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90928477" sldId="578"/>
            <ac:spMk id="10" creationId="{3F9BD6FC-CF8A-4DB0-A813-7C347EB0B8D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04959987" sldId="5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04959987" sldId="579"/>
            <ac:spMk id="11" creationId="{BA01019A-B413-4C25-A2AF-AE9FBD9F943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734501" sldId="5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734501" sldId="580"/>
            <ac:spMk id="7" creationId="{96F4610D-3C2C-43E6-9D35-B67E8B8E20A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1308634" sldId="5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1308634" sldId="581"/>
            <ac:spMk id="9" creationId="{E4A14CF7-5034-459A-A803-9B6A938E357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6796050" sldId="59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6796050" sldId="592"/>
            <ac:spMk id="9" creationId="{F7E429AC-7F0F-4C52-B69D-059D85F5D7B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552570" sldId="59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552570" sldId="593"/>
            <ac:spMk id="7" creationId="{BCD99925-DB96-47E5-AAF2-89F51B391B8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16297643" sldId="59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16297643" sldId="594"/>
            <ac:spMk id="12" creationId="{505817AC-6B0C-4944-82F9-3617788B74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830120996" sldId="59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830120996" sldId="595"/>
            <ac:spMk id="7" creationId="{E207AEC7-DCBF-4936-BA2D-4DAD402BD00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26404289" sldId="59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26404289" sldId="596"/>
            <ac:spMk id="10" creationId="{75B65FA6-0A5C-433A-8773-B6E0BC6AE2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66297406" sldId="59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66297406" sldId="597"/>
            <ac:spMk id="7" creationId="{B2EB4D22-86DC-4111-9272-5192A55995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86053098" sldId="59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86053098" sldId="598"/>
            <ac:spMk id="7" creationId="{BF666487-8910-4C12-B621-3D8B4B8EBE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4218277" sldId="59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4218277" sldId="599"/>
            <ac:spMk id="7" creationId="{AE97F7FE-1550-4D35-B7A5-BEAEC78EE8E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31916797" sldId="60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31916797" sldId="600"/>
            <ac:spMk id="7" creationId="{E6F8806A-0309-45AA-A1B6-599B610C331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4136782" sldId="60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4136782" sldId="601"/>
            <ac:spMk id="7" creationId="{8378FD59-CA00-4E68-8259-E0AFFA38BA6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480334" sldId="60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480334" sldId="602"/>
            <ac:spMk id="7" creationId="{86A21571-49EB-4764-A9A8-250190C811F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86375276" sldId="60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86375276" sldId="603"/>
            <ac:spMk id="9" creationId="{487405D0-D31B-478A-BC0A-CDDB164354A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30758951" sldId="60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30758951" sldId="604"/>
            <ac:spMk id="7" creationId="{31F3C66A-84E3-4D7F-ACC2-3B3559FF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93435810" sldId="60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93435810" sldId="605"/>
            <ac:spMk id="9" creationId="{3517CE45-9460-4CE0-B52B-D078CF79B1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95475846" sldId="60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95475846" sldId="606"/>
            <ac:spMk id="10" creationId="{5A8C4823-754E-465E-8890-1359E5FDA78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56120605" sldId="60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56120605" sldId="608"/>
            <ac:spMk id="9" creationId="{B2880496-D5D7-4B8F-8406-DCFAF60BC4B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1528654" sldId="60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1528654" sldId="609"/>
            <ac:spMk id="12" creationId="{8B71D922-C4AF-4CD5-B9CE-8629689708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98572942" sldId="61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98572942" sldId="610"/>
            <ac:spMk id="9" creationId="{9272434E-371D-4D5E-9BE4-7EA8C2214F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22193977" sldId="61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22193977" sldId="611"/>
            <ac:spMk id="7" creationId="{F62BDE6A-DCF3-49E2-82F9-74310268A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36525919" sldId="61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36525919" sldId="612"/>
            <ac:spMk id="9" creationId="{65003583-D6EB-4BF7-BBC3-BF3C1C8385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95144136" sldId="61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95144136" sldId="613"/>
            <ac:spMk id="10" creationId="{C46158A2-B2C3-4785-BBCD-051D9D59DAA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2162772" sldId="61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2162772" sldId="614"/>
            <ac:spMk id="9" creationId="{65B3F92F-CD87-46BE-A9AF-720196C1A76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5948686" sldId="61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5948686" sldId="615"/>
            <ac:spMk id="10" creationId="{69FF16FA-E169-40B1-8123-F03D32E2D15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26907061" sldId="61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26907061" sldId="616"/>
            <ac:spMk id="8" creationId="{23877709-7977-473C-B48F-C46977AA671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60313915" sldId="61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60313915" sldId="617"/>
            <ac:spMk id="8" creationId="{50EBE1CD-44DA-4F35-BB52-586B7A235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80547153" sldId="61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80547153" sldId="618"/>
            <ac:spMk id="7" creationId="{89B94A01-D267-4DA1-B7C6-5B72563BD5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83259983" sldId="62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83259983" sldId="629"/>
            <ac:spMk id="11" creationId="{88289033-5BDB-4878-8946-507EF129829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8133991" sldId="63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8133991" sldId="630"/>
            <ac:spMk id="7" creationId="{E0C20F07-684A-47C2-9E6A-C690C1C8039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49289459" sldId="63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49289459" sldId="631"/>
            <ac:spMk id="10" creationId="{23FCE79D-A98E-4721-BCCE-600382D8D1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78683686" sldId="63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78683686" sldId="632"/>
            <ac:spMk id="9" creationId="{990550E9-EFD6-4473-BBBC-19A57457334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3983059" sldId="63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3983059" sldId="633"/>
            <ac:spMk id="6" creationId="{6C81A90E-FFED-4BC5-B855-0CE93CA4F0D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6477185" sldId="63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6477185" sldId="634"/>
            <ac:spMk id="6" creationId="{82217EFE-85AC-4487-BAD7-1707AFF99A1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6326498" sldId="63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6326498" sldId="635"/>
            <ac:spMk id="6" creationId="{136B9DEA-31AC-4C24-83AC-CA14BB6119D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64725257" sldId="63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64725257" sldId="636"/>
            <ac:spMk id="6" creationId="{FD4ED148-3ED4-4141-8571-0B6F7E68459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57640080" sldId="63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57640080" sldId="637"/>
            <ac:spMk id="6" creationId="{5E0556C8-D318-4043-822F-C36B0A6EA6A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277660928" sldId="63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277660928" sldId="638"/>
            <ac:spMk id="6" creationId="{F5751B18-EC4D-4F2C-90F3-0D314D0D653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62826272" sldId="63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62826272" sldId="639"/>
            <ac:spMk id="6" creationId="{ABC89591-E006-47C9-8702-49FEFDEE581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95113287" sldId="64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95113287" sldId="640"/>
            <ac:spMk id="6" creationId="{0E6E99F7-EEFB-49D4-8B2F-A92F1D28C6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4536331" sldId="64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4536331" sldId="641"/>
            <ac:spMk id="6" creationId="{5020D562-E8E7-40BC-8240-ACE50541A8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74922639" sldId="6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74922639" sldId="642"/>
            <ac:spMk id="7" creationId="{B3E6E87F-E624-4B7E-8561-D01BB7A4884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70189953" sldId="6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70189953" sldId="643"/>
            <ac:spMk id="8" creationId="{B3133FFB-BA47-4A74-AF0E-AB24E640B23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67403862" sldId="6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67403862" sldId="644"/>
            <ac:spMk id="8" creationId="{AED487EF-0064-41D8-B2ED-22A3818A6E0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73041437" sldId="6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73041437" sldId="645"/>
            <ac:spMk id="9" creationId="{1333B0C7-8C46-4C76-BF22-A3EA0EFD19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2672150" sldId="6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2672150" sldId="646"/>
            <ac:spMk id="6" creationId="{E21D5775-4C96-4CF8-8ABA-FB8A32D9748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8962288" sldId="6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8962288" sldId="647"/>
            <ac:spMk id="7" creationId="{0E8C421B-6F61-4F20-96B9-03A79B04E13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4572337" sldId="6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4572337" sldId="648"/>
            <ac:spMk id="7" creationId="{90FE0737-6B2A-4EE4-9CDC-229A5418F5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55970186" sldId="6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55970186" sldId="649"/>
            <ac:spMk id="7" creationId="{F221DD36-71CE-4C06-B425-C777EF6AD22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775778" sldId="6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775778" sldId="650"/>
            <ac:spMk id="6" creationId="{522D80AD-6E3C-401C-B6E6-5EFE93ED606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45101857" sldId="6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45101857" sldId="651"/>
            <ac:spMk id="7" creationId="{A14B5519-BD48-40DA-A6F1-226EB8800B0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01722229" sldId="65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01722229" sldId="652"/>
            <ac:spMk id="6" creationId="{C71F43F7-A218-4255-8D20-9E671872D9E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36585622" sldId="6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36585622" sldId="653"/>
            <ac:spMk id="7" creationId="{429DD804-0ECA-4DDF-8842-C35207A54D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49663334" sldId="65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49663334" sldId="654"/>
            <ac:spMk id="7" creationId="{EA6B6077-FD33-4E96-A5ED-511C9A2EE94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4070229" sldId="6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4070229" sldId="655"/>
            <ac:spMk id="6" creationId="{E52B8AB9-FEA5-458F-9BBA-74455C2CC2F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8864504" sldId="6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8864504" sldId="656"/>
            <ac:spMk id="8" creationId="{70597329-7118-4601-8190-8E24A282E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96020988" sldId="6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96020988" sldId="657"/>
            <ac:spMk id="7" creationId="{DB613D54-A546-4B7C-BC31-5022ED728BC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11281365" sldId="6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11281365" sldId="658"/>
            <ac:spMk id="8" creationId="{CC2609D2-227F-4C50-A33B-F03601A43ED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33503969" sldId="6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33503969" sldId="659"/>
            <ac:spMk id="10" creationId="{6FED6470-FEE4-4C04-858C-0D12901018B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35584290" sldId="6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35584290" sldId="660"/>
            <ac:spMk id="7" creationId="{98FF90AC-C573-4942-ACD1-EBDDC21AF5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80097189" sldId="66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80097189" sldId="661"/>
            <ac:spMk id="11" creationId="{AC3D8F28-CE29-44C1-8769-B27B84D0031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5943855" sldId="6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5943855" sldId="662"/>
            <ac:spMk id="6" creationId="{F939F22C-E638-40DB-9411-D63CC3E71F2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45258591" sldId="66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45258591" sldId="663"/>
            <ac:spMk id="6" creationId="{B5B4C9BA-8577-40ED-9060-31D2DB36AC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2119886" sldId="6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2119886" sldId="664"/>
            <ac:spMk id="7" creationId="{AB31E4E2-7365-4E61-B8BC-FF95DF0B7E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45477826" sldId="6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45477826" sldId="665"/>
            <ac:spMk id="7" creationId="{63265924-030D-4F22-A35C-9BDEC5BD98D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16634822" sldId="6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16634822" sldId="666"/>
            <ac:spMk id="6" creationId="{2D782FB7-67E1-45B6-9691-88F02112845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02009054" sldId="6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02009054" sldId="667"/>
            <ac:spMk id="6" creationId="{542BA2D6-D549-4193-9717-DEEE26E3DB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5202145" sldId="6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5202145" sldId="668"/>
            <ac:spMk id="6" creationId="{C923CF3D-3E6A-42C7-BBA4-F481CF4AB28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3151648" sldId="6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3151648" sldId="669"/>
            <ac:spMk id="6" creationId="{2894122F-5184-46ED-A824-B54AB6E04FC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14742406" sldId="6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14742406" sldId="670"/>
            <ac:spMk id="7" creationId="{31E79CE2-001F-4CF0-AED4-AB32E55286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2763063" sldId="67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2763063" sldId="672"/>
            <ac:spMk id="8" creationId="{BBD0172D-50E0-44E0-A214-78C5DFE328F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479617" sldId="6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479617" sldId="673"/>
            <ac:spMk id="6" creationId="{BA9A6D42-5165-4432-A3C1-761901BB0CE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16322061" sldId="67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16322061" sldId="674"/>
            <ac:spMk id="12" creationId="{CA691D04-4E57-4029-8041-DEFE79D1732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1234333" sldId="6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1234333" sldId="675"/>
            <ac:spMk id="12" creationId="{6CED45E1-13BF-40A2-8A92-5393BA4251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60458857" sldId="6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60458857" sldId="676"/>
            <ac:spMk id="9" creationId="{EC1D6EA0-31B7-4AC0-866A-73C8BAD520C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24456860" sldId="6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24456860" sldId="677"/>
            <ac:spMk id="9" creationId="{5738F32C-2CEB-4041-B9E4-3B47D8B04D3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68267797" sldId="6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68267797" sldId="678"/>
            <ac:spMk id="6" creationId="{F045BAA0-3F5C-4DA3-A9F4-07BD365033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87808097" sldId="6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87808097" sldId="679"/>
            <ac:spMk id="6" creationId="{723F9B70-554E-4A95-B541-8A4D8A1F1F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20681843" sldId="6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20681843" sldId="680"/>
            <ac:spMk id="8" creationId="{00894875-511E-4DE5-A203-5678CDE26C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51708703" sldId="6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51708703" sldId="681"/>
            <ac:spMk id="8" creationId="{8C86A2D3-698F-48FB-81C2-8D0C122338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74489294" sldId="68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74489294" sldId="682"/>
            <ac:spMk id="8" creationId="{4D95B413-640E-4C3E-AFA2-131F2486504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2901978" sldId="68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2901978" sldId="683"/>
            <ac:spMk id="8" creationId="{F7EBE8DE-9F94-4031-B900-FEFA83E77F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44373137" sldId="68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44373137" sldId="684"/>
            <ac:spMk id="8" creationId="{CF4D083E-15CE-4674-A37E-684F0E0E363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97285553" sldId="68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97285553" sldId="686"/>
            <ac:spMk id="8" creationId="{1E67CC94-1CBE-4D58-BE6C-62EAB087D14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13696933" sldId="7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13696933" sldId="748"/>
            <ac:spMk id="7" creationId="{8B7E08F7-11A6-40FF-AAFE-6B433B47150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07894841" sldId="7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07894841" sldId="749"/>
            <ac:spMk id="7" creationId="{FEF04AF2-463B-4D6C-A3AA-1B8CD7639A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15478017" sldId="7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15478017" sldId="750"/>
            <ac:spMk id="11" creationId="{49A65920-4AFC-4E09-ACC3-A14BD68566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59803106" sldId="7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59803106" sldId="751"/>
            <ac:spMk id="7" creationId="{8EAEAB18-61DC-4C0B-B509-6EC26A68B0A8}"/>
          </ac:spMkLst>
        </pc:spChg>
      </pc:sldChg>
      <pc:sldChg chg="modSp del">
        <pc:chgData name="Bruno Santos" userId="6f520689-3f64-4704-affe-add75087b43a" providerId="ADAL" clId="{6E3463F9-072B-DF41-ACD2-BEFA3908E71E}" dt="2023-02-06T16:23:44.371" v="3" actId="2696"/>
        <pc:sldMkLst>
          <pc:docMk/>
          <pc:sldMk cId="1430250636" sldId="84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30250636" sldId="840"/>
            <ac:spMk id="7" creationId="{778C1D5C-E858-4E2C-B018-E5862895B07A}"/>
          </ac:spMkLst>
        </pc:spChg>
      </pc:sldChg>
      <pc:sldChg chg="modSp del">
        <pc:chgData name="Bruno Santos" userId="6f520689-3f64-4704-affe-add75087b43a" providerId="ADAL" clId="{6E3463F9-072B-DF41-ACD2-BEFA3908E71E}" dt="2023-02-06T16:23:44.379" v="4" actId="2696"/>
        <pc:sldMkLst>
          <pc:docMk/>
          <pc:sldMk cId="73811102" sldId="84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73811102" sldId="841"/>
            <ac:spMk id="8" creationId="{E7A7ADE1-FFD7-4E21-9F61-7966C2D13BED}"/>
          </ac:spMkLst>
        </pc:spChg>
      </pc:sldChg>
      <pc:sldChg chg="modSp del">
        <pc:chgData name="Bruno Santos" userId="6f520689-3f64-4704-affe-add75087b43a" providerId="ADAL" clId="{6E3463F9-072B-DF41-ACD2-BEFA3908E71E}" dt="2023-02-06T16:23:44.390" v="14" actId="2696"/>
        <pc:sldMkLst>
          <pc:docMk/>
          <pc:sldMk cId="4241626859" sldId="84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41626859" sldId="842"/>
            <ac:spMk id="7" creationId="{BD07EBDB-61BD-41DE-8D06-72539C8306DE}"/>
          </ac:spMkLst>
        </pc:spChg>
      </pc:sldChg>
      <pc:sldChg chg="modSp del">
        <pc:chgData name="Bruno Santos" userId="6f520689-3f64-4704-affe-add75087b43a" providerId="ADAL" clId="{6E3463F9-072B-DF41-ACD2-BEFA3908E71E}" dt="2023-02-06T16:23:44.386" v="12" actId="2696"/>
        <pc:sldMkLst>
          <pc:docMk/>
          <pc:sldMk cId="2987258964" sldId="84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987258964" sldId="843"/>
            <ac:spMk id="6" creationId="{D10CC2B8-85FF-4926-BF0B-B62F68A76E1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97020081" sldId="8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97020081" sldId="844"/>
            <ac:spMk id="9" creationId="{E68C378C-9A0A-430B-A27E-D757DEA2CCD4}"/>
          </ac:spMkLst>
        </pc:spChg>
      </pc:sldChg>
      <pc:sldChg chg="modSp del">
        <pc:chgData name="Bruno Santos" userId="6f520689-3f64-4704-affe-add75087b43a" providerId="ADAL" clId="{6E3463F9-072B-DF41-ACD2-BEFA3908E71E}" dt="2023-02-06T16:23:44.381" v="6" actId="2696"/>
        <pc:sldMkLst>
          <pc:docMk/>
          <pc:sldMk cId="2679444513" sldId="845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679444513" sldId="845"/>
            <ac:spMk id="9" creationId="{11DDDF49-34A6-4C6C-8932-E41176D43E79}"/>
          </ac:spMkLst>
        </pc:spChg>
      </pc:sldChg>
      <pc:sldChg chg="modSp del">
        <pc:chgData name="Bruno Santos" userId="6f520689-3f64-4704-affe-add75087b43a" providerId="ADAL" clId="{6E3463F9-072B-DF41-ACD2-BEFA3908E71E}" dt="2023-02-06T16:23:44.384" v="9" actId="2696"/>
        <pc:sldMkLst>
          <pc:docMk/>
          <pc:sldMk cId="2545343517" sldId="847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545343517" sldId="847"/>
            <ac:spMk id="6" creationId="{2186A4F0-19E1-48B4-89BD-5D21731F45B7}"/>
          </ac:spMkLst>
        </pc:spChg>
      </pc:sldChg>
      <pc:sldChg chg="modSp del">
        <pc:chgData name="Bruno Santos" userId="6f520689-3f64-4704-affe-add75087b43a" providerId="ADAL" clId="{6E3463F9-072B-DF41-ACD2-BEFA3908E71E}" dt="2023-02-06T16:23:44.382" v="7" actId="2696"/>
        <pc:sldMkLst>
          <pc:docMk/>
          <pc:sldMk cId="609520891" sldId="848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09520891" sldId="848"/>
            <ac:spMk id="7" creationId="{DFBA8786-3E33-4B1D-9564-9BE298506AFC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1" actId="2696"/>
        <pc:sldMkLst>
          <pc:docMk/>
          <pc:sldMk cId="1575220720" sldId="849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575220720" sldId="849"/>
            <ac:spMk id="8" creationId="{1BE96D70-D452-4CA7-8790-0DB04CC513BA}"/>
          </ac:spMkLst>
        </pc:spChg>
      </pc:sldChg>
      <pc:sldChg chg="modSp del">
        <pc:chgData name="Bruno Santos" userId="6f520689-3f64-4704-affe-add75087b43a" providerId="ADAL" clId="{6E3463F9-072B-DF41-ACD2-BEFA3908E71E}" dt="2023-02-06T16:23:44.387" v="13" actId="2696"/>
        <pc:sldMkLst>
          <pc:docMk/>
          <pc:sldMk cId="1443850393" sldId="85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43850393" sldId="850"/>
            <ac:spMk id="6" creationId="{49734627-5635-4D9F-9A58-496399D1B674}"/>
          </ac:spMkLst>
        </pc:spChg>
      </pc:sldChg>
      <pc:sldChg chg="modSp del">
        <pc:chgData name="Bruno Santos" userId="6f520689-3f64-4704-affe-add75087b43a" providerId="ADAL" clId="{6E3463F9-072B-DF41-ACD2-BEFA3908E71E}" dt="2023-02-06T16:23:44.383" v="8" actId="2696"/>
        <pc:sldMkLst>
          <pc:docMk/>
          <pc:sldMk cId="4255262227" sldId="85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55262227" sldId="851"/>
            <ac:spMk id="6" creationId="{1FAE6253-BCE2-4683-BBFE-C5AD84177E24}"/>
          </ac:spMkLst>
        </pc:spChg>
      </pc:sldChg>
      <pc:sldChg chg="modSp del">
        <pc:chgData name="Bruno Santos" userId="6f520689-3f64-4704-affe-add75087b43a" providerId="ADAL" clId="{6E3463F9-072B-DF41-ACD2-BEFA3908E71E}" dt="2023-02-06T16:23:44.380" v="5" actId="2696"/>
        <pc:sldMkLst>
          <pc:docMk/>
          <pc:sldMk cId="2738841490" sldId="85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738841490" sldId="852"/>
            <ac:spMk id="7" creationId="{41635C1C-0376-40D7-A8B9-B3EC840B9A28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0" actId="2696"/>
        <pc:sldMkLst>
          <pc:docMk/>
          <pc:sldMk cId="686379604" sldId="85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86379604" sldId="853"/>
            <ac:spMk id="8" creationId="{A43C7792-6CC1-41A5-8FF8-AEEFD0B11ACB}"/>
          </ac:spMkLst>
        </pc:spChg>
      </pc:sldChg>
      <pc:sldChg chg="add">
        <pc:chgData name="Bruno Santos" userId="6f520689-3f64-4704-affe-add75087b43a" providerId="ADAL" clId="{6E3463F9-072B-DF41-ACD2-BEFA3908E71E}" dt="2023-02-06T16:22:33.164" v="0"/>
        <pc:sldMkLst>
          <pc:docMk/>
          <pc:sldMk cId="3053478608" sldId="854"/>
        </pc:sldMkLst>
      </pc:sldChg>
      <pc:sldMasterChg chg="modSldLayout">
        <pc:chgData name="Bruno Santos" userId="6f520689-3f64-4704-affe-add75087b43a" providerId="ADAL" clId="{6E3463F9-072B-DF41-ACD2-BEFA3908E71E}" dt="2023-02-06T16:29:14.641" v="15"/>
        <pc:sldMasterMkLst>
          <pc:docMk/>
          <pc:sldMasterMk cId="595646259" sldId="2147483648"/>
        </pc:sldMasterMkLst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69947651" sldId="2147483650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69947651" sldId="2147483650"/>
              <ac:spMk id="5" creationId="{00000000-0000-0000-0000-000000000000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98680320" sldId="2147483652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98680320" sldId="2147483652"/>
              <ac:spMk id="11" creationId="{5831B3BA-ABD4-4D60-86F0-E382156EA62D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250855201" sldId="2147483653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250855201" sldId="2147483653"/>
              <ac:spMk id="12" creationId="{694B8299-C8CD-4F7E-8E99-21F151350426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405942724" sldId="2147483654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405942724" sldId="2147483654"/>
              <ac:spMk id="8" creationId="{D66C8B82-19A1-4944-8723-6879047D53C1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367086664" sldId="2147483656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367086664" sldId="2147483656"/>
              <ac:spMk id="10" creationId="{3EAD380C-E415-4870-9B13-166AA7D43477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052527664" sldId="2147483657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052527664" sldId="2147483657"/>
              <ac:spMk id="10" creationId="{51D7FD98-41AF-470F-AFB4-47404C0CB90A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02627087" sldId="2147483658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02627087" sldId="2147483658"/>
              <ac:spMk id="9" creationId="{C89C8CA9-9145-489B-82F0-7B90E580ED1F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54159333" sldId="2147483659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54159333" sldId="2147483659"/>
              <ac:spMk id="10" creationId="{F5DB8AC7-3B22-4EFD-BCCD-B213B2549593}"/>
            </ac:spMkLst>
          </pc:spChg>
        </pc:sldLayoutChg>
      </pc:sldMasterChg>
    </pc:docChg>
  </pc:docChgLst>
  <pc:docChgLst>
    <pc:chgData name="Sara Monteiro - FORMADOR PRT" userId="S::sara.monteiro.prt@msft.cesae.pt::21b18b9a-5f76-4055-bb3c-283e3c17c384" providerId="AD" clId="Web-{1C8AAF47-8C5C-4E42-877C-ED1E0F456AEF}"/>
    <pc:docChg chg="delSld modSld sldOrd">
      <pc:chgData name="Sara Monteiro - FORMADOR PRT" userId="S::sara.monteiro.prt@msft.cesae.pt::21b18b9a-5f76-4055-bb3c-283e3c17c384" providerId="AD" clId="Web-{1C8AAF47-8C5C-4E42-877C-ED1E0F456AEF}" dt="2023-02-15T16:51:38.264" v="67"/>
      <pc:docMkLst>
        <pc:docMk/>
      </pc:docMkLst>
      <pc:sldChg chg="del">
        <pc:chgData name="Sara Monteiro - FORMADOR PRT" userId="S::sara.monteiro.prt@msft.cesae.pt::21b18b9a-5f76-4055-bb3c-283e3c17c384" providerId="AD" clId="Web-{1C8AAF47-8C5C-4E42-877C-ED1E0F456AEF}" dt="2023-02-15T16:51:28.795" v="66"/>
        <pc:sldMkLst>
          <pc:docMk/>
          <pc:sldMk cId="1678706634" sldId="4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5"/>
        <pc:sldMkLst>
          <pc:docMk/>
          <pc:sldMk cId="105375148" sldId="4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3"/>
        <pc:sldMkLst>
          <pc:docMk/>
          <pc:sldMk cId="1493299140" sldId="4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1"/>
        <pc:sldMkLst>
          <pc:docMk/>
          <pc:sldMk cId="616297643" sldId="59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4"/>
        <pc:sldMkLst>
          <pc:docMk/>
          <pc:sldMk cId="726907061" sldId="61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2"/>
        <pc:sldMkLst>
          <pc:docMk/>
          <pc:sldMk cId="1260313915" sldId="61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0"/>
        <pc:sldMkLst>
          <pc:docMk/>
          <pc:sldMk cId="780547153" sldId="61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6"/>
        <pc:sldMkLst>
          <pc:docMk/>
          <pc:sldMk cId="1983259983" sldId="62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9"/>
        <pc:sldMkLst>
          <pc:docMk/>
          <pc:sldMk cId="2998133991" sldId="63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8"/>
        <pc:sldMkLst>
          <pc:docMk/>
          <pc:sldMk cId="1149289459" sldId="63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7"/>
        <pc:sldMkLst>
          <pc:docMk/>
          <pc:sldMk cId="978683686" sldId="63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4"/>
        <pc:sldMkLst>
          <pc:docMk/>
          <pc:sldMk cId="53983059" sldId="63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5"/>
        <pc:sldMkLst>
          <pc:docMk/>
          <pc:sldMk cId="3086477185" sldId="63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3"/>
        <pc:sldMkLst>
          <pc:docMk/>
          <pc:sldMk cId="366326498" sldId="63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2"/>
        <pc:sldMkLst>
          <pc:docMk/>
          <pc:sldMk cId="964725257" sldId="63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9"/>
        <pc:sldMkLst>
          <pc:docMk/>
          <pc:sldMk cId="2357640080" sldId="63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1"/>
        <pc:sldMkLst>
          <pc:docMk/>
          <pc:sldMk cId="4277660928" sldId="63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0"/>
        <pc:sldMkLst>
          <pc:docMk/>
          <pc:sldMk cId="3162826272" sldId="63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8"/>
        <pc:sldMkLst>
          <pc:docMk/>
          <pc:sldMk cId="795113287" sldId="64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7"/>
        <pc:sldMkLst>
          <pc:docMk/>
          <pc:sldMk cId="504536331" sldId="64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6"/>
        <pc:sldMkLst>
          <pc:docMk/>
          <pc:sldMk cId="674922639" sldId="64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5"/>
        <pc:sldMkLst>
          <pc:docMk/>
          <pc:sldMk cId="1270189953" sldId="64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4"/>
        <pc:sldMkLst>
          <pc:docMk/>
          <pc:sldMk cId="3567403862" sldId="64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3"/>
        <pc:sldMkLst>
          <pc:docMk/>
          <pc:sldMk cId="2773041437" sldId="64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2"/>
        <pc:sldMkLst>
          <pc:docMk/>
          <pc:sldMk cId="3352672150" sldId="64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1"/>
        <pc:sldMkLst>
          <pc:docMk/>
          <pc:sldMk cId="498962288" sldId="64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0"/>
        <pc:sldMkLst>
          <pc:docMk/>
          <pc:sldMk cId="1494572337" sldId="6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9"/>
        <pc:sldMkLst>
          <pc:docMk/>
          <pc:sldMk cId="3655970186" sldId="64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8"/>
        <pc:sldMkLst>
          <pc:docMk/>
          <pc:sldMk cId="26775778" sldId="65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7"/>
        <pc:sldMkLst>
          <pc:docMk/>
          <pc:sldMk cId="3545101857" sldId="65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6"/>
        <pc:sldMkLst>
          <pc:docMk/>
          <pc:sldMk cId="3601722229" sldId="65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3"/>
        <pc:sldMkLst>
          <pc:docMk/>
          <pc:sldMk cId="3136585622" sldId="65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5"/>
        <pc:sldMkLst>
          <pc:docMk/>
          <pc:sldMk cId="3449663334" sldId="65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4"/>
        <pc:sldMkLst>
          <pc:docMk/>
          <pc:sldMk cId="214070229" sldId="65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2"/>
        <pc:sldMkLst>
          <pc:docMk/>
          <pc:sldMk cId="3008864504" sldId="6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1"/>
        <pc:sldMkLst>
          <pc:docMk/>
          <pc:sldMk cId="1296020988" sldId="6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0"/>
        <pc:sldMkLst>
          <pc:docMk/>
          <pc:sldMk cId="3311281365" sldId="65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9"/>
        <pc:sldMkLst>
          <pc:docMk/>
          <pc:sldMk cId="2133503969" sldId="65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8"/>
        <pc:sldMkLst>
          <pc:docMk/>
          <pc:sldMk cId="4035584290" sldId="66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7"/>
        <pc:sldMkLst>
          <pc:docMk/>
          <pc:sldMk cId="3580097189" sldId="66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6"/>
        <pc:sldMkLst>
          <pc:docMk/>
          <pc:sldMk cId="1045943855" sldId="66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5"/>
        <pc:sldMkLst>
          <pc:docMk/>
          <pc:sldMk cId="4045258591" sldId="66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4"/>
        <pc:sldMkLst>
          <pc:docMk/>
          <pc:sldMk cId="1042119886" sldId="66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3"/>
        <pc:sldMkLst>
          <pc:docMk/>
          <pc:sldMk cId="1345477826" sldId="66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2"/>
        <pc:sldMkLst>
          <pc:docMk/>
          <pc:sldMk cId="2316634822" sldId="66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1"/>
        <pc:sldMkLst>
          <pc:docMk/>
          <pc:sldMk cId="3802009054" sldId="66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0"/>
        <pc:sldMkLst>
          <pc:docMk/>
          <pc:sldMk cId="1745202145" sldId="66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9"/>
        <pc:sldMkLst>
          <pc:docMk/>
          <pc:sldMk cId="1743151648" sldId="66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8"/>
        <pc:sldMkLst>
          <pc:docMk/>
          <pc:sldMk cId="1514742406" sldId="67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7"/>
        <pc:sldMkLst>
          <pc:docMk/>
          <pc:sldMk cId="1952763063" sldId="67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6"/>
        <pc:sldMkLst>
          <pc:docMk/>
          <pc:sldMk cId="75479617" sldId="67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5"/>
        <pc:sldMkLst>
          <pc:docMk/>
          <pc:sldMk cId="1916322061" sldId="67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4"/>
        <pc:sldMkLst>
          <pc:docMk/>
          <pc:sldMk cId="1651234333" sldId="67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3"/>
        <pc:sldMkLst>
          <pc:docMk/>
          <pc:sldMk cId="2360458857" sldId="67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2"/>
        <pc:sldMkLst>
          <pc:docMk/>
          <pc:sldMk cId="1224456860" sldId="67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1"/>
        <pc:sldMkLst>
          <pc:docMk/>
          <pc:sldMk cId="3068267797" sldId="67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0"/>
        <pc:sldMkLst>
          <pc:docMk/>
          <pc:sldMk cId="2987808097" sldId="67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9"/>
        <pc:sldMkLst>
          <pc:docMk/>
          <pc:sldMk cId="520681843" sldId="68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8"/>
        <pc:sldMkLst>
          <pc:docMk/>
          <pc:sldMk cId="1751708703" sldId="68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7"/>
        <pc:sldMkLst>
          <pc:docMk/>
          <pc:sldMk cId="1774489294" sldId="68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5"/>
        <pc:sldMkLst>
          <pc:docMk/>
          <pc:sldMk cId="3002901978" sldId="68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6"/>
        <pc:sldMkLst>
          <pc:docMk/>
          <pc:sldMk cId="3244373137" sldId="68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4"/>
        <pc:sldMkLst>
          <pc:docMk/>
          <pc:sldMk cId="3197285553" sldId="68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3"/>
        <pc:sldMkLst>
          <pc:docMk/>
          <pc:sldMk cId="1797020081" sldId="844"/>
        </pc:sldMkLst>
      </pc:sldChg>
      <pc:sldChg chg="modSp">
        <pc:chgData name="Sara Monteiro - FORMADOR PRT" userId="S::sara.monteiro.prt@msft.cesae.pt::21b18b9a-5f76-4055-bb3c-283e3c17c384" providerId="AD" clId="Web-{1C8AAF47-8C5C-4E42-877C-ED1E0F456AEF}" dt="2023-02-15T16:51:07.123" v="1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1C8AAF47-8C5C-4E42-877C-ED1E0F456AEF}" dt="2023-02-15T16:51:07.123" v="1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2"/>
        <pc:sldMkLst>
          <pc:docMk/>
          <pc:sldMk cId="3825285437" sldId="860"/>
        </pc:sldMkLst>
      </pc:sldChg>
      <pc:sldChg chg="ord">
        <pc:chgData name="Sara Monteiro - FORMADOR PRT" userId="S::sara.monteiro.prt@msft.cesae.pt::21b18b9a-5f76-4055-bb3c-283e3c17c384" providerId="AD" clId="Web-{1C8AAF47-8C5C-4E42-877C-ED1E0F456AEF}" dt="2023-02-15T16:51:38.264" v="67"/>
        <pc:sldMkLst>
          <pc:docMk/>
          <pc:sldMk cId="2591259495" sldId="861"/>
        </pc:sldMkLst>
      </pc:sldChg>
    </pc:docChg>
  </pc:docChgLst>
  <pc:docChgLst>
    <pc:chgData name="Sara Monteiro - FORMADOR PRT" userId="S::sara.monteiro.prt@msft.cesae.pt::21b18b9a-5f76-4055-bb3c-283e3c17c384" providerId="AD" clId="Web-{F74EDE29-815A-D221-4DFA-6F6E4D92D8AB}"/>
    <pc:docChg chg="modSld">
      <pc:chgData name="Sara Monteiro - FORMADOR PRT" userId="S::sara.monteiro.prt@msft.cesae.pt::21b18b9a-5f76-4055-bb3c-283e3c17c384" providerId="AD" clId="Web-{F74EDE29-815A-D221-4DFA-6F6E4D92D8AB}" dt="2023-02-27T10:52:40.214" v="60" actId="20577"/>
      <pc:docMkLst>
        <pc:docMk/>
      </pc:docMkLst>
      <pc:sldChg chg="modSp">
        <pc:chgData name="Sara Monteiro - FORMADOR PRT" userId="S::sara.monteiro.prt@msft.cesae.pt::21b18b9a-5f76-4055-bb3c-283e3c17c384" providerId="AD" clId="Web-{F74EDE29-815A-D221-4DFA-6F6E4D92D8AB}" dt="2023-02-27T10:50:37.425" v="22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0:37.425" v="22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">
        <pc:chgData name="Sara Monteiro - FORMADOR PRT" userId="S::sara.monteiro.prt@msft.cesae.pt::21b18b9a-5f76-4055-bb3c-283e3c17c384" providerId="AD" clId="Web-{F74EDE29-815A-D221-4DFA-6F6E4D92D8AB}" dt="2023-02-27T10:52:40.214" v="6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2:36.682" v="58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F74EDE29-815A-D221-4DFA-6F6E4D92D8AB}" dt="2023-02-27T10:52:40.214" v="60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21b18b9a-5f76-4055-bb3c-283e3c17c384" providerId="ADAL" clId="{4251E290-1C7B-4C68-8618-64C136DC2264}"/>
    <pc:docChg chg="undo custSel addSld delSld modSld">
      <pc:chgData name="Sara Monteiro - FORMADOR PRT" userId="21b18b9a-5f76-4055-bb3c-283e3c17c384" providerId="ADAL" clId="{4251E290-1C7B-4C68-8618-64C136DC2264}" dt="2023-10-06T11:54:43.160" v="745" actId="20577"/>
      <pc:docMkLst>
        <pc:docMk/>
      </pc:docMkLst>
      <pc:sldChg chg="modSp mod">
        <pc:chgData name="Sara Monteiro - FORMADOR PRT" userId="21b18b9a-5f76-4055-bb3c-283e3c17c384" providerId="ADAL" clId="{4251E290-1C7B-4C68-8618-64C136DC2264}" dt="2023-10-06T11:40:59.081" v="54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4251E290-1C7B-4C68-8618-64C136DC2264}" dt="2023-10-06T11:40:59.081" v="54" actId="20577"/>
          <ac:spMkLst>
            <pc:docMk/>
            <pc:sldMk cId="3053478608" sldId="854"/>
            <ac:spMk id="2" creationId="{2B8B1927-25D7-4992-A8A4-08C7E21058E9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44:04.944" v="141" actId="14100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4251E290-1C7B-4C68-8618-64C136DC2264}" dt="2023-10-06T11:44:04.944" v="141" actId="14100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4:16.434" v="737" actId="1076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4251E290-1C7B-4C68-8618-64C136DC2264}" dt="2023-10-06T11:54:13.371" v="736" actId="255"/>
          <ac:spMkLst>
            <pc:docMk/>
            <pc:sldMk cId="1822420436" sldId="856"/>
            <ac:spMk id="10" creationId="{803B214E-2EDC-B892-4C5C-EDB118781E9C}"/>
          </ac:spMkLst>
        </pc:spChg>
        <pc:picChg chg="mod">
          <ac:chgData name="Sara Monteiro - FORMADOR PRT" userId="21b18b9a-5f76-4055-bb3c-283e3c17c384" providerId="ADAL" clId="{4251E290-1C7B-4C68-8618-64C136DC2264}" dt="2023-10-06T11:54:16.434" v="737" actId="1076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54:43.160" v="745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4251E290-1C7B-4C68-8618-64C136DC2264}" dt="2023-10-06T11:54:43.160" v="745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2:49.552" v="734" actId="14100"/>
        <pc:sldMkLst>
          <pc:docMk/>
          <pc:sldMk cId="2591259495" sldId="861"/>
        </pc:sldMkLst>
        <pc:picChg chg="mod">
          <ac:chgData name="Sara Monteiro - FORMADOR PRT" userId="21b18b9a-5f76-4055-bb3c-283e3c17c384" providerId="ADAL" clId="{4251E290-1C7B-4C68-8618-64C136DC2264}" dt="2023-10-06T11:52:49.552" v="734" actId="14100"/>
          <ac:picMkLst>
            <pc:docMk/>
            <pc:sldMk cId="2591259495" sldId="861"/>
            <ac:picMk id="6" creationId="{B135C9BD-85F3-ACB6-E06D-553555C86948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47:08.808" v="284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4251E290-1C7B-4C68-8618-64C136DC2264}" dt="2023-10-06T11:47:08.808" v="284" actId="20577"/>
          <ac:spMkLst>
            <pc:docMk/>
            <pc:sldMk cId="1377568126" sldId="863"/>
            <ac:spMk id="3" creationId="{3333F72C-4C05-8220-17EB-5806A09D3FB3}"/>
          </ac:spMkLst>
        </pc:spChg>
      </pc:sldChg>
      <pc:sldChg chg="modSp del mod">
        <pc:chgData name="Sara Monteiro - FORMADOR PRT" userId="21b18b9a-5f76-4055-bb3c-283e3c17c384" providerId="ADAL" clId="{4251E290-1C7B-4C68-8618-64C136DC2264}" dt="2023-10-06T11:48:39.114" v="492" actId="47"/>
        <pc:sldMkLst>
          <pc:docMk/>
          <pc:sldMk cId="1681975307" sldId="864"/>
        </pc:sldMkLst>
        <pc:picChg chg="mod">
          <ac:chgData name="Sara Monteiro - FORMADOR PRT" userId="21b18b9a-5f76-4055-bb3c-283e3c17c384" providerId="ADAL" clId="{4251E290-1C7B-4C68-8618-64C136DC2264}" dt="2023-10-06T11:48:34.178" v="490" actId="14100"/>
          <ac:picMkLst>
            <pc:docMk/>
            <pc:sldMk cId="1681975307" sldId="864"/>
            <ac:picMk id="8" creationId="{980F2B71-A027-EDB7-88F9-5D330581E2B9}"/>
          </ac:picMkLst>
        </pc:picChg>
      </pc:sldChg>
      <pc:sldChg chg="addSp delSp modSp add del mod">
        <pc:chgData name="Sara Monteiro - FORMADOR PRT" userId="21b18b9a-5f76-4055-bb3c-283e3c17c384" providerId="ADAL" clId="{4251E290-1C7B-4C68-8618-64C136DC2264}" dt="2023-10-06T11:52:00.703" v="733" actId="27636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4251E290-1C7B-4C68-8618-64C136DC2264}" dt="2023-10-06T11:47:31.947" v="330" actId="20577"/>
          <ac:spMkLst>
            <pc:docMk/>
            <pc:sldMk cId="3209939965" sldId="865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4251E290-1C7B-4C68-8618-64C136DC2264}" dt="2023-10-06T11:52:00.703" v="733" actId="27636"/>
          <ac:spMkLst>
            <pc:docMk/>
            <pc:sldMk cId="3209939965" sldId="865"/>
            <ac:spMk id="3" creationId="{3333F72C-4C05-8220-17EB-5806A09D3FB3}"/>
          </ac:spMkLst>
        </pc:spChg>
        <pc:spChg chg="add del mod">
          <ac:chgData name="Sara Monteiro - FORMADOR PRT" userId="21b18b9a-5f76-4055-bb3c-283e3c17c384" providerId="ADAL" clId="{4251E290-1C7B-4C68-8618-64C136DC2264}" dt="2023-10-06T11:50:29.968" v="584" actId="478"/>
          <ac:spMkLst>
            <pc:docMk/>
            <pc:sldMk cId="3209939965" sldId="865"/>
            <ac:spMk id="9" creationId="{8182BAD8-B63A-718B-687F-8DC7ACD3ECAA}"/>
          </ac:spMkLst>
        </pc:spChg>
        <pc:picChg chg="add mod">
          <ac:chgData name="Sara Monteiro - FORMADOR PRT" userId="21b18b9a-5f76-4055-bb3c-283e3c17c384" providerId="ADAL" clId="{4251E290-1C7B-4C68-8618-64C136DC2264}" dt="2023-10-06T11:50:41.188" v="589" actId="14100"/>
          <ac:picMkLst>
            <pc:docMk/>
            <pc:sldMk cId="3209939965" sldId="865"/>
            <ac:picMk id="7" creationId="{5416DAB2-7586-2025-DFAF-1407574A4039}"/>
          </ac:picMkLst>
        </pc:picChg>
        <pc:picChg chg="del">
          <ac:chgData name="Sara Monteiro - FORMADOR PRT" userId="21b18b9a-5f76-4055-bb3c-283e3c17c384" providerId="ADAL" clId="{4251E290-1C7B-4C68-8618-64C136DC2264}" dt="2023-10-06T11:49:14.527" v="578" actId="478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  <pc:docChgLst>
    <pc:chgData name="Sara Monteiro - FORMADOR PRT" userId="21b18b9a-5f76-4055-bb3c-283e3c17c384" providerId="ADAL" clId="{FE552470-DD56-49C6-8E18-3D874B6A7D9E}"/>
    <pc:docChg chg="undo custSel mod addSld delSld modSld sldOrd">
      <pc:chgData name="Sara Monteiro - FORMADOR PRT" userId="21b18b9a-5f76-4055-bb3c-283e3c17c384" providerId="ADAL" clId="{FE552470-DD56-49C6-8E18-3D874B6A7D9E}" dt="2024-02-28T19:13:34.352" v="7150"/>
      <pc:docMkLst>
        <pc:docMk/>
      </pc:docMkLst>
      <pc:sldChg chg="addSp delSp modSp mod">
        <pc:chgData name="Sara Monteiro - FORMADOR PRT" userId="21b18b9a-5f76-4055-bb3c-283e3c17c384" providerId="ADAL" clId="{FE552470-DD56-49C6-8E18-3D874B6A7D9E}" dt="2024-02-15T15:26:40.765" v="4822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FE552470-DD56-49C6-8E18-3D874B6A7D9E}" dt="2024-02-14T15:38:00.830" v="50" actId="20577"/>
          <ac:spMkLst>
            <pc:docMk/>
            <pc:sldMk cId="1489288660" sldId="855"/>
            <ac:spMk id="2" creationId="{0FB70AD4-A24C-4EA8-A1C3-9E681115F807}"/>
          </ac:spMkLst>
        </pc:spChg>
        <pc:spChg chg="del mod">
          <ac:chgData name="Sara Monteiro - FORMADOR PRT" userId="21b18b9a-5f76-4055-bb3c-283e3c17c384" providerId="ADAL" clId="{FE552470-DD56-49C6-8E18-3D874B6A7D9E}" dt="2024-02-14T15:38:58.279" v="55" actId="931"/>
          <ac:spMkLst>
            <pc:docMk/>
            <pc:sldMk cId="1489288660" sldId="855"/>
            <ac:spMk id="3" creationId="{F89A5789-3A87-454A-8461-0CF3912C9D04}"/>
          </ac:spMkLst>
        </pc:spChg>
        <pc:spChg chg="del mod">
          <ac:chgData name="Sara Monteiro - FORMADOR PRT" userId="21b18b9a-5f76-4055-bb3c-283e3c17c384" providerId="ADAL" clId="{FE552470-DD56-49C6-8E18-3D874B6A7D9E}" dt="2024-02-14T15:37:21.110" v="8" actId="478"/>
          <ac:spMkLst>
            <pc:docMk/>
            <pc:sldMk cId="1489288660" sldId="855"/>
            <ac:spMk id="7" creationId="{5562FD31-7AA9-DD55-E918-83E41CA67586}"/>
          </ac:spMkLst>
        </pc:spChg>
        <pc:spChg chg="add mod">
          <ac:chgData name="Sara Monteiro - FORMADOR PRT" userId="21b18b9a-5f76-4055-bb3c-283e3c17c384" providerId="ADAL" clId="{FE552470-DD56-49C6-8E18-3D874B6A7D9E}" dt="2024-02-15T15:26:40.765" v="4822" actId="20577"/>
          <ac:spMkLst>
            <pc:docMk/>
            <pc:sldMk cId="1489288660" sldId="855"/>
            <ac:spMk id="10" creationId="{6BF3FA10-8B00-564D-DE17-B51B7F62CF7B}"/>
          </ac:spMkLst>
        </pc:spChg>
        <pc:picChg chg="del">
          <ac:chgData name="Sara Monteiro - FORMADOR PRT" userId="21b18b9a-5f76-4055-bb3c-283e3c17c384" providerId="ADAL" clId="{FE552470-DD56-49C6-8E18-3D874B6A7D9E}" dt="2024-02-14T15:37:18.034" v="6" actId="478"/>
          <ac:picMkLst>
            <pc:docMk/>
            <pc:sldMk cId="1489288660" sldId="855"/>
            <ac:picMk id="4" creationId="{AD302359-DC37-4D13-990D-834B5089FC83}"/>
          </ac:picMkLst>
        </pc:picChg>
        <pc:picChg chg="add mod">
          <ac:chgData name="Sara Monteiro - FORMADOR PRT" userId="21b18b9a-5f76-4055-bb3c-283e3c17c384" providerId="ADAL" clId="{FE552470-DD56-49C6-8E18-3D874B6A7D9E}" dt="2024-02-14T15:42:55.629" v="661" actId="1076"/>
          <ac:picMkLst>
            <pc:docMk/>
            <pc:sldMk cId="1489288660" sldId="855"/>
            <ac:picMk id="9" creationId="{9AEE21A1-BA45-14C3-218D-933B47F984CE}"/>
          </ac:picMkLst>
        </pc:picChg>
      </pc:sldChg>
      <pc:sldChg chg="del">
        <pc:chgData name="Sara Monteiro - FORMADOR PRT" userId="21b18b9a-5f76-4055-bb3c-283e3c17c384" providerId="ADAL" clId="{FE552470-DD56-49C6-8E18-3D874B6A7D9E}" dt="2024-02-14T15:37:24.302" v="9" actId="47"/>
        <pc:sldMkLst>
          <pc:docMk/>
          <pc:sldMk cId="1822420436" sldId="856"/>
        </pc:sldMkLst>
      </pc:sldChg>
      <pc:sldChg chg="modSp add mod ord">
        <pc:chgData name="Sara Monteiro - FORMADOR PRT" userId="21b18b9a-5f76-4055-bb3c-283e3c17c384" providerId="ADAL" clId="{FE552470-DD56-49C6-8E18-3D874B6A7D9E}" dt="2024-02-15T15:24:39.365" v="4744" actId="20577"/>
        <pc:sldMkLst>
          <pc:docMk/>
          <pc:sldMk cId="2332410516" sldId="856"/>
        </pc:sldMkLst>
        <pc:spChg chg="mod">
          <ac:chgData name="Sara Monteiro - FORMADOR PRT" userId="21b18b9a-5f76-4055-bb3c-283e3c17c384" providerId="ADAL" clId="{FE552470-DD56-49C6-8E18-3D874B6A7D9E}" dt="2024-02-14T15:45:31.341" v="665" actId="20577"/>
          <ac:spMkLst>
            <pc:docMk/>
            <pc:sldMk cId="2332410516" sldId="856"/>
            <ac:spMk id="2" creationId="{78DE4D81-5561-BBDA-24E1-A4EC1D439D35}"/>
          </ac:spMkLst>
        </pc:spChg>
        <pc:spChg chg="mod">
          <ac:chgData name="Sara Monteiro - FORMADOR PRT" userId="21b18b9a-5f76-4055-bb3c-283e3c17c384" providerId="ADAL" clId="{FE552470-DD56-49C6-8E18-3D874B6A7D9E}" dt="2024-02-15T15:24:39.365" v="4744" actId="20577"/>
          <ac:spMkLst>
            <pc:docMk/>
            <pc:sldMk cId="2332410516" sldId="856"/>
            <ac:spMk id="3" creationId="{1BA4D980-F3C8-0AAE-B0F0-200199D2758A}"/>
          </ac:spMkLst>
        </pc:spChg>
      </pc:sldChg>
      <pc:sldChg chg="del">
        <pc:chgData name="Sara Monteiro - FORMADOR PRT" userId="21b18b9a-5f76-4055-bb3c-283e3c17c384" providerId="ADAL" clId="{FE552470-DD56-49C6-8E18-3D874B6A7D9E}" dt="2024-02-14T15:37:14.634" v="5" actId="47"/>
        <pc:sldMkLst>
          <pc:docMk/>
          <pc:sldMk cId="132950132" sldId="857"/>
        </pc:sldMkLst>
      </pc:sldChg>
      <pc:sldChg chg="addSp delSp modSp add mod">
        <pc:chgData name="Sara Monteiro - FORMADOR PRT" userId="21b18b9a-5f76-4055-bb3c-283e3c17c384" providerId="ADAL" clId="{FE552470-DD56-49C6-8E18-3D874B6A7D9E}" dt="2024-02-14T16:06:00.401" v="1785" actId="207"/>
        <pc:sldMkLst>
          <pc:docMk/>
          <pc:sldMk cId="507968836" sldId="857"/>
        </pc:sldMkLst>
        <pc:spChg chg="mod">
          <ac:chgData name="Sara Monteiro - FORMADOR PRT" userId="21b18b9a-5f76-4055-bb3c-283e3c17c384" providerId="ADAL" clId="{FE552470-DD56-49C6-8E18-3D874B6A7D9E}" dt="2024-02-14T15:54:51.685" v="798" actId="20577"/>
          <ac:spMkLst>
            <pc:docMk/>
            <pc:sldMk cId="507968836" sldId="857"/>
            <ac:spMk id="2" creationId="{4BCACB36-075A-C123-3989-F6BEE59E11A3}"/>
          </ac:spMkLst>
        </pc:spChg>
        <pc:spChg chg="add del mod">
          <ac:chgData name="Sara Monteiro - FORMADOR PRT" userId="21b18b9a-5f76-4055-bb3c-283e3c17c384" providerId="ADAL" clId="{FE552470-DD56-49C6-8E18-3D874B6A7D9E}" dt="2024-02-14T15:53:17.942" v="759" actId="478"/>
          <ac:spMkLst>
            <pc:docMk/>
            <pc:sldMk cId="507968836" sldId="857"/>
            <ac:spMk id="4" creationId="{3FA800A1-B886-7F76-D57B-01B520AB2918}"/>
          </ac:spMkLst>
        </pc:spChg>
        <pc:spChg chg="add mod">
          <ac:chgData name="Sara Monteiro - FORMADOR PRT" userId="21b18b9a-5f76-4055-bb3c-283e3c17c384" providerId="ADAL" clId="{FE552470-DD56-49C6-8E18-3D874B6A7D9E}" dt="2024-02-14T16:06:00.401" v="1785" actId="207"/>
          <ac:spMkLst>
            <pc:docMk/>
            <pc:sldMk cId="507968836" sldId="857"/>
            <ac:spMk id="7" creationId="{BD55DBFA-EE4F-4CD3-EC6F-D9738FBD27BE}"/>
          </ac:spMkLst>
        </pc:spChg>
        <pc:spChg chg="del mod">
          <ac:chgData name="Sara Monteiro - FORMADOR PRT" userId="21b18b9a-5f76-4055-bb3c-283e3c17c384" providerId="ADAL" clId="{FE552470-DD56-49C6-8E18-3D874B6A7D9E}" dt="2024-02-14T15:53:24.385" v="763"/>
          <ac:spMkLst>
            <pc:docMk/>
            <pc:sldMk cId="507968836" sldId="857"/>
            <ac:spMk id="10" creationId="{776C3340-C443-9135-E8C7-452EA60873FD}"/>
          </ac:spMkLst>
        </pc:spChg>
        <pc:picChg chg="del">
          <ac:chgData name="Sara Monteiro - FORMADOR PRT" userId="21b18b9a-5f76-4055-bb3c-283e3c17c384" providerId="ADAL" clId="{FE552470-DD56-49C6-8E18-3D874B6A7D9E}" dt="2024-02-14T15:53:04.260" v="758" actId="478"/>
          <ac:picMkLst>
            <pc:docMk/>
            <pc:sldMk cId="507968836" sldId="857"/>
            <ac:picMk id="9" creationId="{5F06ADAB-2634-3EA1-906C-4DAEAE31CCD8}"/>
          </ac:picMkLst>
        </pc:picChg>
      </pc:sldChg>
      <pc:sldChg chg="addSp modSp add mod">
        <pc:chgData name="Sara Monteiro - FORMADOR PRT" userId="21b18b9a-5f76-4055-bb3c-283e3c17c384" providerId="ADAL" clId="{FE552470-DD56-49C6-8E18-3D874B6A7D9E}" dt="2024-02-14T16:36:54.692" v="2794" actId="20577"/>
        <pc:sldMkLst>
          <pc:docMk/>
          <pc:sldMk cId="4032179353" sldId="858"/>
        </pc:sldMkLst>
        <pc:spChg chg="mod">
          <ac:chgData name="Sara Monteiro - FORMADOR PRT" userId="21b18b9a-5f76-4055-bb3c-283e3c17c384" providerId="ADAL" clId="{FE552470-DD56-49C6-8E18-3D874B6A7D9E}" dt="2024-02-14T16:27:59.672" v="2537" actId="20577"/>
          <ac:spMkLst>
            <pc:docMk/>
            <pc:sldMk cId="4032179353" sldId="858"/>
            <ac:spMk id="2" creationId="{CD409A6A-ECD4-39D7-28A4-2EF44A0B2C39}"/>
          </ac:spMkLst>
        </pc:spChg>
        <pc:spChg chg="add mod">
          <ac:chgData name="Sara Monteiro - FORMADOR PRT" userId="21b18b9a-5f76-4055-bb3c-283e3c17c384" providerId="ADAL" clId="{FE552470-DD56-49C6-8E18-3D874B6A7D9E}" dt="2024-02-14T16:36:54.692" v="2794" actId="20577"/>
          <ac:spMkLst>
            <pc:docMk/>
            <pc:sldMk cId="4032179353" sldId="858"/>
            <ac:spMk id="3" creationId="{48DDA576-AF9A-E8AF-9610-E077F0B4B12C}"/>
          </ac:spMkLst>
        </pc:spChg>
      </pc:sldChg>
      <pc:sldChg chg="addSp modSp add mod">
        <pc:chgData name="Sara Monteiro - FORMADOR PRT" userId="21b18b9a-5f76-4055-bb3c-283e3c17c384" providerId="ADAL" clId="{FE552470-DD56-49C6-8E18-3D874B6A7D9E}" dt="2024-02-14T16:14:56.131" v="1881" actId="20577"/>
        <pc:sldMkLst>
          <pc:docMk/>
          <pc:sldMk cId="81470851" sldId="859"/>
        </pc:sldMkLst>
        <pc:spChg chg="mod">
          <ac:chgData name="Sara Monteiro - FORMADOR PRT" userId="21b18b9a-5f76-4055-bb3c-283e3c17c384" providerId="ADAL" clId="{FE552470-DD56-49C6-8E18-3D874B6A7D9E}" dt="2024-02-14T16:07:11.536" v="1794" actId="20577"/>
          <ac:spMkLst>
            <pc:docMk/>
            <pc:sldMk cId="81470851" sldId="859"/>
            <ac:spMk id="2" creationId="{BF421B87-404B-E4B1-116B-602A9A03E174}"/>
          </ac:spMkLst>
        </pc:spChg>
        <pc:spChg chg="add mod">
          <ac:chgData name="Sara Monteiro - FORMADOR PRT" userId="21b18b9a-5f76-4055-bb3c-283e3c17c384" providerId="ADAL" clId="{FE552470-DD56-49C6-8E18-3D874B6A7D9E}" dt="2024-02-14T16:14:56.131" v="1881" actId="20577"/>
          <ac:spMkLst>
            <pc:docMk/>
            <pc:sldMk cId="81470851" sldId="859"/>
            <ac:spMk id="7" creationId="{0CA8D555-1D52-E315-6142-98B233EF4477}"/>
          </ac:spMkLst>
        </pc:spChg>
        <pc:picChg chg="add mod">
          <ac:chgData name="Sara Monteiro - FORMADOR PRT" userId="21b18b9a-5f76-4055-bb3c-283e3c17c384" providerId="ADAL" clId="{FE552470-DD56-49C6-8E18-3D874B6A7D9E}" dt="2024-02-14T16:10:41.793" v="1801" actId="1076"/>
          <ac:picMkLst>
            <pc:docMk/>
            <pc:sldMk cId="81470851" sldId="859"/>
            <ac:picMk id="4" creationId="{7A353C84-BEA6-C88E-712B-EEAB42D53176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14T15:56:43.502" v="800"/>
        <pc:sldMkLst>
          <pc:docMk/>
          <pc:sldMk cId="4122522580" sldId="859"/>
        </pc:sldMkLst>
      </pc:sldChg>
      <pc:sldChg chg="addSp modSp add mod">
        <pc:chgData name="Sara Monteiro - FORMADOR PRT" userId="21b18b9a-5f76-4055-bb3c-283e3c17c384" providerId="ADAL" clId="{FE552470-DD56-49C6-8E18-3D874B6A7D9E}" dt="2024-02-14T16:25:39.460" v="2524" actId="313"/>
        <pc:sldMkLst>
          <pc:docMk/>
          <pc:sldMk cId="3230081108" sldId="860"/>
        </pc:sldMkLst>
        <pc:spChg chg="add mod">
          <ac:chgData name="Sara Monteiro - FORMADOR PRT" userId="21b18b9a-5f76-4055-bb3c-283e3c17c384" providerId="ADAL" clId="{FE552470-DD56-49C6-8E18-3D874B6A7D9E}" dt="2024-02-14T16:25:39.460" v="2524" actId="313"/>
          <ac:spMkLst>
            <pc:docMk/>
            <pc:sldMk cId="3230081108" sldId="860"/>
            <ac:spMk id="3" creationId="{05B24901-7B6C-E9A8-26F1-6C1A83BEDCE5}"/>
          </ac:spMkLst>
        </pc:spChg>
      </pc:sldChg>
      <pc:sldChg chg="addSp modSp add mod">
        <pc:chgData name="Sara Monteiro - FORMADOR PRT" userId="21b18b9a-5f76-4055-bb3c-283e3c17c384" providerId="ADAL" clId="{FE552470-DD56-49C6-8E18-3D874B6A7D9E}" dt="2024-02-14T16:40:24.691" v="2865" actId="14100"/>
        <pc:sldMkLst>
          <pc:docMk/>
          <pc:sldMk cId="2367245750" sldId="861"/>
        </pc:sldMkLst>
        <pc:spChg chg="mod">
          <ac:chgData name="Sara Monteiro - FORMADOR PRT" userId="21b18b9a-5f76-4055-bb3c-283e3c17c384" providerId="ADAL" clId="{FE552470-DD56-49C6-8E18-3D874B6A7D9E}" dt="2024-02-14T16:34:41.376" v="2778" actId="20577"/>
          <ac:spMkLst>
            <pc:docMk/>
            <pc:sldMk cId="2367245750" sldId="861"/>
            <ac:spMk id="2" creationId="{FC9E4BF1-EB0E-8B55-2B34-B52F33C2656A}"/>
          </ac:spMkLst>
        </pc:spChg>
        <pc:spChg chg="mod">
          <ac:chgData name="Sara Monteiro - FORMADOR PRT" userId="21b18b9a-5f76-4055-bb3c-283e3c17c384" providerId="ADAL" clId="{FE552470-DD56-49C6-8E18-3D874B6A7D9E}" dt="2024-02-14T16:40:24.691" v="2865" actId="14100"/>
          <ac:spMkLst>
            <pc:docMk/>
            <pc:sldMk cId="2367245750" sldId="861"/>
            <ac:spMk id="3" creationId="{A172345C-5968-0955-269F-933D9671225B}"/>
          </ac:spMkLst>
        </pc:spChg>
        <pc:spChg chg="add mod">
          <ac:chgData name="Sara Monteiro - FORMADOR PRT" userId="21b18b9a-5f76-4055-bb3c-283e3c17c384" providerId="ADAL" clId="{FE552470-DD56-49C6-8E18-3D874B6A7D9E}" dt="2024-02-14T16:40:22.641" v="2864" actId="14100"/>
          <ac:spMkLst>
            <pc:docMk/>
            <pc:sldMk cId="2367245750" sldId="861"/>
            <ac:spMk id="4" creationId="{924E5FAB-699C-2E2B-EDF4-CDD751F75175}"/>
          </ac:spMkLst>
        </pc:spChg>
      </pc:sldChg>
      <pc:sldChg chg="del">
        <pc:chgData name="Sara Monteiro - FORMADOR PRT" userId="21b18b9a-5f76-4055-bb3c-283e3c17c384" providerId="ADAL" clId="{FE552470-DD56-49C6-8E18-3D874B6A7D9E}" dt="2024-02-14T15:37:10.979" v="0" actId="47"/>
        <pc:sldMkLst>
          <pc:docMk/>
          <pc:sldMk cId="2591259495" sldId="861"/>
        </pc:sldMkLst>
      </pc:sldChg>
      <pc:sldChg chg="modSp add mod ord">
        <pc:chgData name="Sara Monteiro - FORMADOR PRT" userId="21b18b9a-5f76-4055-bb3c-283e3c17c384" providerId="ADAL" clId="{FE552470-DD56-49C6-8E18-3D874B6A7D9E}" dt="2024-02-15T10:57:06.544" v="3707" actId="108"/>
        <pc:sldMkLst>
          <pc:docMk/>
          <pc:sldMk cId="1216813809" sldId="862"/>
        </pc:sldMkLst>
        <pc:spChg chg="mod">
          <ac:chgData name="Sara Monteiro - FORMADOR PRT" userId="21b18b9a-5f76-4055-bb3c-283e3c17c384" providerId="ADAL" clId="{FE552470-DD56-49C6-8E18-3D874B6A7D9E}" dt="2024-02-14T16:40:44.753" v="2880" actId="20577"/>
          <ac:spMkLst>
            <pc:docMk/>
            <pc:sldMk cId="1216813809" sldId="862"/>
            <ac:spMk id="2" creationId="{C815CF92-C9A7-A58E-0783-23B888BFE646}"/>
          </ac:spMkLst>
        </pc:spChg>
        <pc:spChg chg="mod">
          <ac:chgData name="Sara Monteiro - FORMADOR PRT" userId="21b18b9a-5f76-4055-bb3c-283e3c17c384" providerId="ADAL" clId="{FE552470-DD56-49C6-8E18-3D874B6A7D9E}" dt="2024-02-15T10:57:06.544" v="3707" actId="108"/>
          <ac:spMkLst>
            <pc:docMk/>
            <pc:sldMk cId="1216813809" sldId="862"/>
            <ac:spMk id="3" creationId="{1A23D43F-7A5F-0022-976A-2955ED9B996F}"/>
          </ac:spMkLst>
        </pc:spChg>
      </pc:sldChg>
      <pc:sldChg chg="del">
        <pc:chgData name="Sara Monteiro - FORMADOR PRT" userId="21b18b9a-5f76-4055-bb3c-283e3c17c384" providerId="ADAL" clId="{FE552470-DD56-49C6-8E18-3D874B6A7D9E}" dt="2024-02-14T15:37:14.114" v="4" actId="47"/>
        <pc:sldMkLst>
          <pc:docMk/>
          <pc:sldMk cId="1377568126" sldId="863"/>
        </pc:sldMkLst>
      </pc:sldChg>
      <pc:sldChg chg="addSp modSp add mod">
        <pc:chgData name="Sara Monteiro - FORMADOR PRT" userId="21b18b9a-5f76-4055-bb3c-283e3c17c384" providerId="ADAL" clId="{FE552470-DD56-49C6-8E18-3D874B6A7D9E}" dt="2024-02-21T17:40:29.275" v="5921" actId="20577"/>
        <pc:sldMkLst>
          <pc:docMk/>
          <pc:sldMk cId="3872450089" sldId="863"/>
        </pc:sldMkLst>
        <pc:spChg chg="add mod">
          <ac:chgData name="Sara Monteiro - FORMADOR PRT" userId="21b18b9a-5f76-4055-bb3c-283e3c17c384" providerId="ADAL" clId="{FE552470-DD56-49C6-8E18-3D874B6A7D9E}" dt="2024-02-21T17:40:29.275" v="5921" actId="20577"/>
          <ac:spMkLst>
            <pc:docMk/>
            <pc:sldMk cId="3872450089" sldId="863"/>
            <ac:spMk id="7" creationId="{249398CD-AF1D-FD6D-D27A-E1B077DAE8AD}"/>
          </ac:spMkLst>
        </pc:spChg>
      </pc:sldChg>
      <pc:sldChg chg="modSp add mod">
        <pc:chgData name="Sara Monteiro - FORMADOR PRT" userId="21b18b9a-5f76-4055-bb3c-283e3c17c384" providerId="ADAL" clId="{FE552470-DD56-49C6-8E18-3D874B6A7D9E}" dt="2024-02-15T10:58:25.872" v="3717" actId="255"/>
        <pc:sldMkLst>
          <pc:docMk/>
          <pc:sldMk cId="3672984010" sldId="864"/>
        </pc:sldMkLst>
        <pc:spChg chg="mod">
          <ac:chgData name="Sara Monteiro - FORMADOR PRT" userId="21b18b9a-5f76-4055-bb3c-283e3c17c384" providerId="ADAL" clId="{FE552470-DD56-49C6-8E18-3D874B6A7D9E}" dt="2024-02-15T10:58:25.872" v="3717" actId="255"/>
          <ac:spMkLst>
            <pc:docMk/>
            <pc:sldMk cId="3672984010" sldId="864"/>
            <ac:spMk id="7" creationId="{9FFB3D8E-E92D-7630-CE21-E294BCE7C4B2}"/>
          </ac:spMkLst>
        </pc:spChg>
      </pc:sldChg>
      <pc:sldChg chg="addSp delSp modSp add mod">
        <pc:chgData name="Sara Monteiro - FORMADOR PRT" userId="21b18b9a-5f76-4055-bb3c-283e3c17c384" providerId="ADAL" clId="{FE552470-DD56-49C6-8E18-3D874B6A7D9E}" dt="2024-02-18T18:21:22.606" v="5896" actId="20577"/>
        <pc:sldMkLst>
          <pc:docMk/>
          <pc:sldMk cId="1570757612" sldId="865"/>
        </pc:sldMkLst>
        <pc:spChg chg="mod">
          <ac:chgData name="Sara Monteiro - FORMADOR PRT" userId="21b18b9a-5f76-4055-bb3c-283e3c17c384" providerId="ADAL" clId="{FE552470-DD56-49C6-8E18-3D874B6A7D9E}" dt="2024-02-14T16:43:04.317" v="2898" actId="20577"/>
          <ac:spMkLst>
            <pc:docMk/>
            <pc:sldMk cId="1570757612" sldId="865"/>
            <ac:spMk id="2" creationId="{C881F282-D816-1782-EF32-C3DD51364FE6}"/>
          </ac:spMkLst>
        </pc:spChg>
        <pc:spChg chg="mod">
          <ac:chgData name="Sara Monteiro - FORMADOR PRT" userId="21b18b9a-5f76-4055-bb3c-283e3c17c384" providerId="ADAL" clId="{FE552470-DD56-49C6-8E18-3D874B6A7D9E}" dt="2024-02-18T18:21:22.606" v="5896" actId="20577"/>
          <ac:spMkLst>
            <pc:docMk/>
            <pc:sldMk cId="1570757612" sldId="865"/>
            <ac:spMk id="7" creationId="{C606F6D3-E5A7-DAA4-0F68-ECDCFFF18448}"/>
          </ac:spMkLst>
        </pc:spChg>
        <pc:picChg chg="add del">
          <ac:chgData name="Sara Monteiro - FORMADOR PRT" userId="21b18b9a-5f76-4055-bb3c-283e3c17c384" providerId="ADAL" clId="{FE552470-DD56-49C6-8E18-3D874B6A7D9E}" dt="2024-02-15T11:17:52.412" v="4064" actId="22"/>
          <ac:picMkLst>
            <pc:docMk/>
            <pc:sldMk cId="1570757612" sldId="865"/>
            <ac:picMk id="8" creationId="{839760B7-2E7C-A737-4FF4-F702956DD42B}"/>
          </ac:picMkLst>
        </pc:picChg>
        <pc:picChg chg="add del mod">
          <ac:chgData name="Sara Monteiro - FORMADOR PRT" userId="21b18b9a-5f76-4055-bb3c-283e3c17c384" providerId="ADAL" clId="{FE552470-DD56-49C6-8E18-3D874B6A7D9E}" dt="2024-02-14T16:44:20.595" v="2900" actId="478"/>
          <ac:picMkLst>
            <pc:docMk/>
            <pc:sldMk cId="1570757612" sldId="865"/>
            <ac:picMk id="8" creationId="{E8F13BAA-867B-CD5C-CC38-BC4F9585C868}"/>
          </ac:picMkLst>
        </pc:picChg>
        <pc:picChg chg="add mod">
          <ac:chgData name="Sara Monteiro - FORMADOR PRT" userId="21b18b9a-5f76-4055-bb3c-283e3c17c384" providerId="ADAL" clId="{FE552470-DD56-49C6-8E18-3D874B6A7D9E}" dt="2024-02-14T16:45:56.202" v="2905" actId="1076"/>
          <ac:picMkLst>
            <pc:docMk/>
            <pc:sldMk cId="1570757612" sldId="865"/>
            <ac:picMk id="10" creationId="{C7AA2E44-2EB7-5BF3-5B72-1B66AEB2FB2A}"/>
          </ac:picMkLst>
        </pc:picChg>
        <pc:picChg chg="add del">
          <ac:chgData name="Sara Monteiro - FORMADOR PRT" userId="21b18b9a-5f76-4055-bb3c-283e3c17c384" providerId="ADAL" clId="{FE552470-DD56-49C6-8E18-3D874B6A7D9E}" dt="2024-02-15T11:17:50.982" v="4063" actId="22"/>
          <ac:picMkLst>
            <pc:docMk/>
            <pc:sldMk cId="1570757612" sldId="865"/>
            <ac:picMk id="11" creationId="{8B8AF0E1-554C-0837-77DC-C9C1614EC472}"/>
          </ac:picMkLst>
        </pc:picChg>
      </pc:sldChg>
      <pc:sldChg chg="del">
        <pc:chgData name="Sara Monteiro - FORMADOR PRT" userId="21b18b9a-5f76-4055-bb3c-283e3c17c384" providerId="ADAL" clId="{FE552470-DD56-49C6-8E18-3D874B6A7D9E}" dt="2024-02-14T15:37:13.757" v="3" actId="47"/>
        <pc:sldMkLst>
          <pc:docMk/>
          <pc:sldMk cId="3209939965" sldId="865"/>
        </pc:sldMkLst>
      </pc:sldChg>
      <pc:sldChg chg="del">
        <pc:chgData name="Sara Monteiro - FORMADOR PRT" userId="21b18b9a-5f76-4055-bb3c-283e3c17c384" providerId="ADAL" clId="{FE552470-DD56-49C6-8E18-3D874B6A7D9E}" dt="2024-02-14T15:37:12.803" v="2" actId="47"/>
        <pc:sldMkLst>
          <pc:docMk/>
          <pc:sldMk cId="1681975307" sldId="866"/>
        </pc:sldMkLst>
      </pc:sldChg>
      <pc:sldChg chg="addSp delSp modSp add mod">
        <pc:chgData name="Sara Monteiro - FORMADOR PRT" userId="21b18b9a-5f76-4055-bb3c-283e3c17c384" providerId="ADAL" clId="{FE552470-DD56-49C6-8E18-3D874B6A7D9E}" dt="2024-02-21T20:13:26.090" v="6497" actId="20577"/>
        <pc:sldMkLst>
          <pc:docMk/>
          <pc:sldMk cId="2938261208" sldId="866"/>
        </pc:sldMkLst>
        <pc:spChg chg="mod">
          <ac:chgData name="Sara Monteiro - FORMADOR PRT" userId="21b18b9a-5f76-4055-bb3c-283e3c17c384" providerId="ADAL" clId="{FE552470-DD56-49C6-8E18-3D874B6A7D9E}" dt="2024-02-14T16:59:02.255" v="3510" actId="20577"/>
          <ac:spMkLst>
            <pc:docMk/>
            <pc:sldMk cId="2938261208" sldId="866"/>
            <ac:spMk id="2" creationId="{8A1772B1-C465-0432-2745-082D11C859F5}"/>
          </ac:spMkLst>
        </pc:spChg>
        <pc:spChg chg="mod">
          <ac:chgData name="Sara Monteiro - FORMADOR PRT" userId="21b18b9a-5f76-4055-bb3c-283e3c17c384" providerId="ADAL" clId="{FE552470-DD56-49C6-8E18-3D874B6A7D9E}" dt="2024-02-21T20:13:26.090" v="6497" actId="20577"/>
          <ac:spMkLst>
            <pc:docMk/>
            <pc:sldMk cId="2938261208" sldId="866"/>
            <ac:spMk id="7" creationId="{F100043C-1BE7-9E65-E9D9-AAED52E3A5DB}"/>
          </ac:spMkLst>
        </pc:spChg>
        <pc:picChg chg="add mod">
          <ac:chgData name="Sara Monteiro - FORMADOR PRT" userId="21b18b9a-5f76-4055-bb3c-283e3c17c384" providerId="ADAL" clId="{FE552470-DD56-49C6-8E18-3D874B6A7D9E}" dt="2024-02-15T10:46:23.643" v="3549" actId="1076"/>
          <ac:picMkLst>
            <pc:docMk/>
            <pc:sldMk cId="2938261208" sldId="866"/>
            <ac:picMk id="8" creationId="{9D4A36A5-E27D-53EB-3170-E58BF86D50C4}"/>
          </ac:picMkLst>
        </pc:picChg>
        <pc:picChg chg="del">
          <ac:chgData name="Sara Monteiro - FORMADOR PRT" userId="21b18b9a-5f76-4055-bb3c-283e3c17c384" providerId="ADAL" clId="{FE552470-DD56-49C6-8E18-3D874B6A7D9E}" dt="2024-02-14T16:57:05.321" v="3482" actId="478"/>
          <ac:picMkLst>
            <pc:docMk/>
            <pc:sldMk cId="2938261208" sldId="866"/>
            <ac:picMk id="10" creationId="{7086F01E-E108-12B6-B599-81DAFFA49450}"/>
          </ac:picMkLst>
        </pc:picChg>
      </pc:sldChg>
      <pc:sldChg chg="addSp delSp modSp add mod ord">
        <pc:chgData name="Sara Monteiro - FORMADOR PRT" userId="21b18b9a-5f76-4055-bb3c-283e3c17c384" providerId="ADAL" clId="{FE552470-DD56-49C6-8E18-3D874B6A7D9E}" dt="2024-02-15T10:55:49.417" v="3699" actId="1076"/>
        <pc:sldMkLst>
          <pc:docMk/>
          <pc:sldMk cId="2785269704" sldId="867"/>
        </pc:sldMkLst>
        <pc:spChg chg="mod">
          <ac:chgData name="Sara Monteiro - FORMADOR PRT" userId="21b18b9a-5f76-4055-bb3c-283e3c17c384" providerId="ADAL" clId="{FE552470-DD56-49C6-8E18-3D874B6A7D9E}" dt="2024-02-15T10:47:17.805" v="3572" actId="20577"/>
          <ac:spMkLst>
            <pc:docMk/>
            <pc:sldMk cId="2785269704" sldId="867"/>
            <ac:spMk id="2" creationId="{F7DDEE9E-6AF2-BA46-9CCC-D3F6900747D2}"/>
          </ac:spMkLst>
        </pc:spChg>
        <pc:spChg chg="mod">
          <ac:chgData name="Sara Monteiro - FORMADOR PRT" userId="21b18b9a-5f76-4055-bb3c-283e3c17c384" providerId="ADAL" clId="{FE552470-DD56-49C6-8E18-3D874B6A7D9E}" dt="2024-02-15T10:55:44.793" v="3698" actId="1076"/>
          <ac:spMkLst>
            <pc:docMk/>
            <pc:sldMk cId="2785269704" sldId="867"/>
            <ac:spMk id="7" creationId="{204EE02C-8BDF-A184-E5E3-5C8EBD83AA36}"/>
          </ac:spMkLst>
        </pc:spChg>
        <pc:spChg chg="add mod">
          <ac:chgData name="Sara Monteiro - FORMADOR PRT" userId="21b18b9a-5f76-4055-bb3c-283e3c17c384" providerId="ADAL" clId="{FE552470-DD56-49C6-8E18-3D874B6A7D9E}" dt="2024-02-15T10:54:55.825" v="3694" actId="20577"/>
          <ac:spMkLst>
            <pc:docMk/>
            <pc:sldMk cId="2785269704" sldId="867"/>
            <ac:spMk id="11" creationId="{687A09A8-AAD1-C3AB-F58B-7B87356A0DF3}"/>
          </ac:spMkLst>
        </pc:spChg>
        <pc:picChg chg="add mod">
          <ac:chgData name="Sara Monteiro - FORMADOR PRT" userId="21b18b9a-5f76-4055-bb3c-283e3c17c384" providerId="ADAL" clId="{FE552470-DD56-49C6-8E18-3D874B6A7D9E}" dt="2024-02-15T10:55:49.417" v="3699" actId="1076"/>
          <ac:picMkLst>
            <pc:docMk/>
            <pc:sldMk cId="2785269704" sldId="867"/>
            <ac:picMk id="8" creationId="{4A89E0CF-6D8A-A0B0-738F-4237550BF270}"/>
          </ac:picMkLst>
        </pc:picChg>
        <pc:picChg chg="add del">
          <ac:chgData name="Sara Monteiro - FORMADOR PRT" userId="21b18b9a-5f76-4055-bb3c-283e3c17c384" providerId="ADAL" clId="{FE552470-DD56-49C6-8E18-3D874B6A7D9E}" dt="2024-02-15T10:53:00.299" v="3626" actId="22"/>
          <ac:picMkLst>
            <pc:docMk/>
            <pc:sldMk cId="2785269704" sldId="867"/>
            <ac:picMk id="10" creationId="{97F0AEE4-F98C-B4C1-9830-1C5663BA71BB}"/>
          </ac:picMkLst>
        </pc:picChg>
        <pc:picChg chg="add mod">
          <ac:chgData name="Sara Monteiro - FORMADOR PRT" userId="21b18b9a-5f76-4055-bb3c-283e3c17c384" providerId="ADAL" clId="{FE552470-DD56-49C6-8E18-3D874B6A7D9E}" dt="2024-02-15T10:55:17.958" v="3697" actId="1076"/>
          <ac:picMkLst>
            <pc:docMk/>
            <pc:sldMk cId="2785269704" sldId="867"/>
            <ac:picMk id="13" creationId="{3E16AE3A-D54A-8A19-DF11-91E79CF7104F}"/>
          </ac:picMkLst>
        </pc:picChg>
      </pc:sldChg>
      <pc:sldChg chg="del">
        <pc:chgData name="Sara Monteiro - FORMADOR PRT" userId="21b18b9a-5f76-4055-bb3c-283e3c17c384" providerId="ADAL" clId="{FE552470-DD56-49C6-8E18-3D874B6A7D9E}" dt="2024-02-14T15:37:11.907" v="1" actId="47"/>
        <pc:sldMkLst>
          <pc:docMk/>
          <pc:sldMk cId="3384982047" sldId="867"/>
        </pc:sldMkLst>
      </pc:sldChg>
      <pc:sldChg chg="addSp delSp modSp add mod ord">
        <pc:chgData name="Sara Monteiro - FORMADOR PRT" userId="21b18b9a-5f76-4055-bb3c-283e3c17c384" providerId="ADAL" clId="{FE552470-DD56-49C6-8E18-3D874B6A7D9E}" dt="2024-02-21T20:08:59.573" v="6471" actId="14100"/>
        <pc:sldMkLst>
          <pc:docMk/>
          <pc:sldMk cId="731828458" sldId="868"/>
        </pc:sldMkLst>
        <pc:spChg chg="mod">
          <ac:chgData name="Sara Monteiro - FORMADOR PRT" userId="21b18b9a-5f76-4055-bb3c-283e3c17c384" providerId="ADAL" clId="{FE552470-DD56-49C6-8E18-3D874B6A7D9E}" dt="2024-02-15T10:59:14.876" v="3787" actId="20577"/>
          <ac:spMkLst>
            <pc:docMk/>
            <pc:sldMk cId="731828458" sldId="868"/>
            <ac:spMk id="2" creationId="{BA15922C-1639-CEF7-0478-2480328C954C}"/>
          </ac:spMkLst>
        </pc:spChg>
        <pc:spChg chg="add del mod">
          <ac:chgData name="Sara Monteiro - FORMADOR PRT" userId="21b18b9a-5f76-4055-bb3c-283e3c17c384" providerId="ADAL" clId="{FE552470-DD56-49C6-8E18-3D874B6A7D9E}" dt="2024-02-21T20:08:59.573" v="6471" actId="14100"/>
          <ac:spMkLst>
            <pc:docMk/>
            <pc:sldMk cId="731828458" sldId="868"/>
            <ac:spMk id="7" creationId="{2EEAB098-786E-7C99-BBEF-2525C6A81739}"/>
          </ac:spMkLst>
        </pc:spChg>
        <pc:picChg chg="add mod">
          <ac:chgData name="Sara Monteiro - FORMADOR PRT" userId="21b18b9a-5f76-4055-bb3c-283e3c17c384" providerId="ADAL" clId="{FE552470-DD56-49C6-8E18-3D874B6A7D9E}" dt="2024-02-15T11:09:11.551" v="3952" actId="1076"/>
          <ac:picMkLst>
            <pc:docMk/>
            <pc:sldMk cId="731828458" sldId="868"/>
            <ac:picMk id="8" creationId="{014916F4-5678-0139-42BF-FD2395406EA3}"/>
          </ac:picMkLst>
        </pc:picChg>
        <pc:picChg chg="add mod">
          <ac:chgData name="Sara Monteiro - FORMADOR PRT" userId="21b18b9a-5f76-4055-bb3c-283e3c17c384" providerId="ADAL" clId="{FE552470-DD56-49C6-8E18-3D874B6A7D9E}" dt="2024-02-15T11:10:35.444" v="3966" actId="1076"/>
          <ac:picMkLst>
            <pc:docMk/>
            <pc:sldMk cId="731828458" sldId="868"/>
            <ac:picMk id="10" creationId="{71656FBC-7050-27A5-C47F-796855E45136}"/>
          </ac:picMkLst>
        </pc:picChg>
        <pc:picChg chg="add mod">
          <ac:chgData name="Sara Monteiro - FORMADOR PRT" userId="21b18b9a-5f76-4055-bb3c-283e3c17c384" providerId="ADAL" clId="{FE552470-DD56-49C6-8E18-3D874B6A7D9E}" dt="2024-02-15T11:10:37.843" v="3967" actId="1076"/>
          <ac:picMkLst>
            <pc:docMk/>
            <pc:sldMk cId="731828458" sldId="868"/>
            <ac:picMk id="12" creationId="{54E0F39A-1924-A43B-7BBA-5C7777AE601A}"/>
          </ac:picMkLst>
        </pc:picChg>
        <pc:picChg chg="add mod">
          <ac:chgData name="Sara Monteiro - FORMADOR PRT" userId="21b18b9a-5f76-4055-bb3c-283e3c17c384" providerId="ADAL" clId="{FE552470-DD56-49C6-8E18-3D874B6A7D9E}" dt="2024-02-18T18:23:55.152" v="5897" actId="1076"/>
          <ac:picMkLst>
            <pc:docMk/>
            <pc:sldMk cId="731828458" sldId="868"/>
            <ac:picMk id="14" creationId="{2C4C8D49-DE17-5955-BE7B-A7224FD60D95}"/>
          </ac:picMkLst>
        </pc:picChg>
      </pc:sldChg>
      <pc:sldChg chg="delSp modSp add mod ord">
        <pc:chgData name="Sara Monteiro - FORMADOR PRT" userId="21b18b9a-5f76-4055-bb3c-283e3c17c384" providerId="ADAL" clId="{FE552470-DD56-49C6-8E18-3D874B6A7D9E}" dt="2024-02-15T11:15:22.340" v="4041" actId="12"/>
        <pc:sldMkLst>
          <pc:docMk/>
          <pc:sldMk cId="1953473054" sldId="869"/>
        </pc:sldMkLst>
        <pc:spChg chg="mod">
          <ac:chgData name="Sara Monteiro - FORMADOR PRT" userId="21b18b9a-5f76-4055-bb3c-283e3c17c384" providerId="ADAL" clId="{FE552470-DD56-49C6-8E18-3D874B6A7D9E}" dt="2024-02-15T11:11:25.547" v="3979" actId="20577"/>
          <ac:spMkLst>
            <pc:docMk/>
            <pc:sldMk cId="1953473054" sldId="869"/>
            <ac:spMk id="2" creationId="{02559063-4C24-193B-D66F-4BBAE7C5E3CC}"/>
          </ac:spMkLst>
        </pc:spChg>
        <pc:spChg chg="mod">
          <ac:chgData name="Sara Monteiro - FORMADOR PRT" userId="21b18b9a-5f76-4055-bb3c-283e3c17c384" providerId="ADAL" clId="{FE552470-DD56-49C6-8E18-3D874B6A7D9E}" dt="2024-02-15T11:14:03.072" v="4016" actId="1076"/>
          <ac:spMkLst>
            <pc:docMk/>
            <pc:sldMk cId="1953473054" sldId="869"/>
            <ac:spMk id="3" creationId="{1713B34F-1982-DC98-B273-7F4A01D1312C}"/>
          </ac:spMkLst>
        </pc:spChg>
        <pc:spChg chg="mod">
          <ac:chgData name="Sara Monteiro - FORMADOR PRT" userId="21b18b9a-5f76-4055-bb3c-283e3c17c384" providerId="ADAL" clId="{FE552470-DD56-49C6-8E18-3D874B6A7D9E}" dt="2024-02-15T11:15:22.340" v="4041" actId="12"/>
          <ac:spMkLst>
            <pc:docMk/>
            <pc:sldMk cId="1953473054" sldId="869"/>
            <ac:spMk id="7" creationId="{507275DF-FD44-65A7-A114-4BF4121AF406}"/>
          </ac:spMkLst>
        </pc:spChg>
        <pc:picChg chg="del">
          <ac:chgData name="Sara Monteiro - FORMADOR PRT" userId="21b18b9a-5f76-4055-bb3c-283e3c17c384" providerId="ADAL" clId="{FE552470-DD56-49C6-8E18-3D874B6A7D9E}" dt="2024-02-15T11:11:31.106" v="3980" actId="478"/>
          <ac:picMkLst>
            <pc:docMk/>
            <pc:sldMk cId="1953473054" sldId="869"/>
            <ac:picMk id="8" creationId="{1370BA8E-CE15-4038-3213-71D83D1EC156}"/>
          </ac:picMkLst>
        </pc:picChg>
      </pc:sldChg>
      <pc:sldChg chg="addSp modSp add mod">
        <pc:chgData name="Sara Monteiro - FORMADOR PRT" userId="21b18b9a-5f76-4055-bb3c-283e3c17c384" providerId="ADAL" clId="{FE552470-DD56-49C6-8E18-3D874B6A7D9E}" dt="2024-02-15T18:09:38.819" v="5755" actId="1076"/>
        <pc:sldMkLst>
          <pc:docMk/>
          <pc:sldMk cId="1532874662" sldId="870"/>
        </pc:sldMkLst>
        <pc:spChg chg="mod">
          <ac:chgData name="Sara Monteiro - FORMADOR PRT" userId="21b18b9a-5f76-4055-bb3c-283e3c17c384" providerId="ADAL" clId="{FE552470-DD56-49C6-8E18-3D874B6A7D9E}" dt="2024-02-15T18:09:34.997" v="5754" actId="20577"/>
          <ac:spMkLst>
            <pc:docMk/>
            <pc:sldMk cId="1532874662" sldId="870"/>
            <ac:spMk id="2" creationId="{C84ED3C4-2FB1-AC1E-7703-C4F3712E80B3}"/>
          </ac:spMkLst>
        </pc:spChg>
        <pc:spChg chg="mod">
          <ac:chgData name="Sara Monteiro - FORMADOR PRT" userId="21b18b9a-5f76-4055-bb3c-283e3c17c384" providerId="ADAL" clId="{FE552470-DD56-49C6-8E18-3D874B6A7D9E}" dt="2024-02-15T11:16:26.795" v="4055" actId="5793"/>
          <ac:spMkLst>
            <pc:docMk/>
            <pc:sldMk cId="1532874662" sldId="870"/>
            <ac:spMk id="7" creationId="{D4C0A001-2146-9EE4-5EED-894C880D1240}"/>
          </ac:spMkLst>
        </pc:spChg>
        <pc:picChg chg="add mod">
          <ac:chgData name="Sara Monteiro - FORMADOR PRT" userId="21b18b9a-5f76-4055-bb3c-283e3c17c384" providerId="ADAL" clId="{FE552470-DD56-49C6-8E18-3D874B6A7D9E}" dt="2024-02-15T18:09:38.819" v="5755" actId="1076"/>
          <ac:picMkLst>
            <pc:docMk/>
            <pc:sldMk cId="1532874662" sldId="870"/>
            <ac:picMk id="8" creationId="{51D017DF-7F02-2AF0-1AC0-62DFF99C7811}"/>
          </ac:picMkLst>
        </pc:picChg>
      </pc:sldChg>
      <pc:sldChg chg="modSp add mod ord">
        <pc:chgData name="Sara Monteiro - FORMADOR PRT" userId="21b18b9a-5f76-4055-bb3c-283e3c17c384" providerId="ADAL" clId="{FE552470-DD56-49C6-8E18-3D874B6A7D9E}" dt="2024-02-15T11:19:14.578" v="4215" actId="20577"/>
        <pc:sldMkLst>
          <pc:docMk/>
          <pc:sldMk cId="1791504012" sldId="871"/>
        </pc:sldMkLst>
        <pc:spChg chg="mod">
          <ac:chgData name="Sara Monteiro - FORMADOR PRT" userId="21b18b9a-5f76-4055-bb3c-283e3c17c384" providerId="ADAL" clId="{FE552470-DD56-49C6-8E18-3D874B6A7D9E}" dt="2024-02-15T11:19:14.578" v="4215" actId="20577"/>
          <ac:spMkLst>
            <pc:docMk/>
            <pc:sldMk cId="1791504012" sldId="871"/>
            <ac:spMk id="7" creationId="{65436185-EB5E-9E3B-4CC5-3839FD91D7AE}"/>
          </ac:spMkLst>
        </pc:spChg>
      </pc:sldChg>
      <pc:sldChg chg="addSp delSp modSp add mod ord">
        <pc:chgData name="Sara Monteiro - FORMADOR PRT" userId="21b18b9a-5f76-4055-bb3c-283e3c17c384" providerId="ADAL" clId="{FE552470-DD56-49C6-8E18-3D874B6A7D9E}" dt="2024-02-21T17:47:04.397" v="5923" actId="1038"/>
        <pc:sldMkLst>
          <pc:docMk/>
          <pc:sldMk cId="3065781098" sldId="872"/>
        </pc:sldMkLst>
        <pc:spChg chg="mod">
          <ac:chgData name="Sara Monteiro - FORMADOR PRT" userId="21b18b9a-5f76-4055-bb3c-283e3c17c384" providerId="ADAL" clId="{FE552470-DD56-49C6-8E18-3D874B6A7D9E}" dt="2024-02-15T11:29:09.230" v="4231" actId="20577"/>
          <ac:spMkLst>
            <pc:docMk/>
            <pc:sldMk cId="3065781098" sldId="872"/>
            <ac:spMk id="2" creationId="{9AABD591-64B7-FC4F-5B07-866BD9A86988}"/>
          </ac:spMkLst>
        </pc:spChg>
        <pc:spChg chg="mod">
          <ac:chgData name="Sara Monteiro - FORMADOR PRT" userId="21b18b9a-5f76-4055-bb3c-283e3c17c384" providerId="ADAL" clId="{FE552470-DD56-49C6-8E18-3D874B6A7D9E}" dt="2024-02-15T15:29:53.236" v="4922" actId="20577"/>
          <ac:spMkLst>
            <pc:docMk/>
            <pc:sldMk cId="3065781098" sldId="872"/>
            <ac:spMk id="7" creationId="{9B4E6ED2-3FCF-22A6-79DF-99977E242ABE}"/>
          </ac:spMkLst>
        </pc:spChg>
        <pc:picChg chg="del">
          <ac:chgData name="Sara Monteiro - FORMADOR PRT" userId="21b18b9a-5f76-4055-bb3c-283e3c17c384" providerId="ADAL" clId="{FE552470-DD56-49C6-8E18-3D874B6A7D9E}" dt="2024-02-15T11:29:11.609" v="4232" actId="478"/>
          <ac:picMkLst>
            <pc:docMk/>
            <pc:sldMk cId="3065781098" sldId="872"/>
            <ac:picMk id="8" creationId="{CFD48FC6-D8B5-9408-8D0E-EB6E743AA18D}"/>
          </ac:picMkLst>
        </pc:picChg>
        <pc:picChg chg="add mod">
          <ac:chgData name="Sara Monteiro - FORMADOR PRT" userId="21b18b9a-5f76-4055-bb3c-283e3c17c384" providerId="ADAL" clId="{FE552470-DD56-49C6-8E18-3D874B6A7D9E}" dt="2024-02-21T17:47:04.397" v="5923" actId="1038"/>
          <ac:picMkLst>
            <pc:docMk/>
            <pc:sldMk cId="3065781098" sldId="872"/>
            <ac:picMk id="9" creationId="{16FAA36D-C2A4-208C-A0B4-A886D1DF1CE0}"/>
          </ac:picMkLst>
        </pc:picChg>
      </pc:sldChg>
      <pc:sldChg chg="addSp delSp modSp add mod ord">
        <pc:chgData name="Sara Monteiro - FORMADOR PRT" userId="21b18b9a-5f76-4055-bb3c-283e3c17c384" providerId="ADAL" clId="{FE552470-DD56-49C6-8E18-3D874B6A7D9E}" dt="2024-02-15T15:32:56.283" v="4962" actId="108"/>
        <pc:sldMkLst>
          <pc:docMk/>
          <pc:sldMk cId="297733214" sldId="873"/>
        </pc:sldMkLst>
        <pc:spChg chg="mod">
          <ac:chgData name="Sara Monteiro - FORMADOR PRT" userId="21b18b9a-5f76-4055-bb3c-283e3c17c384" providerId="ADAL" clId="{FE552470-DD56-49C6-8E18-3D874B6A7D9E}" dt="2024-02-15T12:13:43.049" v="4558" actId="20577"/>
          <ac:spMkLst>
            <pc:docMk/>
            <pc:sldMk cId="297733214" sldId="873"/>
            <ac:spMk id="2" creationId="{536B30FD-5332-6452-78C6-C8CE37E26C8A}"/>
          </ac:spMkLst>
        </pc:spChg>
        <pc:spChg chg="mod">
          <ac:chgData name="Sara Monteiro - FORMADOR PRT" userId="21b18b9a-5f76-4055-bb3c-283e3c17c384" providerId="ADAL" clId="{FE552470-DD56-49C6-8E18-3D874B6A7D9E}" dt="2024-02-15T15:32:56.283" v="4962" actId="108"/>
          <ac:spMkLst>
            <pc:docMk/>
            <pc:sldMk cId="297733214" sldId="873"/>
            <ac:spMk id="7" creationId="{89856034-0670-56C3-D58B-40AFDC2F0777}"/>
          </ac:spMkLst>
        </pc:spChg>
        <pc:spChg chg="mod">
          <ac:chgData name="Sara Monteiro - FORMADOR PRT" userId="21b18b9a-5f76-4055-bb3c-283e3c17c384" providerId="ADAL" clId="{FE552470-DD56-49C6-8E18-3D874B6A7D9E}" dt="2024-02-15T12:13:02.184" v="4553" actId="14100"/>
          <ac:spMkLst>
            <pc:docMk/>
            <pc:sldMk cId="297733214" sldId="873"/>
            <ac:spMk id="11" creationId="{A65CDE28-D719-CD16-2B5F-6155C75FE149}"/>
          </ac:spMkLst>
        </pc:spChg>
        <pc:picChg chg="del">
          <ac:chgData name="Sara Monteiro - FORMADOR PRT" userId="21b18b9a-5f76-4055-bb3c-283e3c17c384" providerId="ADAL" clId="{FE552470-DD56-49C6-8E18-3D874B6A7D9E}" dt="2024-02-15T11:36:09.109" v="4270" actId="478"/>
          <ac:picMkLst>
            <pc:docMk/>
            <pc:sldMk cId="297733214" sldId="873"/>
            <ac:picMk id="8" creationId="{C41082AD-19B2-C5FF-8E5F-A7D7411951C5}"/>
          </ac:picMkLst>
        </pc:picChg>
        <pc:picChg chg="add mod">
          <ac:chgData name="Sara Monteiro - FORMADOR PRT" userId="21b18b9a-5f76-4055-bb3c-283e3c17c384" providerId="ADAL" clId="{FE552470-DD56-49C6-8E18-3D874B6A7D9E}" dt="2024-02-15T15:32:17.070" v="4932" actId="1076"/>
          <ac:picMkLst>
            <pc:docMk/>
            <pc:sldMk cId="297733214" sldId="873"/>
            <ac:picMk id="9" creationId="{14E29249-4F1A-5F6C-9F27-D27F6A3E901A}"/>
          </ac:picMkLst>
        </pc:picChg>
        <pc:picChg chg="del">
          <ac:chgData name="Sara Monteiro - FORMADOR PRT" userId="21b18b9a-5f76-4055-bb3c-283e3c17c384" providerId="ADAL" clId="{FE552470-DD56-49C6-8E18-3D874B6A7D9E}" dt="2024-02-15T11:37:22.499" v="4322" actId="478"/>
          <ac:picMkLst>
            <pc:docMk/>
            <pc:sldMk cId="297733214" sldId="873"/>
            <ac:picMk id="13" creationId="{632AAF46-6B5C-4D85-EDCC-505E5F0A3CFF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15T11:35:22.514" v="4261"/>
        <pc:sldMkLst>
          <pc:docMk/>
          <pc:sldMk cId="1385116470" sldId="873"/>
        </pc:sldMkLst>
      </pc:sldChg>
      <pc:sldChg chg="addSp delSp modSp add mod ord">
        <pc:chgData name="Sara Monteiro - FORMADOR PRT" userId="21b18b9a-5f76-4055-bb3c-283e3c17c384" providerId="ADAL" clId="{FE552470-DD56-49C6-8E18-3D874B6A7D9E}" dt="2024-02-15T18:22:57.578" v="5831" actId="20577"/>
        <pc:sldMkLst>
          <pc:docMk/>
          <pc:sldMk cId="3203340846" sldId="874"/>
        </pc:sldMkLst>
        <pc:spChg chg="mod">
          <ac:chgData name="Sara Monteiro - FORMADOR PRT" userId="21b18b9a-5f76-4055-bb3c-283e3c17c384" providerId="ADAL" clId="{FE552470-DD56-49C6-8E18-3D874B6A7D9E}" dt="2024-02-15T12:24:13.339" v="4579" actId="20577"/>
          <ac:spMkLst>
            <pc:docMk/>
            <pc:sldMk cId="3203340846" sldId="874"/>
            <ac:spMk id="2" creationId="{7BF43683-9D52-B2DC-2C6C-1A083F755A97}"/>
          </ac:spMkLst>
        </pc:spChg>
        <pc:spChg chg="add del mod">
          <ac:chgData name="Sara Monteiro - FORMADOR PRT" userId="21b18b9a-5f76-4055-bb3c-283e3c17c384" providerId="ADAL" clId="{FE552470-DD56-49C6-8E18-3D874B6A7D9E}" dt="2024-02-15T12:28:27.339" v="4662" actId="478"/>
          <ac:spMkLst>
            <pc:docMk/>
            <pc:sldMk cId="3203340846" sldId="874"/>
            <ac:spMk id="4" creationId="{B23C2646-4FE4-42A3-C730-801D3164AE54}"/>
          </ac:spMkLst>
        </pc:spChg>
        <pc:spChg chg="mod">
          <ac:chgData name="Sara Monteiro - FORMADOR PRT" userId="21b18b9a-5f76-4055-bb3c-283e3c17c384" providerId="ADAL" clId="{FE552470-DD56-49C6-8E18-3D874B6A7D9E}" dt="2024-02-15T12:28:14.260" v="4656" actId="1076"/>
          <ac:spMkLst>
            <pc:docMk/>
            <pc:sldMk cId="3203340846" sldId="874"/>
            <ac:spMk id="7" creationId="{03740567-BD43-B94B-A3FF-C16CEEC42249}"/>
          </ac:spMkLst>
        </pc:spChg>
        <pc:spChg chg="add mod">
          <ac:chgData name="Sara Monteiro - FORMADOR PRT" userId="21b18b9a-5f76-4055-bb3c-283e3c17c384" providerId="ADAL" clId="{FE552470-DD56-49C6-8E18-3D874B6A7D9E}" dt="2024-02-15T18:22:57.578" v="5831" actId="20577"/>
          <ac:spMkLst>
            <pc:docMk/>
            <pc:sldMk cId="3203340846" sldId="874"/>
            <ac:spMk id="8" creationId="{C1277353-8ACF-660C-9F46-6A5260FEC57A}"/>
          </ac:spMkLst>
        </pc:spChg>
        <pc:picChg chg="del">
          <ac:chgData name="Sara Monteiro - FORMADOR PRT" userId="21b18b9a-5f76-4055-bb3c-283e3c17c384" providerId="ADAL" clId="{FE552470-DD56-49C6-8E18-3D874B6A7D9E}" dt="2024-02-15T12:26:47.557" v="4653" actId="478"/>
          <ac:picMkLst>
            <pc:docMk/>
            <pc:sldMk cId="3203340846" sldId="874"/>
            <ac:picMk id="10" creationId="{10E94200-D808-FEE3-5FEC-315D16C19E7D}"/>
          </ac:picMkLst>
        </pc:picChg>
        <pc:picChg chg="add mod">
          <ac:chgData name="Sara Monteiro - FORMADOR PRT" userId="21b18b9a-5f76-4055-bb3c-283e3c17c384" providerId="ADAL" clId="{FE552470-DD56-49C6-8E18-3D874B6A7D9E}" dt="2024-02-15T12:28:36.273" v="4663" actId="1076"/>
          <ac:picMkLst>
            <pc:docMk/>
            <pc:sldMk cId="3203340846" sldId="874"/>
            <ac:picMk id="11" creationId="{91CC5FD2-9107-0534-A4AC-903EB66F60A7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15T12:24:21.719" v="4583"/>
        <pc:sldMkLst>
          <pc:docMk/>
          <pc:sldMk cId="1618935697" sldId="875"/>
        </pc:sldMkLst>
      </pc:sldChg>
      <pc:sldChg chg="addSp delSp modSp add mod">
        <pc:chgData name="Sara Monteiro - FORMADOR PRT" userId="21b18b9a-5f76-4055-bb3c-283e3c17c384" providerId="ADAL" clId="{FE552470-DD56-49C6-8E18-3D874B6A7D9E}" dt="2024-02-15T15:36:10.950" v="5135" actId="1076"/>
        <pc:sldMkLst>
          <pc:docMk/>
          <pc:sldMk cId="3152180324" sldId="875"/>
        </pc:sldMkLst>
        <pc:spChg chg="mod">
          <ac:chgData name="Sara Monteiro - FORMADOR PRT" userId="21b18b9a-5f76-4055-bb3c-283e3c17c384" providerId="ADAL" clId="{FE552470-DD56-49C6-8E18-3D874B6A7D9E}" dt="2024-02-15T15:30:16.788" v="4927" actId="20577"/>
          <ac:spMkLst>
            <pc:docMk/>
            <pc:sldMk cId="3152180324" sldId="875"/>
            <ac:spMk id="2" creationId="{79391D42-63C3-AAB4-8D55-AFCCB801CF22}"/>
          </ac:spMkLst>
        </pc:spChg>
        <pc:spChg chg="mod">
          <ac:chgData name="Sara Monteiro - FORMADOR PRT" userId="21b18b9a-5f76-4055-bb3c-283e3c17c384" providerId="ADAL" clId="{FE552470-DD56-49C6-8E18-3D874B6A7D9E}" dt="2024-02-15T15:36:10.950" v="5135" actId="1076"/>
          <ac:spMkLst>
            <pc:docMk/>
            <pc:sldMk cId="3152180324" sldId="875"/>
            <ac:spMk id="7" creationId="{9649179A-CAE7-6B59-3341-ACAC6D112D65}"/>
          </ac:spMkLst>
        </pc:spChg>
        <pc:spChg chg="mod">
          <ac:chgData name="Sara Monteiro - FORMADOR PRT" userId="21b18b9a-5f76-4055-bb3c-283e3c17c384" providerId="ADAL" clId="{FE552470-DD56-49C6-8E18-3D874B6A7D9E}" dt="2024-02-15T15:30:15.529" v="4926" actId="20577"/>
          <ac:spMkLst>
            <pc:docMk/>
            <pc:sldMk cId="3152180324" sldId="875"/>
            <ac:spMk id="11" creationId="{1A03AA06-AA90-322E-1BF0-A3FBFF0235A7}"/>
          </ac:spMkLst>
        </pc:spChg>
        <pc:picChg chg="add del mod">
          <ac:chgData name="Sara Monteiro - FORMADOR PRT" userId="21b18b9a-5f76-4055-bb3c-283e3c17c384" providerId="ADAL" clId="{FE552470-DD56-49C6-8E18-3D874B6A7D9E}" dt="2024-02-15T15:35:06.868" v="5120" actId="478"/>
          <ac:picMkLst>
            <pc:docMk/>
            <pc:sldMk cId="3152180324" sldId="875"/>
            <ac:picMk id="8" creationId="{D0BC12F0-976E-33D7-4E3F-4C9FE1E3F602}"/>
          </ac:picMkLst>
        </pc:picChg>
        <pc:picChg chg="del">
          <ac:chgData name="Sara Monteiro - FORMADOR PRT" userId="21b18b9a-5f76-4055-bb3c-283e3c17c384" providerId="ADAL" clId="{FE552470-DD56-49C6-8E18-3D874B6A7D9E}" dt="2024-02-15T15:30:11.748" v="4924" actId="478"/>
          <ac:picMkLst>
            <pc:docMk/>
            <pc:sldMk cId="3152180324" sldId="875"/>
            <ac:picMk id="9" creationId="{9C328E0B-86D6-C6EF-CC6C-A2D3C684D11E}"/>
          </ac:picMkLst>
        </pc:picChg>
        <pc:picChg chg="add mod">
          <ac:chgData name="Sara Monteiro - FORMADOR PRT" userId="21b18b9a-5f76-4055-bb3c-283e3c17c384" providerId="ADAL" clId="{FE552470-DD56-49C6-8E18-3D874B6A7D9E}" dt="2024-02-15T15:35:57.526" v="5128" actId="1076"/>
          <ac:picMkLst>
            <pc:docMk/>
            <pc:sldMk cId="3152180324" sldId="875"/>
            <ac:picMk id="12" creationId="{6AD73E29-570F-6640-C8A4-B25E3ECE6DD6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15T12:24:46.727" v="4591"/>
        <pc:sldMkLst>
          <pc:docMk/>
          <pc:sldMk cId="3828371098" sldId="875"/>
        </pc:sldMkLst>
      </pc:sldChg>
      <pc:sldChg chg="add del">
        <pc:chgData name="Sara Monteiro - FORMADOR PRT" userId="21b18b9a-5f76-4055-bb3c-283e3c17c384" providerId="ADAL" clId="{FE552470-DD56-49C6-8E18-3D874B6A7D9E}" dt="2024-02-15T12:24:39.425" v="4589"/>
        <pc:sldMkLst>
          <pc:docMk/>
          <pc:sldMk cId="4194496247" sldId="875"/>
        </pc:sldMkLst>
      </pc:sldChg>
      <pc:sldChg chg="addSp delSp modSp add mod">
        <pc:chgData name="Sara Monteiro - FORMADOR PRT" userId="21b18b9a-5f76-4055-bb3c-283e3c17c384" providerId="ADAL" clId="{FE552470-DD56-49C6-8E18-3D874B6A7D9E}" dt="2024-02-26T14:38:53.700" v="7080" actId="20577"/>
        <pc:sldMkLst>
          <pc:docMk/>
          <pc:sldMk cId="1341266054" sldId="876"/>
        </pc:sldMkLst>
        <pc:spChg chg="del mod">
          <ac:chgData name="Sara Monteiro - FORMADOR PRT" userId="21b18b9a-5f76-4055-bb3c-283e3c17c384" providerId="ADAL" clId="{FE552470-DD56-49C6-8E18-3D874B6A7D9E}" dt="2024-02-15T15:40:06.561" v="5192" actId="478"/>
          <ac:spMkLst>
            <pc:docMk/>
            <pc:sldMk cId="1341266054" sldId="876"/>
            <ac:spMk id="3" creationId="{CE715551-AB65-F00E-B050-1564B23895BD}"/>
          </ac:spMkLst>
        </pc:spChg>
        <pc:spChg chg="add mod">
          <ac:chgData name="Sara Monteiro - FORMADOR PRT" userId="21b18b9a-5f76-4055-bb3c-283e3c17c384" providerId="ADAL" clId="{FE552470-DD56-49C6-8E18-3D874B6A7D9E}" dt="2024-02-26T14:38:53.700" v="7080" actId="20577"/>
          <ac:spMkLst>
            <pc:docMk/>
            <pc:sldMk cId="1341266054" sldId="876"/>
            <ac:spMk id="4" creationId="{188B8BDF-529A-F70B-A8A9-2D617ABA3614}"/>
          </ac:spMkLst>
        </pc:spChg>
        <pc:spChg chg="mod">
          <ac:chgData name="Sara Monteiro - FORMADOR PRT" userId="21b18b9a-5f76-4055-bb3c-283e3c17c384" providerId="ADAL" clId="{FE552470-DD56-49C6-8E18-3D874B6A7D9E}" dt="2024-02-15T15:40:02.448" v="5190"/>
          <ac:spMkLst>
            <pc:docMk/>
            <pc:sldMk cId="1341266054" sldId="876"/>
            <ac:spMk id="7" creationId="{94944C14-E218-6118-F586-0BBB1CA164CE}"/>
          </ac:spMkLst>
        </pc:spChg>
        <pc:picChg chg="del">
          <ac:chgData name="Sara Monteiro - FORMADOR PRT" userId="21b18b9a-5f76-4055-bb3c-283e3c17c384" providerId="ADAL" clId="{FE552470-DD56-49C6-8E18-3D874B6A7D9E}" dt="2024-02-15T15:37:21.221" v="5137" actId="478"/>
          <ac:picMkLst>
            <pc:docMk/>
            <pc:sldMk cId="1341266054" sldId="876"/>
            <ac:picMk id="12" creationId="{A82F350F-3C9B-FC2D-62B1-B9C1B88FBEB3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15T15:38:10.890" v="5148"/>
        <pc:sldMkLst>
          <pc:docMk/>
          <pc:sldMk cId="2428528717" sldId="877"/>
        </pc:sldMkLst>
      </pc:sldChg>
      <pc:sldChg chg="add del">
        <pc:chgData name="Sara Monteiro - FORMADOR PRT" userId="21b18b9a-5f76-4055-bb3c-283e3c17c384" providerId="ADAL" clId="{FE552470-DD56-49C6-8E18-3D874B6A7D9E}" dt="2024-02-15T15:37:59.994" v="5140"/>
        <pc:sldMkLst>
          <pc:docMk/>
          <pc:sldMk cId="2823461746" sldId="877"/>
        </pc:sldMkLst>
      </pc:sldChg>
      <pc:sldChg chg="add del">
        <pc:chgData name="Sara Monteiro - FORMADOR PRT" userId="21b18b9a-5f76-4055-bb3c-283e3c17c384" providerId="ADAL" clId="{FE552470-DD56-49C6-8E18-3D874B6A7D9E}" dt="2024-02-15T15:38:05.962" v="5143"/>
        <pc:sldMkLst>
          <pc:docMk/>
          <pc:sldMk cId="3130317036" sldId="877"/>
        </pc:sldMkLst>
      </pc:sldChg>
      <pc:sldChg chg="delSp modSp add mod">
        <pc:chgData name="Sara Monteiro - FORMADOR PRT" userId="21b18b9a-5f76-4055-bb3c-283e3c17c384" providerId="ADAL" clId="{FE552470-DD56-49C6-8E18-3D874B6A7D9E}" dt="2024-02-15T15:43:55.451" v="5223" actId="1076"/>
        <pc:sldMkLst>
          <pc:docMk/>
          <pc:sldMk cId="3557959515" sldId="877"/>
        </pc:sldMkLst>
        <pc:spChg chg="mod">
          <ac:chgData name="Sara Monteiro - FORMADOR PRT" userId="21b18b9a-5f76-4055-bb3c-283e3c17c384" providerId="ADAL" clId="{FE552470-DD56-49C6-8E18-3D874B6A7D9E}" dt="2024-02-15T15:43:08.621" v="5216" actId="108"/>
          <ac:spMkLst>
            <pc:docMk/>
            <pc:sldMk cId="3557959515" sldId="877"/>
            <ac:spMk id="2" creationId="{BC14FCC5-4EEF-62B3-92F5-6C6F290AF15D}"/>
          </ac:spMkLst>
        </pc:spChg>
        <pc:spChg chg="del mod">
          <ac:chgData name="Sara Monteiro - FORMADOR PRT" userId="21b18b9a-5f76-4055-bb3c-283e3c17c384" providerId="ADAL" clId="{FE552470-DD56-49C6-8E18-3D874B6A7D9E}" dt="2024-02-15T15:42:37.329" v="5207" actId="478"/>
          <ac:spMkLst>
            <pc:docMk/>
            <pc:sldMk cId="3557959515" sldId="877"/>
            <ac:spMk id="4" creationId="{81AD6BDA-BB31-A58E-A858-E9ABE59F8A9A}"/>
          </ac:spMkLst>
        </pc:spChg>
        <pc:spChg chg="mod">
          <ac:chgData name="Sara Monteiro - FORMADOR PRT" userId="21b18b9a-5f76-4055-bb3c-283e3c17c384" providerId="ADAL" clId="{FE552470-DD56-49C6-8E18-3D874B6A7D9E}" dt="2024-02-15T15:43:55.451" v="5223" actId="1076"/>
          <ac:spMkLst>
            <pc:docMk/>
            <pc:sldMk cId="3557959515" sldId="877"/>
            <ac:spMk id="7" creationId="{30707E65-E0D3-8557-A427-811C1F2E3C0D}"/>
          </ac:spMkLst>
        </pc:spChg>
      </pc:sldChg>
      <pc:sldChg chg="addSp delSp modSp add mod">
        <pc:chgData name="Sara Monteiro - FORMADOR PRT" userId="21b18b9a-5f76-4055-bb3c-283e3c17c384" providerId="ADAL" clId="{FE552470-DD56-49C6-8E18-3D874B6A7D9E}" dt="2024-02-15T17:30:07.977" v="5498" actId="1076"/>
        <pc:sldMkLst>
          <pc:docMk/>
          <pc:sldMk cId="1675646602" sldId="878"/>
        </pc:sldMkLst>
        <pc:spChg chg="mod">
          <ac:chgData name="Sara Monteiro - FORMADOR PRT" userId="21b18b9a-5f76-4055-bb3c-283e3c17c384" providerId="ADAL" clId="{FE552470-DD56-49C6-8E18-3D874B6A7D9E}" dt="2024-02-15T15:46:28.697" v="5234" actId="20577"/>
          <ac:spMkLst>
            <pc:docMk/>
            <pc:sldMk cId="1675646602" sldId="878"/>
            <ac:spMk id="2" creationId="{C59E3296-3E63-DDBD-E100-518172EBDD83}"/>
          </ac:spMkLst>
        </pc:spChg>
        <pc:spChg chg="mod">
          <ac:chgData name="Sara Monteiro - FORMADOR PRT" userId="21b18b9a-5f76-4055-bb3c-283e3c17c384" providerId="ADAL" clId="{FE552470-DD56-49C6-8E18-3D874B6A7D9E}" dt="2024-02-15T17:29:56.052" v="5496" actId="255"/>
          <ac:spMkLst>
            <pc:docMk/>
            <pc:sldMk cId="1675646602" sldId="878"/>
            <ac:spMk id="7" creationId="{FC288E9F-562A-1E40-7C86-E6B22007D096}"/>
          </ac:spMkLst>
        </pc:spChg>
        <pc:spChg chg="add mod">
          <ac:chgData name="Sara Monteiro - FORMADOR PRT" userId="21b18b9a-5f76-4055-bb3c-283e3c17c384" providerId="ADAL" clId="{FE552470-DD56-49C6-8E18-3D874B6A7D9E}" dt="2024-02-15T17:30:01.400" v="5497" actId="255"/>
          <ac:spMkLst>
            <pc:docMk/>
            <pc:sldMk cId="1675646602" sldId="878"/>
            <ac:spMk id="15" creationId="{2ECD971E-05D9-369A-E002-BF23A653BCC9}"/>
          </ac:spMkLst>
        </pc:spChg>
        <pc:picChg chg="add mod">
          <ac:chgData name="Sara Monteiro - FORMADOR PRT" userId="21b18b9a-5f76-4055-bb3c-283e3c17c384" providerId="ADAL" clId="{FE552470-DD56-49C6-8E18-3D874B6A7D9E}" dt="2024-02-15T17:30:07.977" v="5498" actId="1076"/>
          <ac:picMkLst>
            <pc:docMk/>
            <pc:sldMk cId="1675646602" sldId="878"/>
            <ac:picMk id="4" creationId="{18A0DE95-39AA-5EAF-1624-1950CCBE6F15}"/>
          </ac:picMkLst>
        </pc:picChg>
        <pc:picChg chg="add del">
          <ac:chgData name="Sara Monteiro - FORMADOR PRT" userId="21b18b9a-5f76-4055-bb3c-283e3c17c384" providerId="ADAL" clId="{FE552470-DD56-49C6-8E18-3D874B6A7D9E}" dt="2024-02-15T15:49:12.316" v="5276" actId="22"/>
          <ac:picMkLst>
            <pc:docMk/>
            <pc:sldMk cId="1675646602" sldId="878"/>
            <ac:picMk id="9" creationId="{A689F0E5-7801-DA72-8B87-0CED68DFE5A3}"/>
          </ac:picMkLst>
        </pc:picChg>
        <pc:picChg chg="add del">
          <ac:chgData name="Sara Monteiro - FORMADOR PRT" userId="21b18b9a-5f76-4055-bb3c-283e3c17c384" providerId="ADAL" clId="{FE552470-DD56-49C6-8E18-3D874B6A7D9E}" dt="2024-02-15T15:49:20.333" v="5278" actId="22"/>
          <ac:picMkLst>
            <pc:docMk/>
            <pc:sldMk cId="1675646602" sldId="878"/>
            <ac:picMk id="12" creationId="{3352A8CA-C51E-D33A-1A97-E16134118BC1}"/>
          </ac:picMkLst>
        </pc:picChg>
        <pc:picChg chg="add del">
          <ac:chgData name="Sara Monteiro - FORMADOR PRT" userId="21b18b9a-5f76-4055-bb3c-283e3c17c384" providerId="ADAL" clId="{FE552470-DD56-49C6-8E18-3D874B6A7D9E}" dt="2024-02-15T15:49:29.061" v="5282" actId="22"/>
          <ac:picMkLst>
            <pc:docMk/>
            <pc:sldMk cId="1675646602" sldId="878"/>
            <ac:picMk id="14" creationId="{68E850E1-CA62-7182-66A0-C4E71E6B518F}"/>
          </ac:picMkLst>
        </pc:picChg>
        <pc:picChg chg="add del mod">
          <ac:chgData name="Sara Monteiro - FORMADOR PRT" userId="21b18b9a-5f76-4055-bb3c-283e3c17c384" providerId="ADAL" clId="{FE552470-DD56-49C6-8E18-3D874B6A7D9E}" dt="2024-02-15T16:21:16.623" v="5349" actId="478"/>
          <ac:picMkLst>
            <pc:docMk/>
            <pc:sldMk cId="1675646602" sldId="878"/>
            <ac:picMk id="17" creationId="{1736F648-1D99-8160-82B6-933FA695141A}"/>
          </ac:picMkLst>
        </pc:picChg>
        <pc:picChg chg="add del mod">
          <ac:chgData name="Sara Monteiro - FORMADOR PRT" userId="21b18b9a-5f76-4055-bb3c-283e3c17c384" providerId="ADAL" clId="{FE552470-DD56-49C6-8E18-3D874B6A7D9E}" dt="2024-02-15T16:22:11.257" v="5355" actId="22"/>
          <ac:picMkLst>
            <pc:docMk/>
            <pc:sldMk cId="1675646602" sldId="878"/>
            <ac:picMk id="19" creationId="{17C05389-98F0-451C-06D0-5EAFE04D5872}"/>
          </ac:picMkLst>
        </pc:picChg>
        <pc:picChg chg="add mod">
          <ac:chgData name="Sara Monteiro - FORMADOR PRT" userId="21b18b9a-5f76-4055-bb3c-283e3c17c384" providerId="ADAL" clId="{FE552470-DD56-49C6-8E18-3D874B6A7D9E}" dt="2024-02-15T16:22:28.534" v="5358" actId="1076"/>
          <ac:picMkLst>
            <pc:docMk/>
            <pc:sldMk cId="1675646602" sldId="878"/>
            <ac:picMk id="21" creationId="{A4F33A86-62EF-A7A8-1C5B-F91B4F25C431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15T17:30:12.481" v="5499" actId="1076"/>
        <pc:sldMkLst>
          <pc:docMk/>
          <pc:sldMk cId="218269679" sldId="879"/>
        </pc:sldMkLst>
        <pc:spChg chg="mod">
          <ac:chgData name="Sara Monteiro - FORMADOR PRT" userId="21b18b9a-5f76-4055-bb3c-283e3c17c384" providerId="ADAL" clId="{FE552470-DD56-49C6-8E18-3D874B6A7D9E}" dt="2024-02-15T17:29:44.874" v="5494" actId="255"/>
          <ac:spMkLst>
            <pc:docMk/>
            <pc:sldMk cId="218269679" sldId="879"/>
            <ac:spMk id="7" creationId="{598CE4F7-C706-6CD2-2E06-A0A1A6DBF6F5}"/>
          </ac:spMkLst>
        </pc:spChg>
        <pc:spChg chg="del">
          <ac:chgData name="Sara Monteiro - FORMADOR PRT" userId="21b18b9a-5f76-4055-bb3c-283e3c17c384" providerId="ADAL" clId="{FE552470-DD56-49C6-8E18-3D874B6A7D9E}" dt="2024-02-15T17:22:03.281" v="5366" actId="478"/>
          <ac:spMkLst>
            <pc:docMk/>
            <pc:sldMk cId="218269679" sldId="879"/>
            <ac:spMk id="11" creationId="{360C676F-2EF1-2750-082A-C983F8221C49}"/>
          </ac:spMkLst>
        </pc:spChg>
        <pc:spChg chg="mod">
          <ac:chgData name="Sara Monteiro - FORMADOR PRT" userId="21b18b9a-5f76-4055-bb3c-283e3c17c384" providerId="ADAL" clId="{FE552470-DD56-49C6-8E18-3D874B6A7D9E}" dt="2024-02-15T17:29:40.589" v="5493" actId="255"/>
          <ac:spMkLst>
            <pc:docMk/>
            <pc:sldMk cId="218269679" sldId="879"/>
            <ac:spMk id="15" creationId="{13283EF7-B86C-B51C-2DC2-584749FCCAF1}"/>
          </ac:spMkLst>
        </pc:spChg>
        <pc:picChg chg="del">
          <ac:chgData name="Sara Monteiro - FORMADOR PRT" userId="21b18b9a-5f76-4055-bb3c-283e3c17c384" providerId="ADAL" clId="{FE552470-DD56-49C6-8E18-3D874B6A7D9E}" dt="2024-02-15T16:22:53.372" v="5363" actId="478"/>
          <ac:picMkLst>
            <pc:docMk/>
            <pc:sldMk cId="218269679" sldId="879"/>
            <ac:picMk id="4" creationId="{27D609F8-3A54-4E15-2042-3FAF13C69B67}"/>
          </ac:picMkLst>
        </pc:picChg>
        <pc:picChg chg="add mod">
          <ac:chgData name="Sara Monteiro - FORMADOR PRT" userId="21b18b9a-5f76-4055-bb3c-283e3c17c384" providerId="ADAL" clId="{FE552470-DD56-49C6-8E18-3D874B6A7D9E}" dt="2024-02-15T17:29:48.759" v="5495" actId="1076"/>
          <ac:picMkLst>
            <pc:docMk/>
            <pc:sldMk cId="218269679" sldId="879"/>
            <ac:picMk id="4" creationId="{2A1F5B06-4B8C-3EA4-88D7-C7FDCD7E1977}"/>
          </ac:picMkLst>
        </pc:picChg>
        <pc:picChg chg="mod">
          <ac:chgData name="Sara Monteiro - FORMADOR PRT" userId="21b18b9a-5f76-4055-bb3c-283e3c17c384" providerId="ADAL" clId="{FE552470-DD56-49C6-8E18-3D874B6A7D9E}" dt="2024-02-15T17:30:12.481" v="5499" actId="1076"/>
          <ac:picMkLst>
            <pc:docMk/>
            <pc:sldMk cId="218269679" sldId="879"/>
            <ac:picMk id="17" creationId="{8FC02199-EA20-70DE-9E10-DE4DAFC99A4D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26T14:59:02.604" v="7081" actId="20577"/>
        <pc:sldMkLst>
          <pc:docMk/>
          <pc:sldMk cId="4170412463" sldId="880"/>
        </pc:sldMkLst>
        <pc:spChg chg="mod">
          <ac:chgData name="Sara Monteiro - FORMADOR PRT" userId="21b18b9a-5f76-4055-bb3c-283e3c17c384" providerId="ADAL" clId="{FE552470-DD56-49C6-8E18-3D874B6A7D9E}" dt="2024-02-26T14:59:02.604" v="7081" actId="20577"/>
          <ac:spMkLst>
            <pc:docMk/>
            <pc:sldMk cId="4170412463" sldId="880"/>
            <ac:spMk id="7" creationId="{F87BD1E1-2423-82BF-9D6E-710804E92CAE}"/>
          </ac:spMkLst>
        </pc:spChg>
        <pc:spChg chg="mod">
          <ac:chgData name="Sara Monteiro - FORMADOR PRT" userId="21b18b9a-5f76-4055-bb3c-283e3c17c384" providerId="ADAL" clId="{FE552470-DD56-49C6-8E18-3D874B6A7D9E}" dt="2024-02-15T17:34:30.002" v="5547" actId="20577"/>
          <ac:spMkLst>
            <pc:docMk/>
            <pc:sldMk cId="4170412463" sldId="880"/>
            <ac:spMk id="15" creationId="{6DBD0067-900E-FA90-BBA1-669B5CDDD2F4}"/>
          </ac:spMkLst>
        </pc:spChg>
        <pc:picChg chg="del">
          <ac:chgData name="Sara Monteiro - FORMADOR PRT" userId="21b18b9a-5f76-4055-bb3c-283e3c17c384" providerId="ADAL" clId="{FE552470-DD56-49C6-8E18-3D874B6A7D9E}" dt="2024-02-15T17:29:05.513" v="5483" actId="478"/>
          <ac:picMkLst>
            <pc:docMk/>
            <pc:sldMk cId="4170412463" sldId="880"/>
            <ac:picMk id="4" creationId="{32992533-01E9-A125-FAB0-3459FE35B464}"/>
          </ac:picMkLst>
        </pc:picChg>
        <pc:picChg chg="add mod">
          <ac:chgData name="Sara Monteiro - FORMADOR PRT" userId="21b18b9a-5f76-4055-bb3c-283e3c17c384" providerId="ADAL" clId="{FE552470-DD56-49C6-8E18-3D874B6A7D9E}" dt="2024-02-15T17:30:15.898" v="5500" actId="1076"/>
          <ac:picMkLst>
            <pc:docMk/>
            <pc:sldMk cId="4170412463" sldId="880"/>
            <ac:picMk id="8" creationId="{81A234D8-EB97-C0A6-83C6-753CC275B4AB}"/>
          </ac:picMkLst>
        </pc:picChg>
        <pc:picChg chg="add mod">
          <ac:chgData name="Sara Monteiro - FORMADOR PRT" userId="21b18b9a-5f76-4055-bb3c-283e3c17c384" providerId="ADAL" clId="{FE552470-DD56-49C6-8E18-3D874B6A7D9E}" dt="2024-02-15T17:34:55.589" v="5549" actId="1076"/>
          <ac:picMkLst>
            <pc:docMk/>
            <pc:sldMk cId="4170412463" sldId="880"/>
            <ac:picMk id="10" creationId="{5BD65514-4973-DAD1-82CF-BC3EC0C948A0}"/>
          </ac:picMkLst>
        </pc:picChg>
        <pc:picChg chg="del">
          <ac:chgData name="Sara Monteiro - FORMADOR PRT" userId="21b18b9a-5f76-4055-bb3c-283e3c17c384" providerId="ADAL" clId="{FE552470-DD56-49C6-8E18-3D874B6A7D9E}" dt="2024-02-15T17:28:01.428" v="5457" actId="478"/>
          <ac:picMkLst>
            <pc:docMk/>
            <pc:sldMk cId="4170412463" sldId="880"/>
            <ac:picMk id="17" creationId="{B725A054-E918-521B-E443-DC8742C30A05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15T17:36:30.545" v="5579" actId="1076"/>
        <pc:sldMkLst>
          <pc:docMk/>
          <pc:sldMk cId="4122808338" sldId="881"/>
        </pc:sldMkLst>
        <pc:spChg chg="mod">
          <ac:chgData name="Sara Monteiro - FORMADOR PRT" userId="21b18b9a-5f76-4055-bb3c-283e3c17c384" providerId="ADAL" clId="{FE552470-DD56-49C6-8E18-3D874B6A7D9E}" dt="2024-02-15T17:35:54.372" v="5574" actId="20577"/>
          <ac:spMkLst>
            <pc:docMk/>
            <pc:sldMk cId="4122808338" sldId="881"/>
            <ac:spMk id="7" creationId="{2A2475FD-D4E9-9F97-789C-B73AD6FFABB2}"/>
          </ac:spMkLst>
        </pc:spChg>
        <pc:spChg chg="mod">
          <ac:chgData name="Sara Monteiro - FORMADOR PRT" userId="21b18b9a-5f76-4055-bb3c-283e3c17c384" providerId="ADAL" clId="{FE552470-DD56-49C6-8E18-3D874B6A7D9E}" dt="2024-02-15T17:34:26.885" v="5546" actId="20577"/>
          <ac:spMkLst>
            <pc:docMk/>
            <pc:sldMk cId="4122808338" sldId="881"/>
            <ac:spMk id="15" creationId="{343134AC-BAD7-B2E3-F09F-2771BE443E6D}"/>
          </ac:spMkLst>
        </pc:spChg>
        <pc:picChg chg="add mod">
          <ac:chgData name="Sara Monteiro - FORMADOR PRT" userId="21b18b9a-5f76-4055-bb3c-283e3c17c384" providerId="ADAL" clId="{FE552470-DD56-49C6-8E18-3D874B6A7D9E}" dt="2024-02-15T17:35:02.492" v="5550" actId="1076"/>
          <ac:picMkLst>
            <pc:docMk/>
            <pc:sldMk cId="4122808338" sldId="881"/>
            <ac:picMk id="4" creationId="{7556DF18-2489-887F-6323-A5D5BE003E7B}"/>
          </ac:picMkLst>
        </pc:picChg>
        <pc:picChg chg="del mod">
          <ac:chgData name="Sara Monteiro - FORMADOR PRT" userId="21b18b9a-5f76-4055-bb3c-283e3c17c384" providerId="ADAL" clId="{FE552470-DD56-49C6-8E18-3D874B6A7D9E}" dt="2024-02-15T17:34:10.804" v="5539" actId="478"/>
          <ac:picMkLst>
            <pc:docMk/>
            <pc:sldMk cId="4122808338" sldId="881"/>
            <ac:picMk id="8" creationId="{BAAF4B96-7EB4-79A5-6297-8727268EDBA5}"/>
          </ac:picMkLst>
        </pc:picChg>
        <pc:picChg chg="del mod">
          <ac:chgData name="Sara Monteiro - FORMADOR PRT" userId="21b18b9a-5f76-4055-bb3c-283e3c17c384" providerId="ADAL" clId="{FE552470-DD56-49C6-8E18-3D874B6A7D9E}" dt="2024-02-15T17:36:07.805" v="5576" actId="478"/>
          <ac:picMkLst>
            <pc:docMk/>
            <pc:sldMk cId="4122808338" sldId="881"/>
            <ac:picMk id="10" creationId="{B28C861C-E460-FBF9-D01D-8F4A13EE4AE5}"/>
          </ac:picMkLst>
        </pc:picChg>
        <pc:picChg chg="add mod">
          <ac:chgData name="Sara Monteiro - FORMADOR PRT" userId="21b18b9a-5f76-4055-bb3c-283e3c17c384" providerId="ADAL" clId="{FE552470-DD56-49C6-8E18-3D874B6A7D9E}" dt="2024-02-15T17:36:30.545" v="5579" actId="1076"/>
          <ac:picMkLst>
            <pc:docMk/>
            <pc:sldMk cId="4122808338" sldId="881"/>
            <ac:picMk id="11" creationId="{5ECEAF6B-3A81-CF78-B4A3-D39077E3191B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15T18:01:51.430" v="5619" actId="108"/>
        <pc:sldMkLst>
          <pc:docMk/>
          <pc:sldMk cId="2693452808" sldId="882"/>
        </pc:sldMkLst>
        <pc:spChg chg="mod">
          <ac:chgData name="Sara Monteiro - FORMADOR PRT" userId="21b18b9a-5f76-4055-bb3c-283e3c17c384" providerId="ADAL" clId="{FE552470-DD56-49C6-8E18-3D874B6A7D9E}" dt="2024-02-15T17:37:35.030" v="5601" actId="20577"/>
          <ac:spMkLst>
            <pc:docMk/>
            <pc:sldMk cId="2693452808" sldId="882"/>
            <ac:spMk id="2" creationId="{385F18B8-F2EC-38F1-DBCC-EE6ADCEBE799}"/>
          </ac:spMkLst>
        </pc:spChg>
        <pc:spChg chg="del mod">
          <ac:chgData name="Sara Monteiro - FORMADOR PRT" userId="21b18b9a-5f76-4055-bb3c-283e3c17c384" providerId="ADAL" clId="{FE552470-DD56-49C6-8E18-3D874B6A7D9E}" dt="2024-02-15T17:37:20.121" v="5582" actId="478"/>
          <ac:spMkLst>
            <pc:docMk/>
            <pc:sldMk cId="2693452808" sldId="882"/>
            <ac:spMk id="7" creationId="{23981227-3ED7-2E4C-9DB4-9213FACBD09C}"/>
          </ac:spMkLst>
        </pc:spChg>
        <pc:spChg chg="mod">
          <ac:chgData name="Sara Monteiro - FORMADOR PRT" userId="21b18b9a-5f76-4055-bb3c-283e3c17c384" providerId="ADAL" clId="{FE552470-DD56-49C6-8E18-3D874B6A7D9E}" dt="2024-02-15T18:01:51.430" v="5619" actId="108"/>
          <ac:spMkLst>
            <pc:docMk/>
            <pc:sldMk cId="2693452808" sldId="882"/>
            <ac:spMk id="15" creationId="{4D3D0A44-84E9-0A77-F53F-8C3A1D99A143}"/>
          </ac:spMkLst>
        </pc:spChg>
        <pc:picChg chg="del">
          <ac:chgData name="Sara Monteiro - FORMADOR PRT" userId="21b18b9a-5f76-4055-bb3c-283e3c17c384" providerId="ADAL" clId="{FE552470-DD56-49C6-8E18-3D874B6A7D9E}" dt="2024-02-15T17:38:13.444" v="5608" actId="478"/>
          <ac:picMkLst>
            <pc:docMk/>
            <pc:sldMk cId="2693452808" sldId="882"/>
            <ac:picMk id="4" creationId="{5E7CC499-E715-57B3-8B26-05E7EB20DD52}"/>
          </ac:picMkLst>
        </pc:picChg>
        <pc:picChg chg="add mod">
          <ac:chgData name="Sara Monteiro - FORMADOR PRT" userId="21b18b9a-5f76-4055-bb3c-283e3c17c384" providerId="ADAL" clId="{FE552470-DD56-49C6-8E18-3D874B6A7D9E}" dt="2024-02-15T18:01:25.891" v="5615" actId="1076"/>
          <ac:picMkLst>
            <pc:docMk/>
            <pc:sldMk cId="2693452808" sldId="882"/>
            <ac:picMk id="8" creationId="{2B62B0D0-E8FB-99B4-B06B-354E464E29C3}"/>
          </ac:picMkLst>
        </pc:picChg>
        <pc:picChg chg="del">
          <ac:chgData name="Sara Monteiro - FORMADOR PRT" userId="21b18b9a-5f76-4055-bb3c-283e3c17c384" providerId="ADAL" clId="{FE552470-DD56-49C6-8E18-3D874B6A7D9E}" dt="2024-02-15T17:37:21.237" v="5583" actId="478"/>
          <ac:picMkLst>
            <pc:docMk/>
            <pc:sldMk cId="2693452808" sldId="882"/>
            <ac:picMk id="11" creationId="{C118C07E-E4BC-FD4D-608C-58C74D4928CA}"/>
          </ac:picMkLst>
        </pc:picChg>
      </pc:sldChg>
      <pc:sldChg chg="delSp modSp add mod ord">
        <pc:chgData name="Sara Monteiro - FORMADOR PRT" userId="21b18b9a-5f76-4055-bb3c-283e3c17c384" providerId="ADAL" clId="{FE552470-DD56-49C6-8E18-3D874B6A7D9E}" dt="2024-02-15T18:05:04.762" v="5690" actId="12"/>
        <pc:sldMkLst>
          <pc:docMk/>
          <pc:sldMk cId="3823179312" sldId="883"/>
        </pc:sldMkLst>
        <pc:spChg chg="mod">
          <ac:chgData name="Sara Monteiro - FORMADOR PRT" userId="21b18b9a-5f76-4055-bb3c-283e3c17c384" providerId="ADAL" clId="{FE552470-DD56-49C6-8E18-3D874B6A7D9E}" dt="2024-02-15T18:02:55.430" v="5639" actId="20577"/>
          <ac:spMkLst>
            <pc:docMk/>
            <pc:sldMk cId="3823179312" sldId="883"/>
            <ac:spMk id="2" creationId="{249C51BB-C0AA-3C02-2391-6E12266A0B92}"/>
          </ac:spMkLst>
        </pc:spChg>
        <pc:spChg chg="del mod">
          <ac:chgData name="Sara Monteiro - FORMADOR PRT" userId="21b18b9a-5f76-4055-bb3c-283e3c17c384" providerId="ADAL" clId="{FE552470-DD56-49C6-8E18-3D874B6A7D9E}" dt="2024-02-15T18:03:15.850" v="5643" actId="478"/>
          <ac:spMkLst>
            <pc:docMk/>
            <pc:sldMk cId="3823179312" sldId="883"/>
            <ac:spMk id="7" creationId="{93144CEB-5B07-6CD2-994F-A858940F2570}"/>
          </ac:spMkLst>
        </pc:spChg>
        <pc:spChg chg="mod">
          <ac:chgData name="Sara Monteiro - FORMADOR PRT" userId="21b18b9a-5f76-4055-bb3c-283e3c17c384" providerId="ADAL" clId="{FE552470-DD56-49C6-8E18-3D874B6A7D9E}" dt="2024-02-15T18:05:04.762" v="5690" actId="12"/>
          <ac:spMkLst>
            <pc:docMk/>
            <pc:sldMk cId="3823179312" sldId="883"/>
            <ac:spMk id="15" creationId="{CC951C57-2227-A511-6D16-EADBDE9B5608}"/>
          </ac:spMkLst>
        </pc:spChg>
        <pc:picChg chg="del">
          <ac:chgData name="Sara Monteiro - FORMADOR PRT" userId="21b18b9a-5f76-4055-bb3c-283e3c17c384" providerId="ADAL" clId="{FE552470-DD56-49C6-8E18-3D874B6A7D9E}" dt="2024-02-15T18:03:10.461" v="5640" actId="478"/>
          <ac:picMkLst>
            <pc:docMk/>
            <pc:sldMk cId="3823179312" sldId="883"/>
            <ac:picMk id="4" creationId="{D4B11F5A-DAAB-3630-F4D1-DAD6BBD35A91}"/>
          </ac:picMkLst>
        </pc:picChg>
        <pc:picChg chg="del">
          <ac:chgData name="Sara Monteiro - FORMADOR PRT" userId="21b18b9a-5f76-4055-bb3c-283e3c17c384" providerId="ADAL" clId="{FE552470-DD56-49C6-8E18-3D874B6A7D9E}" dt="2024-02-15T18:03:11.210" v="5641" actId="478"/>
          <ac:picMkLst>
            <pc:docMk/>
            <pc:sldMk cId="3823179312" sldId="883"/>
            <ac:picMk id="11" creationId="{606C6B99-5357-C9F7-404D-E5F80AA90F44}"/>
          </ac:picMkLst>
        </pc:picChg>
      </pc:sldChg>
      <pc:sldChg chg="addSp delSp modSp add mod ord">
        <pc:chgData name="Sara Monteiro - FORMADOR PRT" userId="21b18b9a-5f76-4055-bb3c-283e3c17c384" providerId="ADAL" clId="{FE552470-DD56-49C6-8E18-3D874B6A7D9E}" dt="2024-02-28T18:55:24.748" v="7124" actId="1076"/>
        <pc:sldMkLst>
          <pc:docMk/>
          <pc:sldMk cId="3040425033" sldId="884"/>
        </pc:sldMkLst>
        <pc:spChg chg="mod">
          <ac:chgData name="Sara Monteiro - FORMADOR PRT" userId="21b18b9a-5f76-4055-bb3c-283e3c17c384" providerId="ADAL" clId="{FE552470-DD56-49C6-8E18-3D874B6A7D9E}" dt="2024-02-28T18:55:17.206" v="7121" actId="1076"/>
          <ac:spMkLst>
            <pc:docMk/>
            <pc:sldMk cId="3040425033" sldId="884"/>
            <ac:spMk id="2" creationId="{0CBD61F8-6A7E-2221-E824-7D6EB3E231AA}"/>
          </ac:spMkLst>
        </pc:spChg>
        <pc:picChg chg="del">
          <ac:chgData name="Sara Monteiro - FORMADOR PRT" userId="21b18b9a-5f76-4055-bb3c-283e3c17c384" providerId="ADAL" clId="{FE552470-DD56-49C6-8E18-3D874B6A7D9E}" dt="2024-02-15T18:05:36.598" v="5694" actId="478"/>
          <ac:picMkLst>
            <pc:docMk/>
            <pc:sldMk cId="3040425033" sldId="884"/>
            <ac:picMk id="8" creationId="{206881C4-8F40-32A6-EFDC-A818FB24FF55}"/>
          </ac:picMkLst>
        </pc:picChg>
        <pc:picChg chg="add mod">
          <ac:chgData name="Sara Monteiro - FORMADOR PRT" userId="21b18b9a-5f76-4055-bb3c-283e3c17c384" providerId="ADAL" clId="{FE552470-DD56-49C6-8E18-3D874B6A7D9E}" dt="2024-02-28T18:55:24.748" v="7124" actId="1076"/>
          <ac:picMkLst>
            <pc:docMk/>
            <pc:sldMk cId="3040425033" sldId="884"/>
            <ac:picMk id="8" creationId="{B54B5805-9502-B7F9-96F9-A809643D1248}"/>
          </ac:picMkLst>
        </pc:picChg>
        <pc:picChg chg="add del mod">
          <ac:chgData name="Sara Monteiro - FORMADOR PRT" userId="21b18b9a-5f76-4055-bb3c-283e3c17c384" providerId="ADAL" clId="{FE552470-DD56-49C6-8E18-3D874B6A7D9E}" dt="2024-02-28T18:54:17.058" v="7111" actId="478"/>
          <ac:picMkLst>
            <pc:docMk/>
            <pc:sldMk cId="3040425033" sldId="884"/>
            <ac:picMk id="9" creationId="{ADDD02D2-DAEB-5448-90DF-00B04BEA61CB}"/>
          </ac:picMkLst>
        </pc:picChg>
      </pc:sldChg>
      <pc:sldChg chg="addSp delSp modSp add mod ord">
        <pc:chgData name="Sara Monteiro - FORMADOR PRT" userId="21b18b9a-5f76-4055-bb3c-283e3c17c384" providerId="ADAL" clId="{FE552470-DD56-49C6-8E18-3D874B6A7D9E}" dt="2024-02-26T15:07:13.003" v="7091" actId="22"/>
        <pc:sldMkLst>
          <pc:docMk/>
          <pc:sldMk cId="274092860" sldId="885"/>
        </pc:sldMkLst>
        <pc:spChg chg="mod">
          <ac:chgData name="Sara Monteiro - FORMADOR PRT" userId="21b18b9a-5f76-4055-bb3c-283e3c17c384" providerId="ADAL" clId="{FE552470-DD56-49C6-8E18-3D874B6A7D9E}" dt="2024-02-15T18:09:11.699" v="5750" actId="20577"/>
          <ac:spMkLst>
            <pc:docMk/>
            <pc:sldMk cId="274092860" sldId="885"/>
            <ac:spMk id="7" creationId="{C1262AC9-153B-0238-1279-BBB1C76CF0E8}"/>
          </ac:spMkLst>
        </pc:spChg>
        <pc:spChg chg="add del">
          <ac:chgData name="Sara Monteiro - FORMADOR PRT" userId="21b18b9a-5f76-4055-bb3c-283e3c17c384" providerId="ADAL" clId="{FE552470-DD56-49C6-8E18-3D874B6A7D9E}" dt="2024-02-26T15:07:13.003" v="7091" actId="22"/>
          <ac:spMkLst>
            <pc:docMk/>
            <pc:sldMk cId="274092860" sldId="885"/>
            <ac:spMk id="8" creationId="{72A4DC31-C360-35D2-5E18-B7A02D139712}"/>
          </ac:spMkLst>
        </pc:spChg>
      </pc:sldChg>
      <pc:sldChg chg="addSp modSp add mod">
        <pc:chgData name="Sara Monteiro - FORMADOR PRT" userId="21b18b9a-5f76-4055-bb3c-283e3c17c384" providerId="ADAL" clId="{FE552470-DD56-49C6-8E18-3D874B6A7D9E}" dt="2024-02-15T18:07:54.040" v="5720" actId="1076"/>
        <pc:sldMkLst>
          <pc:docMk/>
          <pc:sldMk cId="2160955249" sldId="886"/>
        </pc:sldMkLst>
        <pc:spChg chg="mod">
          <ac:chgData name="Sara Monteiro - FORMADOR PRT" userId="21b18b9a-5f76-4055-bb3c-283e3c17c384" providerId="ADAL" clId="{FE552470-DD56-49C6-8E18-3D874B6A7D9E}" dt="2024-02-15T18:07:09.947" v="5715" actId="20577"/>
          <ac:spMkLst>
            <pc:docMk/>
            <pc:sldMk cId="2160955249" sldId="886"/>
            <ac:spMk id="2" creationId="{BFB20076-CF5C-DE48-CE4D-FCCE43BD58F2}"/>
          </ac:spMkLst>
        </pc:spChg>
        <pc:spChg chg="mod">
          <ac:chgData name="Sara Monteiro - FORMADOR PRT" userId="21b18b9a-5f76-4055-bb3c-283e3c17c384" providerId="ADAL" clId="{FE552470-DD56-49C6-8E18-3D874B6A7D9E}" dt="2024-02-15T18:07:38.059" v="5717" actId="5793"/>
          <ac:spMkLst>
            <pc:docMk/>
            <pc:sldMk cId="2160955249" sldId="886"/>
            <ac:spMk id="15" creationId="{CA255189-F2DB-A24D-BB33-C7D90082C6C4}"/>
          </ac:spMkLst>
        </pc:spChg>
        <pc:picChg chg="add mod">
          <ac:chgData name="Sara Monteiro - FORMADOR PRT" userId="21b18b9a-5f76-4055-bb3c-283e3c17c384" providerId="ADAL" clId="{FE552470-DD56-49C6-8E18-3D874B6A7D9E}" dt="2024-02-15T18:07:54.040" v="5720" actId="1076"/>
          <ac:picMkLst>
            <pc:docMk/>
            <pc:sldMk cId="2160955249" sldId="886"/>
            <ac:picMk id="4" creationId="{6E8C0143-A9CC-BFC1-957D-85BF61A4E5F2}"/>
          </ac:picMkLst>
        </pc:picChg>
      </pc:sldChg>
      <pc:sldChg chg="add del">
        <pc:chgData name="Sara Monteiro - FORMADOR PRT" userId="21b18b9a-5f76-4055-bb3c-283e3c17c384" providerId="ADAL" clId="{FE552470-DD56-49C6-8E18-3D874B6A7D9E}" dt="2024-02-21T17:23:24.962" v="5899" actId="47"/>
        <pc:sldMkLst>
          <pc:docMk/>
          <pc:sldMk cId="348333975" sldId="887"/>
        </pc:sldMkLst>
      </pc:sldChg>
      <pc:sldChg chg="add del ord">
        <pc:chgData name="Sara Monteiro - FORMADOR PRT" userId="21b18b9a-5f76-4055-bb3c-283e3c17c384" providerId="ADAL" clId="{FE552470-DD56-49C6-8E18-3D874B6A7D9E}" dt="2024-02-21T17:24:04.545" v="5904"/>
        <pc:sldMkLst>
          <pc:docMk/>
          <pc:sldMk cId="1244146215" sldId="887"/>
        </pc:sldMkLst>
      </pc:sldChg>
      <pc:sldChg chg="addSp delSp modSp add mod ord">
        <pc:chgData name="Sara Monteiro - FORMADOR PRT" userId="21b18b9a-5f76-4055-bb3c-283e3c17c384" providerId="ADAL" clId="{FE552470-DD56-49C6-8E18-3D874B6A7D9E}" dt="2024-02-26T15:03:15.579" v="7083" actId="20577"/>
        <pc:sldMkLst>
          <pc:docMk/>
          <pc:sldMk cId="2890546332" sldId="887"/>
        </pc:sldMkLst>
        <pc:spChg chg="mod">
          <ac:chgData name="Sara Monteiro - FORMADOR PRT" userId="21b18b9a-5f76-4055-bb3c-283e3c17c384" providerId="ADAL" clId="{FE552470-DD56-49C6-8E18-3D874B6A7D9E}" dt="2024-02-21T19:32:35.395" v="5941" actId="20577"/>
          <ac:spMkLst>
            <pc:docMk/>
            <pc:sldMk cId="2890546332" sldId="887"/>
            <ac:spMk id="2" creationId="{6B08D4C6-09B7-E25B-CED0-1341AF6EC73E}"/>
          </ac:spMkLst>
        </pc:spChg>
        <pc:spChg chg="add mod">
          <ac:chgData name="Sara Monteiro - FORMADOR PRT" userId="21b18b9a-5f76-4055-bb3c-283e3c17c384" providerId="ADAL" clId="{FE552470-DD56-49C6-8E18-3D874B6A7D9E}" dt="2024-02-26T15:03:15.579" v="7083" actId="20577"/>
          <ac:spMkLst>
            <pc:docMk/>
            <pc:sldMk cId="2890546332" sldId="887"/>
            <ac:spMk id="3" creationId="{B591FF05-72A7-8E7F-671A-6B951080E8BD}"/>
          </ac:spMkLst>
        </pc:spChg>
        <pc:picChg chg="del">
          <ac:chgData name="Sara Monteiro - FORMADOR PRT" userId="21b18b9a-5f76-4055-bb3c-283e3c17c384" providerId="ADAL" clId="{FE552470-DD56-49C6-8E18-3D874B6A7D9E}" dt="2024-02-21T19:32:36.501" v="5942" actId="478"/>
          <ac:picMkLst>
            <pc:docMk/>
            <pc:sldMk cId="2890546332" sldId="887"/>
            <ac:picMk id="4" creationId="{993CE1EC-B560-B4C2-F8FE-422AA3C42C7A}"/>
          </ac:picMkLst>
        </pc:picChg>
        <pc:picChg chg="add mod">
          <ac:chgData name="Sara Monteiro - FORMADOR PRT" userId="21b18b9a-5f76-4055-bb3c-283e3c17c384" providerId="ADAL" clId="{FE552470-DD56-49C6-8E18-3D874B6A7D9E}" dt="2024-02-21T19:42:22.576" v="5971" actId="1076"/>
          <ac:picMkLst>
            <pc:docMk/>
            <pc:sldMk cId="2890546332" sldId="887"/>
            <ac:picMk id="8" creationId="{7A23106E-F835-3747-8D9B-94885EA1FFC7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21T20:05:59.497" v="6350" actId="120"/>
        <pc:sldMkLst>
          <pc:docMk/>
          <pc:sldMk cId="2589323195" sldId="888"/>
        </pc:sldMkLst>
        <pc:spChg chg="mod">
          <ac:chgData name="Sara Monteiro - FORMADOR PRT" userId="21b18b9a-5f76-4055-bb3c-283e3c17c384" providerId="ADAL" clId="{FE552470-DD56-49C6-8E18-3D874B6A7D9E}" dt="2024-02-21T19:45:59.562" v="6023" actId="20577"/>
          <ac:spMkLst>
            <pc:docMk/>
            <pc:sldMk cId="2589323195" sldId="888"/>
            <ac:spMk id="2" creationId="{174056EB-B2D2-88ED-F875-8E0BBE84E761}"/>
          </ac:spMkLst>
        </pc:spChg>
        <pc:spChg chg="del mod">
          <ac:chgData name="Sara Monteiro - FORMADOR PRT" userId="21b18b9a-5f76-4055-bb3c-283e3c17c384" providerId="ADAL" clId="{FE552470-DD56-49C6-8E18-3D874B6A7D9E}" dt="2024-02-21T19:42:32.652" v="5975" actId="478"/>
          <ac:spMkLst>
            <pc:docMk/>
            <pc:sldMk cId="2589323195" sldId="888"/>
            <ac:spMk id="3" creationId="{9B091D10-D995-C581-EB47-217F64D194C8}"/>
          </ac:spMkLst>
        </pc:spChg>
        <pc:spChg chg="add del mod">
          <ac:chgData name="Sara Monteiro - FORMADOR PRT" userId="21b18b9a-5f76-4055-bb3c-283e3c17c384" providerId="ADAL" clId="{FE552470-DD56-49C6-8E18-3D874B6A7D9E}" dt="2024-02-21T19:43:30.740" v="6000"/>
          <ac:spMkLst>
            <pc:docMk/>
            <pc:sldMk cId="2589323195" sldId="888"/>
            <ac:spMk id="4" creationId="{9A196433-8AD2-5233-6144-F6A1508374AD}"/>
          </ac:spMkLst>
        </pc:spChg>
        <pc:spChg chg="add mod">
          <ac:chgData name="Sara Monteiro - FORMADOR PRT" userId="21b18b9a-5f76-4055-bb3c-283e3c17c384" providerId="ADAL" clId="{FE552470-DD56-49C6-8E18-3D874B6A7D9E}" dt="2024-02-21T20:05:59.497" v="6350" actId="120"/>
          <ac:spMkLst>
            <pc:docMk/>
            <pc:sldMk cId="2589323195" sldId="888"/>
            <ac:spMk id="7" creationId="{888A126F-1FB7-A6C0-1F80-A71FD81AB613}"/>
          </ac:spMkLst>
        </pc:spChg>
        <pc:picChg chg="del">
          <ac:chgData name="Sara Monteiro - FORMADOR PRT" userId="21b18b9a-5f76-4055-bb3c-283e3c17c384" providerId="ADAL" clId="{FE552470-DD56-49C6-8E18-3D874B6A7D9E}" dt="2024-02-21T19:42:33.482" v="5976" actId="478"/>
          <ac:picMkLst>
            <pc:docMk/>
            <pc:sldMk cId="2589323195" sldId="888"/>
            <ac:picMk id="8" creationId="{BFB7C644-A14D-7DF6-9260-811C19490E92}"/>
          </ac:picMkLst>
        </pc:picChg>
      </pc:sldChg>
      <pc:sldChg chg="modSp add mod">
        <pc:chgData name="Sara Monteiro - FORMADOR PRT" userId="21b18b9a-5f76-4055-bb3c-283e3c17c384" providerId="ADAL" clId="{FE552470-DD56-49C6-8E18-3D874B6A7D9E}" dt="2024-02-28T18:54:06.715" v="7110" actId="20577"/>
        <pc:sldMkLst>
          <pc:docMk/>
          <pc:sldMk cId="2202672714" sldId="889"/>
        </pc:sldMkLst>
        <pc:spChg chg="mod">
          <ac:chgData name="Sara Monteiro - FORMADOR PRT" userId="21b18b9a-5f76-4055-bb3c-283e3c17c384" providerId="ADAL" clId="{FE552470-DD56-49C6-8E18-3D874B6A7D9E}" dt="2024-02-21T19:46:16.095" v="6036" actId="20577"/>
          <ac:spMkLst>
            <pc:docMk/>
            <pc:sldMk cId="2202672714" sldId="889"/>
            <ac:spMk id="2" creationId="{8E25F5DD-56EC-AAE6-A182-E1546AC5385A}"/>
          </ac:spMkLst>
        </pc:spChg>
        <pc:spChg chg="mod">
          <ac:chgData name="Sara Monteiro - FORMADOR PRT" userId="21b18b9a-5f76-4055-bb3c-283e3c17c384" providerId="ADAL" clId="{FE552470-DD56-49C6-8E18-3D874B6A7D9E}" dt="2024-02-28T18:54:06.715" v="7110" actId="20577"/>
          <ac:spMkLst>
            <pc:docMk/>
            <pc:sldMk cId="2202672714" sldId="889"/>
            <ac:spMk id="7" creationId="{EDA25CB3-8380-62A6-33C9-4B1D170A49E3}"/>
          </ac:spMkLst>
        </pc:spChg>
      </pc:sldChg>
      <pc:sldChg chg="addSp delSp modSp add mod">
        <pc:chgData name="Sara Monteiro - FORMADOR PRT" userId="21b18b9a-5f76-4055-bb3c-283e3c17c384" providerId="ADAL" clId="{FE552470-DD56-49C6-8E18-3D874B6A7D9E}" dt="2024-02-28T19:08:04.503" v="7149" actId="1076"/>
        <pc:sldMkLst>
          <pc:docMk/>
          <pc:sldMk cId="2168971903" sldId="890"/>
        </pc:sldMkLst>
        <pc:spChg chg="mod">
          <ac:chgData name="Sara Monteiro - FORMADOR PRT" userId="21b18b9a-5f76-4055-bb3c-283e3c17c384" providerId="ADAL" clId="{FE552470-DD56-49C6-8E18-3D874B6A7D9E}" dt="2024-02-28T19:06:58.128" v="7135" actId="14100"/>
          <ac:spMkLst>
            <pc:docMk/>
            <pc:sldMk cId="2168971903" sldId="890"/>
            <ac:spMk id="2" creationId="{16D5111F-CFC2-31A0-A266-A024460B0C44}"/>
          </ac:spMkLst>
        </pc:spChg>
        <pc:spChg chg="del mod">
          <ac:chgData name="Sara Monteiro - FORMADOR PRT" userId="21b18b9a-5f76-4055-bb3c-283e3c17c384" providerId="ADAL" clId="{FE552470-DD56-49C6-8E18-3D874B6A7D9E}" dt="2024-02-21T19:48:55.277" v="6141" actId="478"/>
          <ac:spMkLst>
            <pc:docMk/>
            <pc:sldMk cId="2168971903" sldId="890"/>
            <ac:spMk id="7" creationId="{6DF38487-296E-60C5-C3C1-8A09D9A4B786}"/>
          </ac:spMkLst>
        </pc:spChg>
        <pc:spChg chg="del">
          <ac:chgData name="Sara Monteiro - FORMADOR PRT" userId="21b18b9a-5f76-4055-bb3c-283e3c17c384" providerId="ADAL" clId="{FE552470-DD56-49C6-8E18-3D874B6A7D9E}" dt="2024-02-21T19:48:58.802" v="6143" actId="478"/>
          <ac:spMkLst>
            <pc:docMk/>
            <pc:sldMk cId="2168971903" sldId="890"/>
            <ac:spMk id="15" creationId="{3A08B3F1-F340-D0E8-8309-D328875C72F9}"/>
          </ac:spMkLst>
        </pc:spChg>
        <pc:picChg chg="add del mod ord">
          <ac:chgData name="Sara Monteiro - FORMADOR PRT" userId="21b18b9a-5f76-4055-bb3c-283e3c17c384" providerId="ADAL" clId="{FE552470-DD56-49C6-8E18-3D874B6A7D9E}" dt="2024-02-28T19:06:04.945" v="7125" actId="478"/>
          <ac:picMkLst>
            <pc:docMk/>
            <pc:sldMk cId="2168971903" sldId="890"/>
            <ac:picMk id="4" creationId="{A0617FA1-7E06-636F-3F8B-11D6FA642D0F}"/>
          </ac:picMkLst>
        </pc:picChg>
        <pc:picChg chg="add mod">
          <ac:chgData name="Sara Monteiro - FORMADOR PRT" userId="21b18b9a-5f76-4055-bb3c-283e3c17c384" providerId="ADAL" clId="{FE552470-DD56-49C6-8E18-3D874B6A7D9E}" dt="2024-02-28T19:08:04.503" v="7149" actId="1076"/>
          <ac:picMkLst>
            <pc:docMk/>
            <pc:sldMk cId="2168971903" sldId="890"/>
            <ac:picMk id="7" creationId="{B88B8721-C359-C497-6B82-D84A8AB00D73}"/>
          </ac:picMkLst>
        </pc:picChg>
      </pc:sldChg>
      <pc:sldChg chg="modSp add mod ord">
        <pc:chgData name="Sara Monteiro - FORMADOR PRT" userId="21b18b9a-5f76-4055-bb3c-283e3c17c384" providerId="ADAL" clId="{FE552470-DD56-49C6-8E18-3D874B6A7D9E}" dt="2024-02-21T20:33:27.955" v="6996"/>
        <pc:sldMkLst>
          <pc:docMk/>
          <pc:sldMk cId="1479283858" sldId="891"/>
        </pc:sldMkLst>
        <pc:spChg chg="mod">
          <ac:chgData name="Sara Monteiro - FORMADOR PRT" userId="21b18b9a-5f76-4055-bb3c-283e3c17c384" providerId="ADAL" clId="{FE552470-DD56-49C6-8E18-3D874B6A7D9E}" dt="2024-02-21T20:33:19.588" v="6994" actId="20577"/>
          <ac:spMkLst>
            <pc:docMk/>
            <pc:sldMk cId="1479283858" sldId="891"/>
            <ac:spMk id="7" creationId="{4139C7C1-7A56-76A3-5631-933FC2A8C64F}"/>
          </ac:spMkLst>
        </pc:spChg>
      </pc:sldChg>
      <pc:sldChg chg="modSp add mod ord">
        <pc:chgData name="Sara Monteiro - FORMADOR PRT" userId="21b18b9a-5f76-4055-bb3c-283e3c17c384" providerId="ADAL" clId="{FE552470-DD56-49C6-8E18-3D874B6A7D9E}" dt="2024-02-21T20:24:12.729" v="6951"/>
        <pc:sldMkLst>
          <pc:docMk/>
          <pc:sldMk cId="1958650835" sldId="892"/>
        </pc:sldMkLst>
        <pc:spChg chg="mod">
          <ac:chgData name="Sara Monteiro - FORMADOR PRT" userId="21b18b9a-5f76-4055-bb3c-283e3c17c384" providerId="ADAL" clId="{FE552470-DD56-49C6-8E18-3D874B6A7D9E}" dt="2024-02-21T19:49:48.516" v="6203" actId="20577"/>
          <ac:spMkLst>
            <pc:docMk/>
            <pc:sldMk cId="1958650835" sldId="892"/>
            <ac:spMk id="2" creationId="{DD1101E1-57DA-6B01-6473-2142B96594C8}"/>
          </ac:spMkLst>
        </pc:spChg>
        <pc:spChg chg="mod">
          <ac:chgData name="Sara Monteiro - FORMADOR PRT" userId="21b18b9a-5f76-4055-bb3c-283e3c17c384" providerId="ADAL" clId="{FE552470-DD56-49C6-8E18-3D874B6A7D9E}" dt="2024-02-21T20:23:55.347" v="6947" actId="20577"/>
          <ac:spMkLst>
            <pc:docMk/>
            <pc:sldMk cId="1958650835" sldId="892"/>
            <ac:spMk id="7" creationId="{187BE4B9-0006-3FCA-CC42-3A9F4FB3F18E}"/>
          </ac:spMkLst>
        </pc:spChg>
      </pc:sldChg>
      <pc:sldChg chg="addSp modSp add mod ord">
        <pc:chgData name="Sara Monteiro - FORMADOR PRT" userId="21b18b9a-5f76-4055-bb3c-283e3c17c384" providerId="ADAL" clId="{FE552470-DD56-49C6-8E18-3D874B6A7D9E}" dt="2024-02-21T20:22:55.488" v="6886" actId="1076"/>
        <pc:sldMkLst>
          <pc:docMk/>
          <pc:sldMk cId="3818236723" sldId="893"/>
        </pc:sldMkLst>
        <pc:spChg chg="mod">
          <ac:chgData name="Sara Monteiro - FORMADOR PRT" userId="21b18b9a-5f76-4055-bb3c-283e3c17c384" providerId="ADAL" clId="{FE552470-DD56-49C6-8E18-3D874B6A7D9E}" dt="2024-02-21T20:15:35.753" v="6512" actId="20577"/>
          <ac:spMkLst>
            <pc:docMk/>
            <pc:sldMk cId="3818236723" sldId="893"/>
            <ac:spMk id="2" creationId="{AD33E0EA-5A0A-24BA-60DC-49C89D2ED219}"/>
          </ac:spMkLst>
        </pc:spChg>
        <pc:spChg chg="mod">
          <ac:chgData name="Sara Monteiro - FORMADOR PRT" userId="21b18b9a-5f76-4055-bb3c-283e3c17c384" providerId="ADAL" clId="{FE552470-DD56-49C6-8E18-3D874B6A7D9E}" dt="2024-02-21T20:22:55.488" v="6886" actId="1076"/>
          <ac:spMkLst>
            <pc:docMk/>
            <pc:sldMk cId="3818236723" sldId="893"/>
            <ac:spMk id="7" creationId="{640DB61A-5428-A4F3-5AD9-14ACA9D03126}"/>
          </ac:spMkLst>
        </pc:spChg>
        <pc:picChg chg="add mod">
          <ac:chgData name="Sara Monteiro - FORMADOR PRT" userId="21b18b9a-5f76-4055-bb3c-283e3c17c384" providerId="ADAL" clId="{FE552470-DD56-49C6-8E18-3D874B6A7D9E}" dt="2024-02-21T20:22:49.472" v="6885" actId="1076"/>
          <ac:picMkLst>
            <pc:docMk/>
            <pc:sldMk cId="3818236723" sldId="893"/>
            <ac:picMk id="4" creationId="{BA97A2C2-82AD-C0A6-2AB4-45EE82918E40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21T20:32:53.704" v="6981" actId="14100"/>
        <pc:sldMkLst>
          <pc:docMk/>
          <pc:sldMk cId="2253375902" sldId="894"/>
        </pc:sldMkLst>
        <pc:spChg chg="mod">
          <ac:chgData name="Sara Monteiro - FORMADOR PRT" userId="21b18b9a-5f76-4055-bb3c-283e3c17c384" providerId="ADAL" clId="{FE552470-DD56-49C6-8E18-3D874B6A7D9E}" dt="2024-02-21T20:32:13.432" v="6971" actId="1076"/>
          <ac:spMkLst>
            <pc:docMk/>
            <pc:sldMk cId="2253375902" sldId="894"/>
            <ac:spMk id="2" creationId="{23604D34-8691-3372-2A08-CF175A4569F4}"/>
          </ac:spMkLst>
        </pc:spChg>
        <pc:spChg chg="del mod">
          <ac:chgData name="Sara Monteiro - FORMADOR PRT" userId="21b18b9a-5f76-4055-bb3c-283e3c17c384" providerId="ADAL" clId="{FE552470-DD56-49C6-8E18-3D874B6A7D9E}" dt="2024-02-21T20:23:10.500" v="6889" actId="478"/>
          <ac:spMkLst>
            <pc:docMk/>
            <pc:sldMk cId="2253375902" sldId="894"/>
            <ac:spMk id="7" creationId="{3B7AB573-115E-E6D5-F174-54A411B079E8}"/>
          </ac:spMkLst>
        </pc:spChg>
        <pc:picChg chg="del">
          <ac:chgData name="Sara Monteiro - FORMADOR PRT" userId="21b18b9a-5f76-4055-bb3c-283e3c17c384" providerId="ADAL" clId="{FE552470-DD56-49C6-8E18-3D874B6A7D9E}" dt="2024-02-21T20:23:12.902" v="6890" actId="478"/>
          <ac:picMkLst>
            <pc:docMk/>
            <pc:sldMk cId="2253375902" sldId="894"/>
            <ac:picMk id="4" creationId="{3BF810B2-3979-87FF-EF62-C3957C9B14C1}"/>
          </ac:picMkLst>
        </pc:picChg>
        <pc:picChg chg="add mod">
          <ac:chgData name="Sara Monteiro - FORMADOR PRT" userId="21b18b9a-5f76-4055-bb3c-283e3c17c384" providerId="ADAL" clId="{FE552470-DD56-49C6-8E18-3D874B6A7D9E}" dt="2024-02-21T20:32:53.704" v="6981" actId="14100"/>
          <ac:picMkLst>
            <pc:docMk/>
            <pc:sldMk cId="2253375902" sldId="894"/>
            <ac:picMk id="8" creationId="{C2CE9F6D-650F-3273-0259-49AA1CB08870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21T20:36:05.423" v="7022" actId="1076"/>
        <pc:sldMkLst>
          <pc:docMk/>
          <pc:sldMk cId="892733562" sldId="895"/>
        </pc:sldMkLst>
        <pc:spChg chg="mod">
          <ac:chgData name="Sara Monteiro - FORMADOR PRT" userId="21b18b9a-5f76-4055-bb3c-283e3c17c384" providerId="ADAL" clId="{FE552470-DD56-49C6-8E18-3D874B6A7D9E}" dt="2024-02-21T20:35:21.242" v="7013" actId="14100"/>
          <ac:spMkLst>
            <pc:docMk/>
            <pc:sldMk cId="892733562" sldId="895"/>
            <ac:spMk id="2" creationId="{2D5651D2-4097-37F2-08A8-B133F9D57682}"/>
          </ac:spMkLst>
        </pc:spChg>
        <pc:spChg chg="del mod">
          <ac:chgData name="Sara Monteiro - FORMADOR PRT" userId="21b18b9a-5f76-4055-bb3c-283e3c17c384" providerId="ADAL" clId="{FE552470-DD56-49C6-8E18-3D874B6A7D9E}" dt="2024-02-21T20:33:36.003" v="6999" actId="478"/>
          <ac:spMkLst>
            <pc:docMk/>
            <pc:sldMk cId="892733562" sldId="895"/>
            <ac:spMk id="15" creationId="{A291B6E7-8DA3-0F6E-A745-07CC5D1ABA19}"/>
          </ac:spMkLst>
        </pc:spChg>
        <pc:picChg chg="add mod">
          <ac:chgData name="Sara Monteiro - FORMADOR PRT" userId="21b18b9a-5f76-4055-bb3c-283e3c17c384" providerId="ADAL" clId="{FE552470-DD56-49C6-8E18-3D874B6A7D9E}" dt="2024-02-21T20:36:05.423" v="7022" actId="1076"/>
          <ac:picMkLst>
            <pc:docMk/>
            <pc:sldMk cId="892733562" sldId="895"/>
            <ac:picMk id="4" creationId="{F96126D5-1E5E-BB49-7CF1-5FAB965E9DBC}"/>
          </ac:picMkLst>
        </pc:picChg>
        <pc:picChg chg="del">
          <ac:chgData name="Sara Monteiro - FORMADOR PRT" userId="21b18b9a-5f76-4055-bb3c-283e3c17c384" providerId="ADAL" clId="{FE552470-DD56-49C6-8E18-3D874B6A7D9E}" dt="2024-02-21T20:33:43.817" v="7011" actId="478"/>
          <ac:picMkLst>
            <pc:docMk/>
            <pc:sldMk cId="892733562" sldId="895"/>
            <ac:picMk id="8" creationId="{D6EABAE2-DEF7-CC89-6F0B-DB46381BD784}"/>
          </ac:picMkLst>
        </pc:picChg>
      </pc:sldChg>
      <pc:sldChg chg="addSp delSp modSp add mod">
        <pc:chgData name="Sara Monteiro - FORMADOR PRT" userId="21b18b9a-5f76-4055-bb3c-283e3c17c384" providerId="ADAL" clId="{FE552470-DD56-49C6-8E18-3D874B6A7D9E}" dt="2024-02-26T14:03:00.971" v="7079" actId="14100"/>
        <pc:sldMkLst>
          <pc:docMk/>
          <pc:sldMk cId="756476717" sldId="896"/>
        </pc:sldMkLst>
        <pc:spChg chg="mod">
          <ac:chgData name="Sara Monteiro - FORMADOR PRT" userId="21b18b9a-5f76-4055-bb3c-283e3c17c384" providerId="ADAL" clId="{FE552470-DD56-49C6-8E18-3D874B6A7D9E}" dt="2024-02-26T14:00:46.494" v="7042" actId="20577"/>
          <ac:spMkLst>
            <pc:docMk/>
            <pc:sldMk cId="756476717" sldId="896"/>
            <ac:spMk id="2" creationId="{1415C856-3E05-83C7-7D64-5F8EFC7B6BF3}"/>
          </ac:spMkLst>
        </pc:spChg>
        <pc:picChg chg="del">
          <ac:chgData name="Sara Monteiro - FORMADOR PRT" userId="21b18b9a-5f76-4055-bb3c-283e3c17c384" providerId="ADAL" clId="{FE552470-DD56-49C6-8E18-3D874B6A7D9E}" dt="2024-02-26T14:00:36.202" v="7025" actId="478"/>
          <ac:picMkLst>
            <pc:docMk/>
            <pc:sldMk cId="756476717" sldId="896"/>
            <ac:picMk id="8" creationId="{E1A6A846-D732-6616-A5A4-6E0BA4BDA1DA}"/>
          </ac:picMkLst>
        </pc:picChg>
        <pc:picChg chg="add mod">
          <ac:chgData name="Sara Monteiro - FORMADOR PRT" userId="21b18b9a-5f76-4055-bb3c-283e3c17c384" providerId="ADAL" clId="{FE552470-DD56-49C6-8E18-3D874B6A7D9E}" dt="2024-02-26T14:03:00.971" v="7079" actId="14100"/>
          <ac:picMkLst>
            <pc:docMk/>
            <pc:sldMk cId="756476717" sldId="896"/>
            <ac:picMk id="9" creationId="{A43FED29-D535-F284-11B9-9B0B946298DA}"/>
          </ac:picMkLst>
        </pc:picChg>
        <pc:picChg chg="add del mod">
          <ac:chgData name="Sara Monteiro - FORMADOR PRT" userId="21b18b9a-5f76-4055-bb3c-283e3c17c384" providerId="ADAL" clId="{FE552470-DD56-49C6-8E18-3D874B6A7D9E}" dt="2024-02-26T14:02:08.574" v="7060" actId="478"/>
          <ac:picMkLst>
            <pc:docMk/>
            <pc:sldMk cId="756476717" sldId="896"/>
            <ac:picMk id="11" creationId="{45D7D9C1-089C-3BA4-826F-D0554037A30F}"/>
          </ac:picMkLst>
        </pc:picChg>
        <pc:picChg chg="add del mod">
          <ac:chgData name="Sara Monteiro - FORMADOR PRT" userId="21b18b9a-5f76-4055-bb3c-283e3c17c384" providerId="ADAL" clId="{FE552470-DD56-49C6-8E18-3D874B6A7D9E}" dt="2024-02-26T14:02:21.160" v="7065" actId="478"/>
          <ac:picMkLst>
            <pc:docMk/>
            <pc:sldMk cId="756476717" sldId="896"/>
            <ac:picMk id="13" creationId="{19640DA9-DAD6-96F1-5B10-CB120F2E38F0}"/>
          </ac:picMkLst>
        </pc:picChg>
        <pc:picChg chg="add mod">
          <ac:chgData name="Sara Monteiro - FORMADOR PRT" userId="21b18b9a-5f76-4055-bb3c-283e3c17c384" providerId="ADAL" clId="{FE552470-DD56-49C6-8E18-3D874B6A7D9E}" dt="2024-02-26T14:02:49.803" v="7077" actId="1076"/>
          <ac:picMkLst>
            <pc:docMk/>
            <pc:sldMk cId="756476717" sldId="896"/>
            <ac:picMk id="15" creationId="{B4831C17-DCB5-AEE9-F5F7-6ABACB34CC76}"/>
          </ac:picMkLst>
        </pc:picChg>
      </pc:sldChg>
      <pc:sldChg chg="delSp modSp add del mod">
        <pc:chgData name="Sara Monteiro - FORMADOR PRT" userId="21b18b9a-5f76-4055-bb3c-283e3c17c384" providerId="ADAL" clId="{FE552470-DD56-49C6-8E18-3D874B6A7D9E}" dt="2024-02-26T14:01:46.213" v="7054" actId="47"/>
        <pc:sldMkLst>
          <pc:docMk/>
          <pc:sldMk cId="2486055805" sldId="897"/>
        </pc:sldMkLst>
        <pc:spChg chg="mod">
          <ac:chgData name="Sara Monteiro - FORMADOR PRT" userId="21b18b9a-5f76-4055-bb3c-283e3c17c384" providerId="ADAL" clId="{FE552470-DD56-49C6-8E18-3D874B6A7D9E}" dt="2024-02-26T14:00:55.355" v="7043"/>
          <ac:spMkLst>
            <pc:docMk/>
            <pc:sldMk cId="2486055805" sldId="897"/>
            <ac:spMk id="2" creationId="{321FC68E-7932-45A2-60E6-7708975C172C}"/>
          </ac:spMkLst>
        </pc:spChg>
        <pc:picChg chg="del">
          <ac:chgData name="Sara Monteiro - FORMADOR PRT" userId="21b18b9a-5f76-4055-bb3c-283e3c17c384" providerId="ADAL" clId="{FE552470-DD56-49C6-8E18-3D874B6A7D9E}" dt="2024-02-26T14:00:56.373" v="7044" actId="478"/>
          <ac:picMkLst>
            <pc:docMk/>
            <pc:sldMk cId="2486055805" sldId="897"/>
            <ac:picMk id="8" creationId="{F9B9E6D0-C730-0EFA-B17B-AE1AB870ACF2}"/>
          </ac:picMkLst>
        </pc:picChg>
      </pc:sldChg>
      <pc:sldChg chg="modSp add mod ord">
        <pc:chgData name="Sara Monteiro - FORMADOR PRT" userId="21b18b9a-5f76-4055-bb3c-283e3c17c384" providerId="ADAL" clId="{FE552470-DD56-49C6-8E18-3D874B6A7D9E}" dt="2024-02-26T15:08:10.394" v="7108" actId="20577"/>
        <pc:sldMkLst>
          <pc:docMk/>
          <pc:sldMk cId="4159021704" sldId="897"/>
        </pc:sldMkLst>
        <pc:spChg chg="mod">
          <ac:chgData name="Sara Monteiro - FORMADOR PRT" userId="21b18b9a-5f76-4055-bb3c-283e3c17c384" providerId="ADAL" clId="{FE552470-DD56-49C6-8E18-3D874B6A7D9E}" dt="2024-02-26T15:08:10.394" v="7108" actId="20577"/>
          <ac:spMkLst>
            <pc:docMk/>
            <pc:sldMk cId="4159021704" sldId="897"/>
            <ac:spMk id="7" creationId="{5E24E954-EE48-A8CC-C96D-CBACF8AAB984}"/>
          </ac:spMkLst>
        </pc:spChg>
      </pc:sldChg>
      <pc:sldChg chg="addSp delSp modSp add mod">
        <pc:chgData name="Sara Monteiro - FORMADOR PRT" userId="21b18b9a-5f76-4055-bb3c-283e3c17c384" providerId="ADAL" clId="{FE552470-DD56-49C6-8E18-3D874B6A7D9E}" dt="2024-02-28T19:07:52.204" v="7148" actId="1076"/>
        <pc:sldMkLst>
          <pc:docMk/>
          <pc:sldMk cId="1337419068" sldId="898"/>
        </pc:sldMkLst>
        <pc:spChg chg="mod">
          <ac:chgData name="Sara Monteiro - FORMADOR PRT" userId="21b18b9a-5f76-4055-bb3c-283e3c17c384" providerId="ADAL" clId="{FE552470-DD56-49C6-8E18-3D874B6A7D9E}" dt="2024-02-28T19:07:52.204" v="7148" actId="1076"/>
          <ac:spMkLst>
            <pc:docMk/>
            <pc:sldMk cId="1337419068" sldId="898"/>
            <ac:spMk id="2" creationId="{F352D678-FCFC-9A0B-5AAA-4685A7158EDF}"/>
          </ac:spMkLst>
        </pc:spChg>
        <pc:picChg chg="add mod">
          <ac:chgData name="Sara Monteiro - FORMADOR PRT" userId="21b18b9a-5f76-4055-bb3c-283e3c17c384" providerId="ADAL" clId="{FE552470-DD56-49C6-8E18-3D874B6A7D9E}" dt="2024-02-28T19:07:43.279" v="7146" actId="1076"/>
          <ac:picMkLst>
            <pc:docMk/>
            <pc:sldMk cId="1337419068" sldId="898"/>
            <ac:picMk id="4" creationId="{47BAE8BA-1A96-6C41-170F-56467BAAAB8C}"/>
          </ac:picMkLst>
        </pc:picChg>
        <pc:picChg chg="del">
          <ac:chgData name="Sara Monteiro - FORMADOR PRT" userId="21b18b9a-5f76-4055-bb3c-283e3c17c384" providerId="ADAL" clId="{FE552470-DD56-49C6-8E18-3D874B6A7D9E}" dt="2024-02-28T19:07:14.920" v="7139" actId="478"/>
          <ac:picMkLst>
            <pc:docMk/>
            <pc:sldMk cId="1337419068" sldId="898"/>
            <ac:picMk id="7" creationId="{37A1F3FB-89D7-6F0D-E4AB-EF1FF802FE23}"/>
          </ac:picMkLst>
        </pc:picChg>
      </pc:sldChg>
    </pc:docChg>
  </pc:docChgLst>
  <pc:docChgLst>
    <pc:chgData name="Sara Monteiro - FORMADOR PRT" userId="S::sara.monteiro.prt@msft.cesae.pt::21b18b9a-5f76-4055-bb3c-283e3c17c384" providerId="AD" clId="Web-{99772ECE-BB0B-971C-FEB5-224A151BB954}"/>
    <pc:docChg chg="addSld delSld">
      <pc:chgData name="Sara Monteiro - FORMADOR PRT" userId="S::sara.monteiro.prt@msft.cesae.pt::21b18b9a-5f76-4055-bb3c-283e3c17c384" providerId="AD" clId="Web-{99772ECE-BB0B-971C-FEB5-224A151BB954}" dt="2023-02-15T16:48:05.037" v="1"/>
      <pc:docMkLst>
        <pc:docMk/>
      </pc:docMkLst>
      <pc:sldChg chg="new del">
        <pc:chgData name="Sara Monteiro - FORMADOR PRT" userId="S::sara.monteiro.prt@msft.cesae.pt::21b18b9a-5f76-4055-bb3c-283e3c17c384" providerId="AD" clId="Web-{99772ECE-BB0B-971C-FEB5-224A151BB954}" dt="2023-02-15T16:48:05.037" v="1"/>
        <pc:sldMkLst>
          <pc:docMk/>
          <pc:sldMk cId="3894757196" sldId="8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F7E5-2AC1-4322-A488-B9FBCBBDD181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201C-A6C5-4722-B831-986F711A37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3833-0E87-42B0-83BA-709A61BA0BFF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U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7" Type="http://schemas.openxmlformats.org/officeDocument/2006/relationships/image" Target="../media/image40.svg"/><Relationship Id="rId2" Type="http://schemas.openxmlformats.org/officeDocument/2006/relationships/hyperlink" Target="https://learn.udacity.com/courses/ud82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lucid.app/" TargetMode="External"/><Relationship Id="rId4" Type="http://schemas.openxmlformats.org/officeDocument/2006/relationships/hyperlink" Target="https://mir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Developer</a:t>
            </a:r>
            <a:br>
              <a:rPr lang="pt-PT" dirty="0"/>
            </a:br>
            <a:r>
              <a:rPr lang="pt-PT" dirty="0"/>
              <a:t>Fevereiro_24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UML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9F197F-BF77-4C5D-8A41-578CF3E62C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755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Sara Monteiro</a:t>
            </a:r>
          </a:p>
          <a:p>
            <a:r>
              <a:rPr lang="pt-PT">
                <a:ea typeface="+mn-lt"/>
                <a:cs typeface="+mn-lt"/>
              </a:rPr>
              <a:t>sara.monteiro.prt@msft.cesae.pt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4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EF03E-20C8-CC1C-C654-D480A654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F1781-7CDE-1D25-7093-DDA6E875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CEF1CB0-C847-7CF7-6152-43F3BBF6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420C454-FB87-FF4F-38F9-F2F35603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473D68-3002-7019-02DA-EAB2B87A8FCC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98CD-AF1D-FD6D-D27A-E1B077DAE8AD}"/>
              </a:ext>
            </a:extLst>
          </p:cNvPr>
          <p:cNvSpPr txBox="1"/>
          <p:nvPr/>
        </p:nvSpPr>
        <p:spPr>
          <a:xfrm>
            <a:off x="838200" y="1600200"/>
            <a:ext cx="1108557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Requisitos não funcionais:</a:t>
            </a:r>
          </a:p>
          <a:p>
            <a:r>
              <a:rPr lang="pt-PT" dirty="0"/>
              <a:t>• No caso de ticket para consulta marcada: a aplicação acede à base de dados e (de acordo com o Número do Utente) verifica se tem consulta, apenas gerando um ticket se tiver consulta marcada</a:t>
            </a:r>
          </a:p>
          <a:p>
            <a:endParaRPr lang="pt-PT" dirty="0"/>
          </a:p>
          <a:p>
            <a:r>
              <a:rPr lang="pt-PT" dirty="0"/>
              <a:t>• No caso de urgência: gera, mas quando ultrapassa o limite de consultas de urgência estabelecido, informa que pode não ser possível o atendimento, se ultrapassar o limite final, o ticket não é gerado</a:t>
            </a:r>
          </a:p>
          <a:p>
            <a:endParaRPr lang="pt-PT" dirty="0"/>
          </a:p>
          <a:p>
            <a:r>
              <a:rPr lang="pt-PT" dirty="0"/>
              <a:t>• No caso de atendimento de enfermagem: mesmas regras que a urgência</a:t>
            </a:r>
          </a:p>
          <a:p>
            <a:endParaRPr lang="pt-PT" dirty="0"/>
          </a:p>
          <a:p>
            <a:r>
              <a:rPr lang="pt-PT" dirty="0"/>
              <a:t>• O sistema de tickets reinicia todos os dias às 23:59. A partir das 00:00 já é possível fazer um pedido de ticket para as consultas desse dia</a:t>
            </a:r>
          </a:p>
          <a:p>
            <a:endParaRPr lang="pt-PT" dirty="0"/>
          </a:p>
          <a:p>
            <a:r>
              <a:rPr lang="pt-PT" dirty="0"/>
              <a:t>• É possível pedir mais do que um ticket, mas apenas um para cada tipo de Atendimento</a:t>
            </a:r>
          </a:p>
          <a:p>
            <a:endParaRPr lang="pt-PT" dirty="0"/>
          </a:p>
          <a:p>
            <a:r>
              <a:rPr lang="pt-PT" dirty="0"/>
              <a:t>• Se um utilizador fizer uso abusivo da aplicação será banido durante um determinado período de tempo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24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BB091-89FD-9AF4-56E0-93E85176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F5FE-E157-ABA8-EB0D-E27BEC33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A61F4C-987A-90F7-2D77-60F2D66C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42BA177-155E-41C5-62CB-72006368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EF6432-F681-1BE1-3534-0A137D638D4B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FB3D8E-E92D-7630-CE21-E294BCE7C4B2}"/>
              </a:ext>
            </a:extLst>
          </p:cNvPr>
          <p:cNvSpPr txBox="1"/>
          <p:nvPr/>
        </p:nvSpPr>
        <p:spPr>
          <a:xfrm>
            <a:off x="838200" y="1600200"/>
            <a:ext cx="1108557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Requisitos não funcionais </a:t>
            </a:r>
            <a:r>
              <a:rPr lang="pt-PT" sz="2000" dirty="0"/>
              <a:t>(de qualidade):</a:t>
            </a:r>
          </a:p>
          <a:p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000" dirty="0"/>
              <a:t>A Base de Dados deve ser desenvolvida em </a:t>
            </a:r>
            <a:r>
              <a:rPr lang="pt-PT" sz="2000" dirty="0" err="1"/>
              <a:t>MySQL</a:t>
            </a:r>
            <a:endParaRPr lang="pt-PT" sz="2000" dirty="0"/>
          </a:p>
          <a:p>
            <a:endParaRPr lang="pt-PT" sz="2000" dirty="0"/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000" dirty="0"/>
              <a:t>A aplicação deve seguir uma arquitetura em 3 camadas (</a:t>
            </a:r>
            <a:r>
              <a:rPr lang="pt-PT" sz="2000" dirty="0" err="1"/>
              <a:t>User</a:t>
            </a:r>
            <a:r>
              <a:rPr lang="pt-PT" sz="2000" dirty="0"/>
              <a:t> Interface, Business </a:t>
            </a:r>
            <a:r>
              <a:rPr lang="pt-PT" sz="2000" dirty="0" err="1"/>
              <a:t>Logic</a:t>
            </a:r>
            <a:r>
              <a:rPr lang="pt-PT" sz="2000" dirty="0"/>
              <a:t> </a:t>
            </a:r>
            <a:r>
              <a:rPr lang="pt-PT" sz="2000" dirty="0" err="1"/>
              <a:t>Layer</a:t>
            </a:r>
            <a:r>
              <a:rPr lang="pt-PT" sz="2000" dirty="0"/>
              <a:t> e Data </a:t>
            </a:r>
            <a:r>
              <a:rPr lang="pt-PT" sz="2000" dirty="0" err="1"/>
              <a:t>Acess</a:t>
            </a:r>
            <a:r>
              <a:rPr lang="pt-PT" sz="2000" dirty="0"/>
              <a:t> </a:t>
            </a:r>
            <a:r>
              <a:rPr lang="pt-PT" sz="2000" dirty="0" err="1"/>
              <a:t>Layer</a:t>
            </a:r>
            <a:r>
              <a:rPr lang="pt-PT" sz="2000" dirty="0"/>
              <a:t>)</a:t>
            </a:r>
          </a:p>
          <a:p>
            <a:endParaRPr lang="pt-PT" sz="2000" dirty="0"/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000" dirty="0"/>
              <a:t>Deve usar-se POO</a:t>
            </a:r>
          </a:p>
          <a:p>
            <a:endParaRPr lang="pt-PT" sz="2000" b="0" i="0" dirty="0">
              <a:solidFill>
                <a:srgbClr val="404040"/>
              </a:solidFill>
              <a:effectLst/>
              <a:latin typeface="ArialMT"/>
            </a:endParaRPr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000" dirty="0"/>
              <a:t>A aplicação deve permitir guardar apenas uma foto por utilizador </a:t>
            </a:r>
            <a:br>
              <a:rPr lang="pt-PT" sz="2200" dirty="0"/>
            </a:br>
            <a:br>
              <a:rPr lang="pt-PT" sz="2200" dirty="0"/>
            </a:b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67298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6C0A5-E9DC-1BF3-D965-5E3F00651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1F282-D816-1782-EF32-C3DD513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CD7030-44A3-67F5-F662-1E2E5F2C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91A3F37-52D6-8B27-347B-87945C7E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C85701-5BEC-A34C-83DC-CD1F13203DBF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06F6D3-E5A7-DAA4-0F68-ECDCFFF18448}"/>
              </a:ext>
            </a:extLst>
          </p:cNvPr>
          <p:cNvSpPr txBox="1"/>
          <p:nvPr/>
        </p:nvSpPr>
        <p:spPr>
          <a:xfrm>
            <a:off x="838200" y="1600200"/>
            <a:ext cx="110855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Tendo em vista a construção de uma livraria online de </a:t>
            </a:r>
            <a:r>
              <a:rPr lang="pt-PT" sz="2000" i="1" dirty="0" err="1"/>
              <a:t>ebooks</a:t>
            </a:r>
            <a:r>
              <a:rPr lang="pt-PT" sz="2000" dirty="0"/>
              <a:t> simule uma reunião de briefing com o cliente para levantamento de requisitos funcionais e não funcionais.</a:t>
            </a:r>
          </a:p>
          <a:p>
            <a:r>
              <a:rPr lang="pt-PT" sz="2000" dirty="0"/>
              <a:t>Documente a mesma e solicite validação final ao cliente.</a:t>
            </a:r>
          </a:p>
          <a:p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" name="Gráfico 9" descr="Abrir livro com candeeiro de mesa, livros, caneta e lápis">
            <a:extLst>
              <a:ext uri="{FF2B5EF4-FFF2-40B4-BE49-F238E27FC236}">
                <a16:creationId xmlns:a16="http://schemas.microsoft.com/office/drawing/2014/main" id="{C7AA2E44-2EB7-5BF3-5B72-1B66AEB2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-81248"/>
            <a:ext cx="1923288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BAA30-A57F-8016-4ABA-428ABD0A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2B1-C465-0432-2745-082D11C8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Casos de Uso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A5CC038-4DE8-1B93-6F12-D89B5835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F05C109B-0C33-0971-4ABE-CB3184DA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2E8568-F009-0A27-9301-89129CBC22C4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00043C-1BE7-9E65-E9D9-AAED52E3A5DB}"/>
              </a:ext>
            </a:extLst>
          </p:cNvPr>
          <p:cNvSpPr txBox="1"/>
          <p:nvPr/>
        </p:nvSpPr>
        <p:spPr>
          <a:xfrm>
            <a:off x="838200" y="1993392"/>
            <a:ext cx="70713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O Use Cases </a:t>
            </a:r>
            <a:r>
              <a:rPr lang="pt-PT" sz="2200" dirty="0" err="1"/>
              <a:t>Diagram</a:t>
            </a:r>
            <a:r>
              <a:rPr lang="pt-PT" sz="2200" dirty="0"/>
              <a:t> é uma representação visual que descreve as interações entre um sistema e seus atores</a:t>
            </a:r>
          </a:p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Diagrama de tipo comportamental.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Mostra como os utilizadores interagem com o sistema em diferentes cenários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Fornece uma história das funcionalidades do sistema a partir de uma perspetiva externa </a:t>
            </a: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8" name="Imagem 7" descr="Uma imagem com diagrama, texto, padrão">
            <a:extLst>
              <a:ext uri="{FF2B5EF4-FFF2-40B4-BE49-F238E27FC236}">
                <a16:creationId xmlns:a16="http://schemas.microsoft.com/office/drawing/2014/main" id="{9D4A36A5-E27D-53EB-3170-E58BF86D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32" y="1279843"/>
            <a:ext cx="3506768" cy="52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6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B6A44-5F03-40AB-BB24-2A64514F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EE9E-6AF2-BA46-9CCC-D3F69007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Casos de Uso:</a:t>
            </a:r>
            <a:br>
              <a:rPr lang="pt-PT" dirty="0"/>
            </a:br>
            <a:r>
              <a:rPr lang="pt-PT" dirty="0"/>
              <a:t>Elementos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42E0CC-0AF2-31E7-5034-1D210F9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4FCFD3D5-D4B4-8D5F-8E61-92A863A8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0CE053-B29C-9AEA-B9BE-89B282CBF5E0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4EE02C-8BDF-A184-E5E3-5C8EBD83AA36}"/>
              </a:ext>
            </a:extLst>
          </p:cNvPr>
          <p:cNvSpPr txBox="1"/>
          <p:nvPr/>
        </p:nvSpPr>
        <p:spPr>
          <a:xfrm>
            <a:off x="838200" y="1946719"/>
            <a:ext cx="507796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Actor:</a:t>
            </a:r>
          </a:p>
          <a:p>
            <a:endParaRPr lang="pt-PT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Uma entidade externa que interage com 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Ex: utilizador, um administrador, uma API, um dispositivo, etc…</a:t>
            </a:r>
          </a:p>
          <a:p>
            <a:br>
              <a:rPr lang="pt-PT" sz="2200" dirty="0"/>
            </a:br>
            <a:endParaRPr lang="pt-PT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89E0CF-6D8A-A0B0-738F-4237550B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6" y="4406035"/>
            <a:ext cx="1380038" cy="149907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7A09A8-AAD1-C3AB-F58B-7B87356A0DF3}"/>
              </a:ext>
            </a:extLst>
          </p:cNvPr>
          <p:cNvSpPr txBox="1"/>
          <p:nvPr/>
        </p:nvSpPr>
        <p:spPr>
          <a:xfrm>
            <a:off x="6072787" y="1634872"/>
            <a:ext cx="50779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Elementos:</a:t>
            </a:r>
          </a:p>
          <a:p>
            <a:endParaRPr lang="pt-PT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Função ou recurso específico que o sistema oferece ao utilizador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Ex: pesquisar um livro, fazer login, editar notícia,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É representado por uma elipse </a:t>
            </a:r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E16AE3A-D54A-8A19-DF11-91E79CF7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26" y="4677966"/>
            <a:ext cx="3321879" cy="15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D668-601E-E092-67E6-81DE74AC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922C-1639-CEF7-0478-2480328C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Diagramas de Casos de Uso:</a:t>
            </a:r>
            <a:br>
              <a:rPr lang="pt-PT" dirty="0"/>
            </a:br>
            <a:r>
              <a:rPr lang="pt-PT" dirty="0"/>
              <a:t>Relações de Elementos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D90B35-5195-11FF-784A-393F5003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BB0D14F5-5C70-B605-6A9D-7EA93EE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61A45E-958A-5A66-74F3-162C432FA848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EAB098-786E-7C99-BBEF-2525C6A81739}"/>
              </a:ext>
            </a:extLst>
          </p:cNvPr>
          <p:cNvSpPr txBox="1"/>
          <p:nvPr/>
        </p:nvSpPr>
        <p:spPr>
          <a:xfrm>
            <a:off x="838200" y="1690688"/>
            <a:ext cx="7462586" cy="7374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r>
              <a:rPr lang="pt-PT" sz="2000" dirty="0"/>
              <a:t>Relações entre atores e/ou casos de uso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Associação: </a:t>
            </a:r>
            <a:r>
              <a:rPr lang="pt-PT" sz="2000" dirty="0"/>
              <a:t>Liga um ator a um caso de uso e indica que o ator interage com o sistema por meio desse caso de uso </a:t>
            </a:r>
          </a:p>
          <a:p>
            <a:pPr algn="ctr"/>
            <a:endParaRPr lang="pt-PT" sz="2000" dirty="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Generalização/Herança: </a:t>
            </a:r>
            <a:r>
              <a:rPr lang="pt-PT" sz="2000" dirty="0"/>
              <a:t>indica que o ator ou caso de uso filho herda funcionalidades do pai. Em código, uma sub-rotina, uma peça que pode ser utilizada por outros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Inclusão: </a:t>
            </a:r>
            <a:r>
              <a:rPr lang="pt-PT" sz="2000" dirty="0"/>
              <a:t>Indica que um caso de uso pode ser incluído em outro caso de uso (base)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Extensão: </a:t>
            </a:r>
            <a:r>
              <a:rPr lang="pt-PT" sz="2000" dirty="0"/>
              <a:t>Indica que um caso de uso pode ser estendido por outro caso de uso (base) em circunstâncias específicas</a:t>
            </a:r>
          </a:p>
          <a:p>
            <a:pPr algn="ctr"/>
            <a:br>
              <a:rPr lang="pt-PT" sz="2000" dirty="0"/>
            </a:br>
            <a:r>
              <a:rPr lang="pt-PT" sz="2000" dirty="0"/>
              <a:t> </a:t>
            </a:r>
            <a:br>
              <a:rPr lang="pt-PT" sz="20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sz="2200" dirty="0"/>
            </a:br>
            <a:br>
              <a:rPr lang="pt-PT" sz="2200" dirty="0"/>
            </a:br>
            <a:endParaRPr lang="pt-PT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916F4-5678-0139-42BF-FD239540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414" y="2360414"/>
            <a:ext cx="4263582" cy="10483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656FBC-7050-27A5-C47F-796855E4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84" y="3492112"/>
            <a:ext cx="3618202" cy="7136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E0F39A-1924-A43B-7BBA-5C7777AE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786" y="4431160"/>
            <a:ext cx="3454300" cy="69993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4C8D49-DE17-5955-BE7B-A7224FD60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279243"/>
            <a:ext cx="3869549" cy="10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3025-729E-874F-9B62-204C914D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9063-4C24-193B-D66F-4BBAE7C5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Diagramas de Casos de Uso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18EC8F-F9C3-78D3-A7C0-6FFA2F8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656D7996-A15D-4C74-8AB1-2D73852C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13B34F-1982-DC98-B273-7F4A01D1312C}"/>
              </a:ext>
            </a:extLst>
          </p:cNvPr>
          <p:cNvSpPr txBox="1"/>
          <p:nvPr/>
        </p:nvSpPr>
        <p:spPr>
          <a:xfrm>
            <a:off x="326136" y="1690688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7275DF-FD44-65A7-A114-4BF4121AF406}"/>
              </a:ext>
            </a:extLst>
          </p:cNvPr>
          <p:cNvSpPr txBox="1"/>
          <p:nvPr/>
        </p:nvSpPr>
        <p:spPr>
          <a:xfrm>
            <a:off x="838200" y="1819739"/>
            <a:ext cx="103906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Identificar os atores envolvidos: </a:t>
            </a:r>
            <a:r>
              <a:rPr lang="pt-PT" sz="2000" dirty="0"/>
              <a:t>Identificar todas as entidades externas que interagem com o sistema </a:t>
            </a:r>
            <a:br>
              <a:rPr lang="pt-PT" sz="2400" dirty="0"/>
            </a:b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Identificar os casos de uso: </a:t>
            </a:r>
            <a:r>
              <a:rPr lang="pt-PT" sz="2000" dirty="0"/>
              <a:t>Identificar as funcionalidades ou recursos que o sistema oferece aos atores </a:t>
            </a:r>
            <a:br>
              <a:rPr lang="pt-PT" sz="2000" dirty="0"/>
            </a:b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Desenhar os diagramas: </a:t>
            </a:r>
            <a:r>
              <a:rPr lang="pt-PT" sz="2000" dirty="0"/>
              <a:t>Usando símbolos gráficos para representar atores, casos de uso e suas</a:t>
            </a:r>
          </a:p>
          <a:p>
            <a:r>
              <a:rPr lang="pt-PT" sz="2000" dirty="0"/>
              <a:t>relações 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rgbClr val="0070C0"/>
                </a:solidFill>
              </a:rPr>
              <a:t>Documentar os detalhes: </a:t>
            </a:r>
            <a:r>
              <a:rPr lang="pt-PT" sz="2000" dirty="0"/>
              <a:t>Fornecer descrições claras para cada ator e caso de uso </a:t>
            </a:r>
            <a:br>
              <a:rPr lang="pt-PT" sz="2400" dirty="0"/>
            </a:br>
            <a:br>
              <a:rPr lang="pt-PT" sz="24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347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F5F45-9C69-59D9-CE50-1B574D28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ED3C4-2FB1-AC1E-7703-C4F3712E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Diagrama </a:t>
            </a:r>
            <a:br>
              <a:rPr lang="pt-PT" dirty="0"/>
            </a:br>
            <a:r>
              <a:rPr lang="pt-PT" dirty="0"/>
              <a:t>de Casos de Uso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224C53C-88E2-5094-E151-5B38EF22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E61CE4B-698F-8034-C2DB-9D05F154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DF720D-BE50-7660-2CDE-D720D2328440}"/>
              </a:ext>
            </a:extLst>
          </p:cNvPr>
          <p:cNvSpPr txBox="1"/>
          <p:nvPr/>
        </p:nvSpPr>
        <p:spPr>
          <a:xfrm>
            <a:off x="326136" y="1690688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C0A001-2146-9EE4-5EED-894C880D1240}"/>
              </a:ext>
            </a:extLst>
          </p:cNvPr>
          <p:cNvSpPr txBox="1"/>
          <p:nvPr/>
        </p:nvSpPr>
        <p:spPr>
          <a:xfrm>
            <a:off x="838200" y="1819739"/>
            <a:ext cx="10390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4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D017DF-7F02-2AF0-1AC0-62DFF99C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36" y="1678233"/>
            <a:ext cx="8659368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B19B-C191-9D18-5509-75319CC6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C856-3E05-83C7-7D64-5F8EFC7B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Diagrama </a:t>
            </a:r>
            <a:br>
              <a:rPr lang="pt-PT" dirty="0"/>
            </a:br>
            <a:r>
              <a:rPr lang="pt-PT" dirty="0"/>
              <a:t>de Casos de Uso em Website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C0D1FE-DA25-7E00-DAE5-AC2BBF4A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89C94B3-2CFC-E1F9-B10B-A86E1FE5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8758EE-1901-D69C-3C5F-068895C1D909}"/>
              </a:ext>
            </a:extLst>
          </p:cNvPr>
          <p:cNvSpPr txBox="1"/>
          <p:nvPr/>
        </p:nvSpPr>
        <p:spPr>
          <a:xfrm>
            <a:off x="326136" y="1690688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51C6-646B-9114-2E51-C87BEF6CAE72}"/>
              </a:ext>
            </a:extLst>
          </p:cNvPr>
          <p:cNvSpPr txBox="1"/>
          <p:nvPr/>
        </p:nvSpPr>
        <p:spPr>
          <a:xfrm>
            <a:off x="838200" y="1819739"/>
            <a:ext cx="10390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4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9" name="Imagem 8" descr="Uma imagem com texto, diagrama, Tipo de letra, círculo">
            <a:extLst>
              <a:ext uri="{FF2B5EF4-FFF2-40B4-BE49-F238E27FC236}">
                <a16:creationId xmlns:a16="http://schemas.microsoft.com/office/drawing/2014/main" id="{A43FED29-D535-F284-11B9-9B0B9462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3" y="2152353"/>
            <a:ext cx="4641699" cy="3352335"/>
          </a:xfrm>
          <a:prstGeom prst="rect">
            <a:avLst/>
          </a:prstGeom>
        </p:spPr>
      </p:pic>
      <p:pic>
        <p:nvPicPr>
          <p:cNvPr id="15" name="Imagem 14" descr="Uma imagem com diagrama, texto, branco">
            <a:extLst>
              <a:ext uri="{FF2B5EF4-FFF2-40B4-BE49-F238E27FC236}">
                <a16:creationId xmlns:a16="http://schemas.microsoft.com/office/drawing/2014/main" id="{B4831C17-DCB5-AEE9-F5F7-6ABACB3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1780034"/>
            <a:ext cx="4949950" cy="43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7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2518-849E-4F8D-5152-3B5E936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40F5D-F0E3-9D90-2898-D68F837D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5B7BF1-7FB8-8EC9-879F-2AAFF86A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95A1932-AEDF-9A92-2FFA-3D5D113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1D88A-9EF4-5CF0-4973-3C231254B846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436185-EB5E-9E3B-4CC5-3839FD91D7AE}"/>
              </a:ext>
            </a:extLst>
          </p:cNvPr>
          <p:cNvSpPr txBox="1"/>
          <p:nvPr/>
        </p:nvSpPr>
        <p:spPr>
          <a:xfrm>
            <a:off x="838200" y="1600200"/>
            <a:ext cx="110855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Usando os elementos do exercício anterior, construa um diagrama de casos de uso.</a:t>
            </a:r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" name="Gráfico 9" descr="Abrir livro com candeeiro de mesa, livros, caneta e lápis">
            <a:extLst>
              <a:ext uri="{FF2B5EF4-FFF2-40B4-BE49-F238E27FC236}">
                <a16:creationId xmlns:a16="http://schemas.microsoft.com/office/drawing/2014/main" id="{00F6C388-BC9E-05AE-E5E8-F9BE01ED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-81248"/>
            <a:ext cx="1923288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2A27F-D86C-0616-3DB2-4E4AA36C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4D81-5561-BBDA-24E1-A4EC1D43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UML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A4D980-F3C8-0AAE-B0F0-200199D2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solidFill>
                <a:srgbClr val="1C1C1E"/>
              </a:solidFill>
              <a:latin typeface="Roobert PRO"/>
            </a:endParaRP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</a:rPr>
              <a:t>Linguagem de Modelagem Unificada (do inglês </a:t>
            </a:r>
            <a:r>
              <a:rPr lang="pt-PT" sz="2400" dirty="0" err="1">
                <a:solidFill>
                  <a:schemeClr val="tx1"/>
                </a:solidFill>
              </a:rPr>
              <a:t>Unified</a:t>
            </a: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400" dirty="0" err="1">
                <a:solidFill>
                  <a:schemeClr val="tx1"/>
                </a:solidFill>
              </a:rPr>
              <a:t>Modeling</a:t>
            </a: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400" dirty="0" err="1">
                <a:solidFill>
                  <a:schemeClr val="tx1"/>
                </a:solidFill>
              </a:rPr>
              <a:t>Language</a:t>
            </a:r>
            <a:r>
              <a:rPr lang="pt-PT" sz="2400" dirty="0">
                <a:solidFill>
                  <a:schemeClr val="tx1"/>
                </a:solidFill>
              </a:rPr>
              <a:t> - UML)</a:t>
            </a:r>
          </a:p>
          <a:p>
            <a:pPr marL="0" indent="0" algn="just">
              <a:buNone/>
            </a:pPr>
            <a:endParaRPr lang="pt-PT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</a:rPr>
              <a:t>O Diagrama UML é uma forma de visualizar sistemas e softwares </a:t>
            </a:r>
          </a:p>
          <a:p>
            <a:pPr marL="0" indent="0" algn="just">
              <a:buNone/>
            </a:pPr>
            <a:endParaRPr lang="pt-PT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</a:rPr>
              <a:t>“Os objetivos da UML são: especificação, documentação, estruturação para </a:t>
            </a:r>
            <a:r>
              <a:rPr lang="pt-PT" sz="2400" dirty="0" err="1">
                <a:solidFill>
                  <a:schemeClr val="tx1"/>
                </a:solidFill>
              </a:rPr>
              <a:t>sub-visualização</a:t>
            </a:r>
            <a:r>
              <a:rPr lang="pt-PT" sz="2400" dirty="0">
                <a:solidFill>
                  <a:schemeClr val="tx1"/>
                </a:solidFill>
              </a:rPr>
              <a:t> e maior visualização lógica do desenvolvimento completo de um sistema de informação.” -&gt; </a:t>
            </a:r>
            <a:r>
              <a:rPr lang="pt-PT" sz="2400" dirty="0">
                <a:solidFill>
                  <a:schemeClr val="tx1"/>
                </a:solidFill>
                <a:hlinkClick r:id="rId2"/>
              </a:rPr>
              <a:t>Wikipédia</a:t>
            </a:r>
            <a:endParaRPr lang="pt-PT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PT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</a:rPr>
              <a:t>Dois tipos de diagramas: de comportamento e de estrutura.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E9ADC2-7804-A989-8260-D5E99E02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69DC7E06-2D8C-C784-6E25-8782C7BE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24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BC13-3B43-0509-0621-1ED3BE86D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BD591-64B7-FC4F-5B07-866BD9A8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Classes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C72334C-24E2-E3F0-A807-47180511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2F5E7043-3BFA-0508-5C88-19BB8A44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7278CE-B4E4-BAFD-9490-F065B4940324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4E6ED2-3FCF-22A6-79DF-99977E242ABE}"/>
              </a:ext>
            </a:extLst>
          </p:cNvPr>
          <p:cNvSpPr txBox="1"/>
          <p:nvPr/>
        </p:nvSpPr>
        <p:spPr>
          <a:xfrm>
            <a:off x="795528" y="1993392"/>
            <a:ext cx="1036929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O </a:t>
            </a:r>
            <a:r>
              <a:rPr lang="pt-PT" sz="2200" i="1" dirty="0"/>
              <a:t>Classes </a:t>
            </a:r>
            <a:r>
              <a:rPr lang="pt-PT" sz="2200" i="1" dirty="0" err="1"/>
              <a:t>Diagram</a:t>
            </a:r>
            <a:r>
              <a:rPr lang="pt-PT" sz="2200" i="1" dirty="0"/>
              <a:t> </a:t>
            </a:r>
            <a:r>
              <a:rPr lang="pt-PT" sz="2200" dirty="0"/>
              <a:t>é uma representação visual da estrutura e das relações das classes de um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Descreve as classes, seus atributos, métodos e as relações entre as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Fornece uma visão detalhada da organização e estrutura do sistema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Tipo de Diagrama estrutural.</a:t>
            </a:r>
            <a:br>
              <a:rPr lang="pt-PT" sz="22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9" name="Imagem 8" descr="Uma imagem com diagrama, texto, file">
            <a:extLst>
              <a:ext uri="{FF2B5EF4-FFF2-40B4-BE49-F238E27FC236}">
                <a16:creationId xmlns:a16="http://schemas.microsoft.com/office/drawing/2014/main" id="{16FAA36D-C2A4-208C-A0B4-A886D1DF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3793885"/>
            <a:ext cx="6242355" cy="30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EAD9-1B15-C534-183D-64618B9D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B30FD-5332-6452-78C6-C8CE37E2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Classes: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5912BA-6808-DD0B-8F0C-26E9AF6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D3582C33-923F-D121-C6D4-876D7FF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5D1C55-5125-4825-C009-63CE3D2C6A64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856034-0670-56C3-D58B-40AFDC2F0777}"/>
              </a:ext>
            </a:extLst>
          </p:cNvPr>
          <p:cNvSpPr txBox="1"/>
          <p:nvPr/>
        </p:nvSpPr>
        <p:spPr>
          <a:xfrm>
            <a:off x="911352" y="1860359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Classes:</a:t>
            </a:r>
          </a:p>
          <a:p>
            <a:endParaRPr lang="pt-PT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abstração que descreve um conjunto de objetos com características semelhantes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incluem os </a:t>
            </a:r>
            <a:r>
              <a:rPr lang="pt-PT" sz="2200" b="1" dirty="0">
                <a:solidFill>
                  <a:srgbClr val="0070C0"/>
                </a:solidFill>
              </a:rPr>
              <a:t>atributos</a:t>
            </a:r>
            <a:r>
              <a:rPr lang="pt-PT" sz="2200" dirty="0"/>
              <a:t> , </a:t>
            </a:r>
            <a:r>
              <a:rPr lang="pt-PT" sz="2200" b="1" dirty="0">
                <a:solidFill>
                  <a:srgbClr val="0070C0"/>
                </a:solidFill>
              </a:rPr>
              <a:t>métodos </a:t>
            </a:r>
            <a:r>
              <a:rPr lang="pt-PT" sz="2200" dirty="0"/>
              <a:t>e</a:t>
            </a:r>
            <a:r>
              <a:rPr lang="pt-PT" sz="2200" b="1" dirty="0">
                <a:solidFill>
                  <a:srgbClr val="0070C0"/>
                </a:solidFill>
              </a:rPr>
              <a:t> visibilidades</a:t>
            </a:r>
          </a:p>
          <a:p>
            <a:br>
              <a:rPr lang="pt-PT" sz="2200" dirty="0"/>
            </a:br>
            <a:endParaRPr lang="pt-PT" sz="2200" dirty="0"/>
          </a:p>
          <a:p>
            <a:br>
              <a:rPr lang="pt-PT" sz="2200" dirty="0"/>
            </a:br>
            <a:endParaRPr lang="pt-PT" sz="2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5CDE28-D719-CD16-2B5F-6155C75FE149}"/>
              </a:ext>
            </a:extLst>
          </p:cNvPr>
          <p:cNvSpPr txBox="1"/>
          <p:nvPr/>
        </p:nvSpPr>
        <p:spPr>
          <a:xfrm>
            <a:off x="7406640" y="1764792"/>
            <a:ext cx="4197095" cy="39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Elementos:</a:t>
            </a:r>
          </a:p>
          <a:p>
            <a:endParaRPr lang="pt-PT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Dependência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Multiplicidade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Associação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Agregação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Composição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Generalização / Herança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Classe Associativa</a:t>
            </a:r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E29249-4F1A-5F6C-9F27-D27F6A3E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9" y="4225325"/>
            <a:ext cx="3123707" cy="11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FED4-3A8A-FF45-BA84-EDAC1A1E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91D42-63C3-AAB4-8D55-AFCCB801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Classes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43710B-1CEA-B2D5-E046-FAD7278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3718EBDF-92C4-E144-6E0A-C44B2407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1872D8-CC4C-EEE7-0CF0-5B34149EF427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49179A-CAE7-6B59-3341-ACAC6D112D65}"/>
              </a:ext>
            </a:extLst>
          </p:cNvPr>
          <p:cNvSpPr txBox="1"/>
          <p:nvPr/>
        </p:nvSpPr>
        <p:spPr>
          <a:xfrm>
            <a:off x="959904" y="2916722"/>
            <a:ext cx="24087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200" dirty="0"/>
              <a:t>As </a:t>
            </a:r>
            <a:r>
              <a:rPr lang="pt-PT" sz="2000" b="1" dirty="0">
                <a:solidFill>
                  <a:srgbClr val="0070C0"/>
                </a:solidFill>
              </a:rPr>
              <a:t>classes </a:t>
            </a:r>
            <a:r>
              <a:rPr lang="pt-PT" sz="2200" dirty="0"/>
              <a:t>estão divididas por três compartimentos, separadas por linhas horizontais.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03AA06-AA90-322E-1BF0-A3FBFF0235A7}"/>
              </a:ext>
            </a:extLst>
          </p:cNvPr>
          <p:cNvSpPr txBox="1"/>
          <p:nvPr/>
        </p:nvSpPr>
        <p:spPr>
          <a:xfrm>
            <a:off x="7406640" y="1764792"/>
            <a:ext cx="41970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AD73E29-570F-6640-C8A4-B25E3ECE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75" y="2148120"/>
            <a:ext cx="7837713" cy="33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CC9E-7A40-0CC2-F1E3-190EE0FF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F26A8-72F5-80F2-9FDE-B96EC58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Classes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9E8D6E-174D-BF2B-AEED-CCE8606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23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3B8E96F-C118-A2A2-436D-406D0E33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944C14-E218-6118-F586-0BBB1CA164CE}"/>
              </a:ext>
            </a:extLst>
          </p:cNvPr>
          <p:cNvSpPr txBox="1"/>
          <p:nvPr/>
        </p:nvSpPr>
        <p:spPr>
          <a:xfrm>
            <a:off x="838200" y="2202341"/>
            <a:ext cx="48006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200" dirty="0"/>
              <a:t>Os </a:t>
            </a:r>
            <a:r>
              <a:rPr lang="pt-PT" sz="2000" b="1" dirty="0">
                <a:solidFill>
                  <a:srgbClr val="0070C0"/>
                </a:solidFill>
              </a:rPr>
              <a:t>Atributos</a:t>
            </a:r>
            <a:r>
              <a:rPr lang="pt-PT" sz="18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200" dirty="0"/>
              <a:t>são características ou propriedades de uma classe</a:t>
            </a:r>
          </a:p>
          <a:p>
            <a:endParaRPr lang="pt-PT" sz="2200" dirty="0"/>
          </a:p>
          <a:p>
            <a:r>
              <a:rPr lang="pt-PT" sz="2200" dirty="0"/>
              <a:t>• São usados para armazenar os dados dos objetos de uma classe</a:t>
            </a:r>
          </a:p>
          <a:p>
            <a:endParaRPr lang="pt-PT" sz="2200" dirty="0"/>
          </a:p>
          <a:p>
            <a:r>
              <a:rPr lang="pt-PT" sz="2200" dirty="0"/>
              <a:t>• São representados na região central da classe</a:t>
            </a:r>
          </a:p>
          <a:p>
            <a:endParaRPr lang="pt-PT" sz="2200" dirty="0"/>
          </a:p>
          <a:p>
            <a:r>
              <a:rPr lang="pt-PT" sz="2200" dirty="0"/>
              <a:t>• </a:t>
            </a:r>
            <a:r>
              <a:rPr lang="pt-PT" sz="2200" dirty="0" err="1"/>
              <a:t>Sintax</a:t>
            </a:r>
            <a:r>
              <a:rPr lang="pt-PT" sz="2200" dirty="0"/>
              <a:t>: </a:t>
            </a:r>
            <a:r>
              <a:rPr lang="pt-PT" sz="2200" dirty="0" err="1"/>
              <a:t>Nome_atributo:tipo_de_dados</a:t>
            </a:r>
            <a:r>
              <a:rPr lang="pt-PT" sz="2200" dirty="0"/>
              <a:t> </a:t>
            </a:r>
            <a:br>
              <a:rPr lang="pt-PT" sz="2200" dirty="0"/>
            </a:br>
            <a:endParaRPr lang="pt-PT" sz="2200" dirty="0"/>
          </a:p>
          <a:p>
            <a:endParaRPr lang="pt-PT" sz="2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4D0E2A-03E2-980E-771D-98F2BC30F4DF}"/>
              </a:ext>
            </a:extLst>
          </p:cNvPr>
          <p:cNvSpPr txBox="1"/>
          <p:nvPr/>
        </p:nvSpPr>
        <p:spPr>
          <a:xfrm>
            <a:off x="7406640" y="1764792"/>
            <a:ext cx="41970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8B8BDF-529A-F70B-A8A9-2D617ABA3614}"/>
              </a:ext>
            </a:extLst>
          </p:cNvPr>
          <p:cNvSpPr txBox="1"/>
          <p:nvPr/>
        </p:nvSpPr>
        <p:spPr>
          <a:xfrm>
            <a:off x="6351814" y="2554052"/>
            <a:ext cx="48006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Métodos</a:t>
            </a:r>
            <a:r>
              <a:rPr lang="pt-PT" sz="18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200" dirty="0"/>
              <a:t>são as </a:t>
            </a:r>
            <a:r>
              <a:rPr lang="pt-PT" sz="2200" dirty="0" err="1"/>
              <a:t>acções</a:t>
            </a:r>
            <a:r>
              <a:rPr lang="pt-PT" sz="2200" dirty="0"/>
              <a:t> ou operações que uma instância de uma classe</a:t>
            </a:r>
          </a:p>
          <a:p>
            <a:r>
              <a:rPr lang="pt-PT" sz="2200" dirty="0"/>
              <a:t>pode executar</a:t>
            </a:r>
          </a:p>
          <a:p>
            <a:endParaRPr lang="pt-PT" sz="2200" dirty="0"/>
          </a:p>
          <a:p>
            <a:r>
              <a:rPr lang="pt-PT" sz="2200" dirty="0"/>
              <a:t>• São listados no fim da classe e incluem o nome do método,</a:t>
            </a:r>
          </a:p>
          <a:p>
            <a:r>
              <a:rPr lang="pt-PT" sz="2200" dirty="0"/>
              <a:t>parâmetros e tipo de dados do retorno </a:t>
            </a:r>
            <a:br>
              <a:rPr lang="pt-PT" sz="2400" dirty="0"/>
            </a:b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134126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385E-244F-E9FA-BBB1-630BA033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FCC5-4EEF-62B3-92F5-6C6F290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Visibilidades de atributos e método 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9B0001E-1C87-8C9D-61DB-D68F129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73B91DAE-A7FB-7594-1A06-BF07F307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707E65-E0D3-8557-A427-811C1F2E3C0D}"/>
              </a:ext>
            </a:extLst>
          </p:cNvPr>
          <p:cNvSpPr txBox="1"/>
          <p:nvPr/>
        </p:nvSpPr>
        <p:spPr>
          <a:xfrm>
            <a:off x="1491344" y="2441827"/>
            <a:ext cx="7924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200" dirty="0"/>
              <a:t>Representamos a visibilidade dos atributos e dos métodos usando os modificadores de acesso a seguir:</a:t>
            </a:r>
          </a:p>
          <a:p>
            <a:r>
              <a:rPr lang="pt-PT" sz="2200" dirty="0"/>
              <a:t>• + Público</a:t>
            </a:r>
          </a:p>
          <a:p>
            <a:r>
              <a:rPr lang="pt-PT" sz="2200" dirty="0"/>
              <a:t>• - Privado</a:t>
            </a:r>
          </a:p>
          <a:p>
            <a:r>
              <a:rPr lang="pt-PT" sz="2200" dirty="0"/>
              <a:t>• # Protegido</a:t>
            </a:r>
          </a:p>
          <a:p>
            <a:r>
              <a:rPr lang="pt-PT" sz="2200" dirty="0"/>
              <a:t>• ~ Pacote</a:t>
            </a:r>
          </a:p>
          <a:p>
            <a:r>
              <a:rPr lang="pt-PT" sz="2200" dirty="0"/>
              <a:t>• / Derivado </a:t>
            </a:r>
            <a:br>
              <a:rPr lang="pt-PT" sz="2400" dirty="0"/>
            </a:br>
            <a:br>
              <a:rPr lang="pt-PT" sz="2200" dirty="0"/>
            </a:br>
            <a:endParaRPr lang="pt-PT" sz="2200" dirty="0"/>
          </a:p>
          <a:p>
            <a:endParaRPr lang="pt-PT" sz="2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FF5649-514C-13A8-86DE-9D5525397230}"/>
              </a:ext>
            </a:extLst>
          </p:cNvPr>
          <p:cNvSpPr txBox="1"/>
          <p:nvPr/>
        </p:nvSpPr>
        <p:spPr>
          <a:xfrm>
            <a:off x="7406640" y="1764792"/>
            <a:ext cx="41970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55795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86FA-7343-030D-D88B-444A06D9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3296-3E63-DDBD-E100-518172E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Relações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0A136B-233C-662C-D035-D42A3FD8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FC56AACC-5D3F-28C6-2016-E8E9AC5C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288E9F-562A-1E40-7C86-E6B22007D096}"/>
              </a:ext>
            </a:extLst>
          </p:cNvPr>
          <p:cNvSpPr txBox="1"/>
          <p:nvPr/>
        </p:nvSpPr>
        <p:spPr>
          <a:xfrm>
            <a:off x="936173" y="1764792"/>
            <a:ext cx="48223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</a:t>
            </a:r>
            <a:r>
              <a:rPr lang="pt-PT" sz="2000" b="1" dirty="0">
                <a:solidFill>
                  <a:srgbClr val="0070C0"/>
                </a:solidFill>
              </a:rPr>
              <a:t> dependência </a:t>
            </a:r>
            <a:r>
              <a:rPr lang="pt-PT" sz="2000" dirty="0"/>
              <a:t>Ilustra que uma classe usa ou precisa de informações ou serviços de outra classe em algum momento para que ela possa operar corretamente</a:t>
            </a:r>
          </a:p>
          <a:p>
            <a:r>
              <a:rPr lang="pt-PT" sz="2000" dirty="0"/>
              <a:t>• Classe A depende da Classe B</a:t>
            </a:r>
          </a:p>
          <a:p>
            <a:r>
              <a:rPr lang="pt-PT" sz="2000" dirty="0"/>
              <a:t>• A Classe A pode existir sem a Classe B e vice-versa</a:t>
            </a:r>
          </a:p>
          <a:p>
            <a:r>
              <a:rPr lang="pt-PT" sz="2000" dirty="0"/>
              <a:t>• Porém a Classe A precisa da Classe B para funcionar corretamente </a:t>
            </a:r>
            <a:br>
              <a:rPr lang="pt-PT" sz="2200" dirty="0"/>
            </a:br>
            <a:br>
              <a:rPr lang="pt-PT" sz="2400" dirty="0"/>
            </a:br>
            <a:br>
              <a:rPr lang="pt-PT" sz="2200" dirty="0"/>
            </a:br>
            <a:endParaRPr lang="pt-PT" sz="2200" dirty="0"/>
          </a:p>
          <a:p>
            <a:endParaRPr lang="pt-PT" sz="2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58C9C4-B664-3F0A-5FE6-2DB92F772563}"/>
              </a:ext>
            </a:extLst>
          </p:cNvPr>
          <p:cNvSpPr txBox="1"/>
          <p:nvPr/>
        </p:nvSpPr>
        <p:spPr>
          <a:xfrm>
            <a:off x="7406640" y="1764792"/>
            <a:ext cx="41970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200" dirty="0"/>
            </a:br>
            <a:endParaRPr lang="pt-PT" sz="2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A0DE95-39AA-5EAF-1624-1950CCBE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23" y="4684030"/>
            <a:ext cx="4680297" cy="113877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CD971E-05D9-369A-E002-BF23A653BCC9}"/>
              </a:ext>
            </a:extLst>
          </p:cNvPr>
          <p:cNvSpPr txBox="1"/>
          <p:nvPr/>
        </p:nvSpPr>
        <p:spPr>
          <a:xfrm>
            <a:off x="6030686" y="1530763"/>
            <a:ext cx="5943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 </a:t>
            </a:r>
            <a:r>
              <a:rPr lang="pt-PT" sz="2000" b="1" dirty="0">
                <a:solidFill>
                  <a:srgbClr val="0070C0"/>
                </a:solidFill>
              </a:rPr>
              <a:t>multiplicidade</a:t>
            </a:r>
            <a:r>
              <a:rPr lang="pt-PT" sz="2000" dirty="0"/>
              <a:t> é usada para determinar o número mínimo e o número máximo de objetos envolvidos numa relação </a:t>
            </a:r>
          </a:p>
          <a:p>
            <a:endParaRPr lang="pt-PT" sz="2000" dirty="0"/>
          </a:p>
          <a:p>
            <a:r>
              <a:rPr lang="pt-PT" sz="2000" dirty="0"/>
              <a:t>Pode também especificar o nível de dependência entre os objetos </a:t>
            </a:r>
            <a:br>
              <a:rPr lang="pt-PT" sz="22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4F33A86-62EF-A7A8-1C5B-F91B4F25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2" y="3879172"/>
            <a:ext cx="6392082" cy="27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8F44-B0C6-6EAA-9B62-E8A0B9E1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E4292-836B-4285-E5A8-1E116997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Relações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6A0AF17-2BF3-A2BD-10B2-DE2E1EB7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26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4A58118-7601-9812-B768-04A75F18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8CE4F7-C706-6CD2-2E06-A0A1A6DBF6F5}"/>
              </a:ext>
            </a:extLst>
          </p:cNvPr>
          <p:cNvSpPr txBox="1"/>
          <p:nvPr/>
        </p:nvSpPr>
        <p:spPr>
          <a:xfrm>
            <a:off x="7255547" y="1961712"/>
            <a:ext cx="48223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</a:t>
            </a:r>
            <a:r>
              <a:rPr lang="pt-PT" sz="2000" b="1" dirty="0">
                <a:solidFill>
                  <a:srgbClr val="0070C0"/>
                </a:solidFill>
              </a:rPr>
              <a:t> Associação </a:t>
            </a:r>
            <a:r>
              <a:rPr lang="pt-PT" sz="2000" b="1" dirty="0" err="1">
                <a:solidFill>
                  <a:srgbClr val="0070C0"/>
                </a:solidFill>
              </a:rPr>
              <a:t>Unidireccional</a:t>
            </a:r>
            <a:r>
              <a:rPr lang="pt-PT" sz="2000" b="1" dirty="0">
                <a:solidFill>
                  <a:srgbClr val="0070C0"/>
                </a:solidFill>
              </a:rPr>
              <a:t> </a:t>
            </a:r>
            <a:r>
              <a:rPr lang="pt-PT" sz="2000" dirty="0"/>
              <a:t>é representada por uma seta que identifica o sentido em que as informações são transmitidas entre os objetos das classes relacionadas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283EF7-B86C-B51C-2DC2-584749FCCAF1}"/>
              </a:ext>
            </a:extLst>
          </p:cNvPr>
          <p:cNvSpPr txBox="1"/>
          <p:nvPr/>
        </p:nvSpPr>
        <p:spPr>
          <a:xfrm>
            <a:off x="838200" y="1814306"/>
            <a:ext cx="5943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</a:t>
            </a: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000" b="1" dirty="0">
                <a:solidFill>
                  <a:srgbClr val="0070C0"/>
                </a:solidFill>
              </a:rPr>
              <a:t>Associação</a:t>
            </a: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000" dirty="0"/>
              <a:t>Indica que a classe mantém uma referência a outra classe ao longo do</a:t>
            </a:r>
          </a:p>
          <a:p>
            <a:r>
              <a:rPr lang="pt-PT" sz="2000" dirty="0"/>
              <a:t>tempo</a:t>
            </a:r>
          </a:p>
          <a:p>
            <a:r>
              <a:rPr lang="pt-PT" sz="2000" dirty="0"/>
              <a:t>• As associações podem conectar mais de duas classes</a:t>
            </a:r>
          </a:p>
          <a:p>
            <a:r>
              <a:rPr lang="pt-PT" sz="2000" dirty="0"/>
              <a:t>• Do tipo: Classe A tem uma Classe B</a:t>
            </a:r>
          </a:p>
          <a:p>
            <a:r>
              <a:rPr lang="pt-PT" sz="2000" dirty="0"/>
              <a:t>• A Associação pode ter um nome (geralmente um verbo) e possui multiplicidade </a:t>
            </a:r>
            <a:br>
              <a:rPr lang="pt-PT" dirty="0"/>
            </a:b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FC02199-EA20-70DE-9E10-DE4DAFC9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4159031"/>
            <a:ext cx="6030686" cy="16672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1F5B06-4B8C-3EA4-88D7-C7FDCD7E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162" y="3429000"/>
            <a:ext cx="4339140" cy="14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CBF6-9C9D-174F-174E-C33AC84E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DE1A4-33D8-5319-C14D-EEC959DB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Relações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C4D3F2-DA22-A33C-490A-FEDEBCF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27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005C21E-8B1D-7B99-1D64-FFE1AE57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7BD1E1-2423-82BF-9D6E-710804E92CAE}"/>
              </a:ext>
            </a:extLst>
          </p:cNvPr>
          <p:cNvSpPr txBox="1"/>
          <p:nvPr/>
        </p:nvSpPr>
        <p:spPr>
          <a:xfrm>
            <a:off x="6922008" y="1814306"/>
            <a:ext cx="515590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</a:t>
            </a:r>
            <a:r>
              <a:rPr lang="pt-PT" sz="2000" b="1" dirty="0">
                <a:solidFill>
                  <a:srgbClr val="0070C0"/>
                </a:solidFill>
              </a:rPr>
              <a:t> Agregação </a:t>
            </a:r>
            <a:r>
              <a:rPr lang="pt-PT" sz="2000" dirty="0"/>
              <a:t>é uma </a:t>
            </a:r>
            <a:r>
              <a:rPr lang="pt-PT" sz="2000" dirty="0" err="1"/>
              <a:t>uma</a:t>
            </a:r>
            <a:r>
              <a:rPr lang="pt-PT" sz="2000" dirty="0"/>
              <a:t> relação mais especifica que a de associação</a:t>
            </a:r>
          </a:p>
          <a:p>
            <a:endParaRPr lang="pt-PT" sz="2000" dirty="0"/>
          </a:p>
          <a:p>
            <a:r>
              <a:rPr lang="pt-PT" sz="2000" dirty="0"/>
              <a:t>• Indica que uma classe é um “container” de outra classe</a:t>
            </a:r>
          </a:p>
          <a:p>
            <a:r>
              <a:rPr lang="pt-PT" sz="2000" dirty="0"/>
              <a:t>• A classe contida não depende do “container” (então, se o “container” for destruído, a classe contida continua a existir)</a:t>
            </a:r>
          </a:p>
          <a:p>
            <a:r>
              <a:rPr lang="pt-PT" sz="2000" dirty="0"/>
              <a:t>• Do tipo: Classe A possui uma (ou mais) Classe B </a:t>
            </a:r>
            <a:br>
              <a:rPr lang="pt-PT" sz="2400" dirty="0"/>
            </a:br>
            <a:endParaRPr lang="pt-PT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BD0067-900E-FA90-BBA1-669B5CDDD2F4}"/>
              </a:ext>
            </a:extLst>
          </p:cNvPr>
          <p:cNvSpPr txBox="1"/>
          <p:nvPr/>
        </p:nvSpPr>
        <p:spPr>
          <a:xfrm>
            <a:off x="838200" y="1814306"/>
            <a:ext cx="5489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</a:t>
            </a: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000" b="1" dirty="0">
                <a:solidFill>
                  <a:srgbClr val="0070C0"/>
                </a:solidFill>
              </a:rPr>
              <a:t>Associação Ternária</a:t>
            </a:r>
            <a:r>
              <a:rPr lang="pt-PT" sz="2000" dirty="0"/>
              <a:t> conecta objetos de três classes</a:t>
            </a:r>
          </a:p>
          <a:p>
            <a:endParaRPr lang="pt-PT" sz="2000" dirty="0"/>
          </a:p>
          <a:p>
            <a:r>
              <a:rPr lang="pt-PT" sz="2000" dirty="0"/>
              <a:t>• Um losango indica o ponto de convergência/conexão das classes envolvidas</a:t>
            </a:r>
          </a:p>
          <a:p>
            <a:r>
              <a:rPr lang="pt-PT" sz="2000" dirty="0"/>
              <a:t>• Na prática, podemos ter associações n-árias, conectando n número de classes </a:t>
            </a:r>
            <a:br>
              <a:rPr lang="pt-PT" dirty="0"/>
            </a:b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A234D8-EB97-C0A6-83C6-753CC275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6741"/>
            <a:ext cx="4798663" cy="19071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D65514-4973-DAD1-82CF-BC3EC0C9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0" y="4970293"/>
            <a:ext cx="4798663" cy="13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35B01-94BA-0F5E-0D9B-FB20A628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DDB55-10AF-374C-41A0-65144AE0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Relações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FC120E-ECC0-D3DB-DB34-E4822EFC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FE3256E-FB7D-09D7-1C60-9BFD2425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2475FD-D4E9-9F97-789C-B73AD6FFABB2}"/>
              </a:ext>
            </a:extLst>
          </p:cNvPr>
          <p:cNvSpPr txBox="1"/>
          <p:nvPr/>
        </p:nvSpPr>
        <p:spPr>
          <a:xfrm>
            <a:off x="6922008" y="1814306"/>
            <a:ext cx="515590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/>
              <a:t>A </a:t>
            </a:r>
            <a:r>
              <a:rPr lang="pt-PT" sz="2000" b="1" dirty="0">
                <a:solidFill>
                  <a:srgbClr val="0070C0"/>
                </a:solidFill>
              </a:rPr>
              <a:t>Generalização/Herança </a:t>
            </a:r>
            <a:r>
              <a:rPr lang="pt-PT" sz="2000" dirty="0"/>
              <a:t>é uma elação entre um classe geral (superclasse/classe-mãe) e uma classe mais especifica dessa classe geral (subclasse/classe-filha)</a:t>
            </a:r>
          </a:p>
          <a:p>
            <a:endParaRPr lang="pt-PT" sz="2000" dirty="0"/>
          </a:p>
          <a:p>
            <a:r>
              <a:rPr lang="pt-PT" sz="2000" dirty="0"/>
              <a:t>• Indica a herança entre classes</a:t>
            </a:r>
          </a:p>
          <a:p>
            <a:r>
              <a:rPr lang="pt-PT" sz="2000" dirty="0"/>
              <a:t>• Do tipo: Classe A é do tipo classe B</a:t>
            </a:r>
          </a:p>
          <a:p>
            <a:r>
              <a:rPr lang="pt-PT" sz="2000" dirty="0"/>
              <a:t>• A classe filha herda atributos e métodos da classe mãe, alem de</a:t>
            </a:r>
          </a:p>
          <a:p>
            <a:r>
              <a:rPr lang="pt-PT" sz="2000" dirty="0"/>
              <a:t>poder possuir os seus próprios atributos e métodos </a:t>
            </a: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3134AC-BAD7-B2E3-F09F-2771BE443E6D}"/>
              </a:ext>
            </a:extLst>
          </p:cNvPr>
          <p:cNvSpPr txBox="1"/>
          <p:nvPr/>
        </p:nvSpPr>
        <p:spPr>
          <a:xfrm>
            <a:off x="838200" y="1814306"/>
            <a:ext cx="5489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</a:t>
            </a: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PT" sz="2000" b="1" dirty="0">
                <a:solidFill>
                  <a:srgbClr val="0070C0"/>
                </a:solidFill>
              </a:rPr>
              <a:t>Composição </a:t>
            </a:r>
            <a:r>
              <a:rPr lang="pt-PT" sz="2000" dirty="0"/>
              <a:t>é uma variação mais específica da agregação</a:t>
            </a:r>
          </a:p>
          <a:p>
            <a:endParaRPr lang="pt-PT" sz="2000" dirty="0"/>
          </a:p>
          <a:p>
            <a:r>
              <a:rPr lang="pt-PT" sz="2000" dirty="0"/>
              <a:t>• Indica uma dependência de ciclo de vida forte entre as classes</a:t>
            </a:r>
          </a:p>
          <a:p>
            <a:r>
              <a:rPr lang="pt-PT" sz="2000" dirty="0"/>
              <a:t>• Então quando um “container” é destruído, a classe contida é também</a:t>
            </a:r>
          </a:p>
          <a:p>
            <a:r>
              <a:rPr lang="pt-PT" sz="2000" dirty="0"/>
              <a:t>destruída</a:t>
            </a:r>
          </a:p>
          <a:p>
            <a:r>
              <a:rPr lang="pt-PT" sz="2000" dirty="0"/>
              <a:t>• Do tipo: Classe A é parte da classe B </a:t>
            </a: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56DF18-2489-887F-6323-A5D5BE00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59" y="4813577"/>
            <a:ext cx="4096512" cy="10106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CEAF6B-3A81-CF78-B4A3-D39077E3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768" y="5334284"/>
            <a:ext cx="3857728" cy="10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002F-DD52-401B-76A7-1B8E1046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18B8-F2EC-38F1-DBCC-EE6ADCEB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Classes: </a:t>
            </a:r>
            <a:br>
              <a:rPr lang="pt-PT" dirty="0"/>
            </a:br>
            <a:r>
              <a:rPr lang="pt-PT" dirty="0"/>
              <a:t>Classe Associativa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B70921-C7E1-2C4F-4722-A543951D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478254CF-5158-6624-6587-4F9BA43B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3D0A44-84E9-0A77-F53F-8C3A1D99A143}"/>
              </a:ext>
            </a:extLst>
          </p:cNvPr>
          <p:cNvSpPr txBox="1"/>
          <p:nvPr/>
        </p:nvSpPr>
        <p:spPr>
          <a:xfrm>
            <a:off x="1306068" y="1822643"/>
            <a:ext cx="9579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São produzidas quando ocorrem associações de multiplicidade muitos (1..* ou *) em todas as extremidades</a:t>
            </a:r>
          </a:p>
          <a:p>
            <a:endParaRPr lang="pt-PT" sz="2000" dirty="0"/>
          </a:p>
          <a:p>
            <a:r>
              <a:rPr lang="pt-PT" sz="2000" dirty="0"/>
              <a:t>No geral, existe atributos da associação que não podem ser armazenados em nenhuma das classes envolvidas </a:t>
            </a:r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2B0D0-E8FB-99B4-B06B-354E464E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6" y="3726090"/>
            <a:ext cx="6184318" cy="24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Engenharia de Software</a:t>
            </a:r>
          </a:p>
        </p:txBody>
      </p:sp>
      <p:pic>
        <p:nvPicPr>
          <p:cNvPr id="9" name="Marcador de Posição de Conteúdo 8" descr="Uma imagem com texto, círculo, desenho, Gráficos">
            <a:extLst>
              <a:ext uri="{FF2B5EF4-FFF2-40B4-BE49-F238E27FC236}">
                <a16:creationId xmlns:a16="http://schemas.microsoft.com/office/drawing/2014/main" id="{9AEE21A1-BA45-14C3-218D-933B47F9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248" y="1755648"/>
            <a:ext cx="5397777" cy="3778444"/>
          </a:xfr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F3FA10-8B00-564D-DE17-B51B7F62CF7B}"/>
              </a:ext>
            </a:extLst>
          </p:cNvPr>
          <p:cNvSpPr txBox="1"/>
          <p:nvPr/>
        </p:nvSpPr>
        <p:spPr>
          <a:xfrm>
            <a:off x="731520" y="1755648"/>
            <a:ext cx="5001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Área que se dedica ao desenvolvimento de software com qualidade e eficiência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r>
              <a:rPr lang="pt-PT" sz="2000" dirty="0"/>
              <a:t>Como fazemos isso?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Com técnicas e ferramentas como o Levantamento de Requisitos, Diagrama de Casos de Uso, Diagrama de Classes e Diagrama de Sequência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As ferramentas ajudam na análise, design e documentação dos sistemas de software</a:t>
            </a:r>
          </a:p>
        </p:txBody>
      </p:sp>
    </p:spTree>
    <p:extLst>
      <p:ext uri="{BB962C8B-B14F-4D97-AF65-F5344CB8AC3E}">
        <p14:creationId xmlns:p14="http://schemas.microsoft.com/office/powerpoint/2010/main" val="148928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CC3CD-9892-520E-1887-F89A832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51BB-C0AA-3C02-2391-6E12266A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Criar um Diagramas de Classes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7937CB-4A26-5C0C-F05E-7642F410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5831BEA-3587-43A8-6548-DC0A0B1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951C57-2227-A511-6D16-EADBDE9B5608}"/>
              </a:ext>
            </a:extLst>
          </p:cNvPr>
          <p:cNvSpPr txBox="1"/>
          <p:nvPr/>
        </p:nvSpPr>
        <p:spPr>
          <a:xfrm>
            <a:off x="838200" y="1814306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Identificar as classes principais: principais estruturas </a:t>
            </a:r>
            <a:r>
              <a:rPr lang="pt-PT" sz="2000" dirty="0" err="1"/>
              <a:t>abstractas</a:t>
            </a:r>
            <a:r>
              <a:rPr lang="pt-PT" sz="2000" dirty="0"/>
              <a:t> do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Identificar os atributos e métodos: defina as características e ações de cada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Identifique as relações: Identifique as associações, heranças e dependências entre as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Desenhar o diagrama: Usando símbolos gráficos para representar as classes, atributos, métodos e ralações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Documentar os detalhes: Fornecer descrições claras para cada classe, atributo e método </a:t>
            </a:r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23179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32E8-647D-88BC-0AB1-C64F875A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0076-CF5C-DE48-CE4D-FCCE43BD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Classes : resumo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0511D-097B-1D31-A5D6-6692F0CB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31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7D28B766-4B15-32E8-787E-480249EA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255189-F2DB-A24D-BB33-C7D90082C6C4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8C0143-A9CC-BFC1-957D-85BF61A4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2" y="1653160"/>
            <a:ext cx="10904904" cy="41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50D0-DC0E-B493-4E13-4F76EB8E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D61F8-6A7E-2221-E824-7D6EB3E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478" y="2973901"/>
            <a:ext cx="4212771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Exemplo de Diagrama de Classes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DA6D0F-1128-5B0B-02B8-5BC90EB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D7757DB9-EAA5-8252-57FF-D86A00E1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2D0251-C1E3-89F1-C56E-DFC43BA616DD}"/>
              </a:ext>
            </a:extLst>
          </p:cNvPr>
          <p:cNvSpPr txBox="1"/>
          <p:nvPr/>
        </p:nvSpPr>
        <p:spPr>
          <a:xfrm>
            <a:off x="326136" y="1690688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692575-10AA-E9A3-B3BF-638BB7B74225}"/>
              </a:ext>
            </a:extLst>
          </p:cNvPr>
          <p:cNvSpPr txBox="1"/>
          <p:nvPr/>
        </p:nvSpPr>
        <p:spPr>
          <a:xfrm>
            <a:off x="838200" y="1819739"/>
            <a:ext cx="10390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PT" sz="2400" dirty="0"/>
            </a:br>
            <a:br>
              <a:rPr lang="pt-PT" sz="2400" dirty="0"/>
            </a:br>
            <a:br>
              <a:rPr lang="pt-PT" sz="2000" dirty="0"/>
            </a:br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8" name="Imagem 7" descr="Uma imagem com texto, captura de ecrã, diagrama, Esquema">
            <a:extLst>
              <a:ext uri="{FF2B5EF4-FFF2-40B4-BE49-F238E27FC236}">
                <a16:creationId xmlns:a16="http://schemas.microsoft.com/office/drawing/2014/main" id="{B54B5805-9502-B7F9-96F9-A809643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006"/>
            <a:ext cx="6234947" cy="60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C7AC-6769-CF3C-8D43-D9548F49A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40414-44FD-F566-5BE0-D0E66C37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0C6143-2B7B-3747-C751-2B0575CF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33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AB6FCAD-876D-4908-029B-981095A6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842AE5-A2B2-BB78-C72B-D7295839534F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262AC9-153B-0238-1279-BBB1C76CF0E8}"/>
              </a:ext>
            </a:extLst>
          </p:cNvPr>
          <p:cNvSpPr txBox="1"/>
          <p:nvPr/>
        </p:nvSpPr>
        <p:spPr>
          <a:xfrm>
            <a:off x="838200" y="1600200"/>
            <a:ext cx="110855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Usando os elementos do exercício anterior, construa um diagrama de Classes.</a:t>
            </a:r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" name="Gráfico 9" descr="Abrir livro com candeeiro de mesa, livros, caneta e lápis">
            <a:extLst>
              <a:ext uri="{FF2B5EF4-FFF2-40B4-BE49-F238E27FC236}">
                <a16:creationId xmlns:a16="http://schemas.microsoft.com/office/drawing/2014/main" id="{56F2BF8B-174D-D285-41AA-B9131783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-81248"/>
            <a:ext cx="1923288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57D1-7C8A-35EB-DD19-D731BF9F1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8D4C6-09B7-E25B-CED0-1341AF6E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Diagramas de Sequência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22065C-43DB-4AEA-C8C0-0B6396B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89D5E0F-4491-4410-B2B7-A4DF2EE8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A6AA20-B532-F951-C39E-D0CFA12DB6AD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91FF05-72A7-8E7F-671A-6B951080E8BD}"/>
              </a:ext>
            </a:extLst>
          </p:cNvPr>
          <p:cNvSpPr txBox="1"/>
          <p:nvPr/>
        </p:nvSpPr>
        <p:spPr>
          <a:xfrm>
            <a:off x="1001487" y="1977965"/>
            <a:ext cx="43325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O </a:t>
            </a:r>
            <a:r>
              <a:rPr lang="pt-PT" sz="2200" dirty="0" err="1"/>
              <a:t>Sequence</a:t>
            </a:r>
            <a:r>
              <a:rPr lang="pt-PT" sz="2200" dirty="0"/>
              <a:t> </a:t>
            </a:r>
            <a:r>
              <a:rPr lang="pt-PT" sz="2200" dirty="0" err="1"/>
              <a:t>Diagram</a:t>
            </a:r>
            <a:r>
              <a:rPr lang="pt-PT" sz="2200" dirty="0"/>
              <a:t> é uma representação visual da interação entre objetos ou partes de um sistema ao longo do tempo</a:t>
            </a:r>
          </a:p>
          <a:p>
            <a:endParaRPr lang="pt-PT" sz="2200" dirty="0"/>
          </a:p>
          <a:p>
            <a:r>
              <a:rPr lang="pt-PT" sz="2200" dirty="0"/>
              <a:t>• Mostra a ordem das mensagens trocadas entre os objetos</a:t>
            </a:r>
          </a:p>
          <a:p>
            <a:r>
              <a:rPr lang="pt-PT" sz="2200" dirty="0"/>
              <a:t>• Fornece uma visão dinâmica do comportamento do sistema </a:t>
            </a:r>
            <a:br>
              <a:rPr lang="pt-PT" sz="2000" dirty="0"/>
            </a:br>
            <a:endParaRPr lang="pt-PT" sz="2000" dirty="0"/>
          </a:p>
        </p:txBody>
      </p:sp>
      <p:pic>
        <p:nvPicPr>
          <p:cNvPr id="8" name="Imagem 7" descr="Uma imagem com texto, captura de ecrã, diagrama">
            <a:extLst>
              <a:ext uri="{FF2B5EF4-FFF2-40B4-BE49-F238E27FC236}">
                <a16:creationId xmlns:a16="http://schemas.microsoft.com/office/drawing/2014/main" id="{7A23106E-F835-3747-8D9B-94885EA1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42" y="1261105"/>
            <a:ext cx="6045771" cy="4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6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D9CE-B5B0-84DD-08BA-5C276302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56EB-B2D2-88ED-F875-8E0BBE8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Elementos do </a:t>
            </a:r>
            <a:br>
              <a:rPr lang="pt-PT" dirty="0"/>
            </a:br>
            <a:r>
              <a:rPr lang="pt-PT" dirty="0"/>
              <a:t>Diagramas de Sequência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D7E4AB-A9A9-4BAF-201D-339186F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6154FE79-0F56-9D2D-6014-67813928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C3C11C-1471-56BD-00D6-05D765F06BB9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8A126F-1FB7-A6C0-1F80-A71FD81AB613}"/>
              </a:ext>
            </a:extLst>
          </p:cNvPr>
          <p:cNvSpPr txBox="1"/>
          <p:nvPr/>
        </p:nvSpPr>
        <p:spPr>
          <a:xfrm>
            <a:off x="838200" y="2440895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b="0" i="0" dirty="0">
              <a:solidFill>
                <a:srgbClr val="000000"/>
              </a:solidFill>
              <a:effectLst/>
              <a:latin typeface="Calibri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5"/>
                </a:solidFill>
              </a:rPr>
              <a:t>Objetos: </a:t>
            </a:r>
            <a:r>
              <a:rPr lang="pt-PT" sz="2000" dirty="0"/>
              <a:t>Representam as partes ou componentes do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5"/>
                </a:solidFill>
              </a:rPr>
              <a:t>Mensagens</a:t>
            </a:r>
            <a:r>
              <a:rPr lang="pt-PT" sz="2000" dirty="0"/>
              <a:t>: Comunicação entre os objetos, indicando a ordem e os parâmetros das mensagens trocadas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5"/>
                </a:solidFill>
              </a:rPr>
              <a:t>Linhas de vida: </a:t>
            </a:r>
            <a:r>
              <a:rPr lang="pt-PT" sz="2000" dirty="0"/>
              <a:t>Representam a existência de um objeto ao longo do tempo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932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DAF01-94A6-C090-5988-C2C2F7CC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5F5DD-56EC-AAE6-A182-E1546AC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Criar um Diagrama de Sequência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454CAA-BF5E-A399-2EA2-D21F208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36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2ECB1C4-7449-3310-BF9C-44149D7E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7B23C-3E67-4565-0D20-E0BBB1F4675E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A25CB3-8380-62A6-33C9-4B1D170A49E3}"/>
              </a:ext>
            </a:extLst>
          </p:cNvPr>
          <p:cNvSpPr txBox="1"/>
          <p:nvPr/>
        </p:nvSpPr>
        <p:spPr>
          <a:xfrm>
            <a:off x="838200" y="1814306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200" dirty="0"/>
          </a:p>
          <a:p>
            <a:r>
              <a:rPr lang="pt-PT" sz="2200" dirty="0"/>
              <a:t>• </a:t>
            </a:r>
            <a:r>
              <a:rPr lang="pt-PT" sz="2200" b="1" dirty="0"/>
              <a:t>Identificar os objetos envolvidos: </a:t>
            </a:r>
            <a:r>
              <a:rPr lang="pt-PT" sz="2200" dirty="0"/>
              <a:t>as partes ou componentes do sistema que interagem entre si</a:t>
            </a:r>
          </a:p>
          <a:p>
            <a:endParaRPr lang="pt-PT" sz="2200" dirty="0"/>
          </a:p>
          <a:p>
            <a:r>
              <a:rPr lang="pt-PT" sz="2200" b="1" dirty="0"/>
              <a:t>• Identificar as mensagens: </a:t>
            </a:r>
            <a:r>
              <a:rPr lang="pt-PT" sz="2200" dirty="0"/>
              <a:t>trocas entre os objetos e sua ordem</a:t>
            </a:r>
          </a:p>
          <a:p>
            <a:endParaRPr lang="pt-PT" sz="2200" dirty="0"/>
          </a:p>
          <a:p>
            <a:r>
              <a:rPr lang="pt-PT" sz="2200" b="1" dirty="0"/>
              <a:t>• Desenhar o diagrama: </a:t>
            </a:r>
            <a:r>
              <a:rPr lang="pt-PT" sz="2200" dirty="0"/>
              <a:t>usando símbolos gráficos para representar os objetos, as mensagens e as linhas de vida</a:t>
            </a:r>
          </a:p>
          <a:p>
            <a:endParaRPr lang="pt-PT" sz="2200" dirty="0"/>
          </a:p>
          <a:p>
            <a:r>
              <a:rPr lang="pt-PT" sz="2200" dirty="0"/>
              <a:t>• </a:t>
            </a:r>
            <a:r>
              <a:rPr lang="pt-PT" sz="2200" b="1" dirty="0"/>
              <a:t>Documentar os detalhes: </a:t>
            </a:r>
            <a:r>
              <a:rPr lang="pt-PT" sz="2200" dirty="0"/>
              <a:t>Fornecer descrições claras para cada objeto e mensagem </a:t>
            </a:r>
            <a:br>
              <a:rPr lang="pt-PT" sz="2200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672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B301-F772-9C63-C2DB-36E0FD2C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111F-CFC2-31A0-A266-A024460B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1" y="241774"/>
            <a:ext cx="7790252" cy="1715365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Diagrama de Sequência: exemplo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49183D-F4AF-0233-138E-281DBE9F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37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5E95E3C-7ADE-199D-249D-2CCFCD9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pic>
        <p:nvPicPr>
          <p:cNvPr id="7" name="Imagem 6" descr="Uma imagem com texto, captura de ecrã, file, Retângulo">
            <a:extLst>
              <a:ext uri="{FF2B5EF4-FFF2-40B4-BE49-F238E27FC236}">
                <a16:creationId xmlns:a16="http://schemas.microsoft.com/office/drawing/2014/main" id="{B88B8721-C359-C497-6B82-D84A8AB0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46" y="1709197"/>
            <a:ext cx="10329554" cy="41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04FBD-95BF-0B8E-8750-6C66C3C5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2D678-FCFC-9A0B-5AAA-4685A715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888" y="2347496"/>
            <a:ext cx="3820623" cy="157773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Diagrama de Sequência: exemplo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32DE41-DD52-A765-3615-3B269D7F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71F8DEBE-3C2A-01B8-FDD0-DE22BF1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pic>
        <p:nvPicPr>
          <p:cNvPr id="4" name="Imagem 3" descr="Uma imagem com texto, captura de ecrã, número, Paralelo">
            <a:extLst>
              <a:ext uri="{FF2B5EF4-FFF2-40B4-BE49-F238E27FC236}">
                <a16:creationId xmlns:a16="http://schemas.microsoft.com/office/drawing/2014/main" id="{47BAE8BA-1A96-6C41-170F-56467BAA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525"/>
            <a:ext cx="744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9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62863-EB61-9403-3282-0B9B7D7C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99ADE-FDE3-0C16-8438-8B98E624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A56E9F-E713-1B06-C9CE-D29852A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0A631DD-F306-4D41-FB09-DCE484A6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D53940-834D-7DA3-F729-E54B133A76D3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24E954-EE48-A8CC-C96D-CBACF8AAB984}"/>
              </a:ext>
            </a:extLst>
          </p:cNvPr>
          <p:cNvSpPr txBox="1"/>
          <p:nvPr/>
        </p:nvSpPr>
        <p:spPr>
          <a:xfrm>
            <a:off x="838200" y="1600200"/>
            <a:ext cx="110855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Usando os elementos do exercício anterior, construa um diagrama </a:t>
            </a:r>
            <a:r>
              <a:rPr lang="pt-PT" sz="2000"/>
              <a:t>de sequência.</a:t>
            </a:r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" name="Gráfico 9" descr="Abrir livro com candeeiro de mesa, livros, caneta e lápis">
            <a:extLst>
              <a:ext uri="{FF2B5EF4-FFF2-40B4-BE49-F238E27FC236}">
                <a16:creationId xmlns:a16="http://schemas.microsoft.com/office/drawing/2014/main" id="{5A873EA4-784A-3BE0-8FCF-954E41D4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-81248"/>
            <a:ext cx="1923288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00AF2-6E25-BC58-3386-4680B47C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ACB36-075A-C123-3989-F6BEE59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F2B8F0-8303-21E9-F272-67E5B159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6BD91F4B-88FC-1B82-8BC7-F052559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55DBFA-EE4F-4CD3-EC6F-D9738FBD27BE}"/>
              </a:ext>
            </a:extLst>
          </p:cNvPr>
          <p:cNvSpPr txBox="1"/>
          <p:nvPr/>
        </p:nvSpPr>
        <p:spPr>
          <a:xfrm>
            <a:off x="624840" y="1743907"/>
            <a:ext cx="107289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Requisitos são declarações claras e concisas das funcionalidades e restrições que um sistema de software deve cumprir.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Identificação, documentação e validação das necessidades dos </a:t>
            </a:r>
            <a:r>
              <a:rPr lang="pt-PT" sz="2200" i="1" dirty="0" err="1"/>
              <a:t>stakeholders</a:t>
            </a:r>
            <a:endParaRPr lang="pt-PT" sz="2200" dirty="0"/>
          </a:p>
          <a:p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Crucial para o sucesso do </a:t>
            </a:r>
            <a:r>
              <a:rPr lang="pt-PT" sz="2200" dirty="0" err="1"/>
              <a:t>projecto</a:t>
            </a:r>
            <a:r>
              <a:rPr lang="pt-PT" sz="2200" dirty="0"/>
              <a:t>: define o que será construído e como satisfará as necessidades dos clientes e utilizadores finais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Deve incluir todos os intervenientes do </a:t>
            </a:r>
            <a:r>
              <a:rPr lang="pt-PT" sz="2200" dirty="0" err="1"/>
              <a:t>projecto</a:t>
            </a: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r>
              <a:rPr lang="pt-PT" sz="2200" dirty="0">
                <a:solidFill>
                  <a:srgbClr val="FF0000"/>
                </a:solidFill>
              </a:rPr>
              <a:t>Nota: </a:t>
            </a:r>
            <a:r>
              <a:rPr lang="pt-PT" sz="2200" dirty="0"/>
              <a:t>Muitas vezes os clientes não têm conhecimentos técnico suficiente para entender todos os passos e cabe-nos explorar para que não sejam omitidas acidentalmente questões relevantes. Exemplo: tipos de utilizadores do software, conteúdo que pretendem editar, etc..</a:t>
            </a:r>
          </a:p>
        </p:txBody>
      </p:sp>
    </p:spTree>
    <p:extLst>
      <p:ext uri="{BB962C8B-B14F-4D97-AF65-F5344CB8AC3E}">
        <p14:creationId xmlns:p14="http://schemas.microsoft.com/office/powerpoint/2010/main" val="507968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C8C9A-AEF6-1FDB-73A3-02D59043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3E0EA-5A0A-24BA-60DC-49C89D2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Diagrama de </a:t>
            </a:r>
            <a:r>
              <a:rPr lang="pt-PT" dirty="0" err="1"/>
              <a:t>Actividades</a:t>
            </a:r>
            <a:r>
              <a:rPr lang="pt-PT" dirty="0"/>
              <a:t>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9E7A9F-E8B4-F813-B9B8-EF771782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2E33CA85-D7B3-E716-0B3E-15021565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6C969C-9199-7BE1-D892-9695A930A1C4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0DB61A-5428-A4F3-5AD9-14ACA9D03126}"/>
              </a:ext>
            </a:extLst>
          </p:cNvPr>
          <p:cNvSpPr txBox="1"/>
          <p:nvPr/>
        </p:nvSpPr>
        <p:spPr>
          <a:xfrm>
            <a:off x="838200" y="1676194"/>
            <a:ext cx="41148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Variante de uma máquina de estádios em cujos estados podem estar </a:t>
            </a:r>
            <a:r>
              <a:rPr lang="pt-PT" sz="2200" dirty="0" err="1"/>
              <a:t>activos</a:t>
            </a:r>
            <a:r>
              <a:rPr lang="pt-PT" sz="2200" dirty="0"/>
              <a:t> simultaneamente.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As transições são tipicamente despoletadas quando a anterior é completada.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é essencialmente uma versão avançada de um fluxograma que modela o fluxo de uma atividade para outra atividade.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endParaRPr lang="pt-PT" sz="2200" dirty="0"/>
          </a:p>
          <a:p>
            <a:br>
              <a:rPr lang="pt-PT" sz="22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m 3" descr="Uma imagem com texto, captura de ecrã, diagrama, Esquema">
            <a:extLst>
              <a:ext uri="{FF2B5EF4-FFF2-40B4-BE49-F238E27FC236}">
                <a16:creationId xmlns:a16="http://schemas.microsoft.com/office/drawing/2014/main" id="{BA97A2C2-82AD-C0A6-2AB4-45EE8291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780" y="1814306"/>
            <a:ext cx="7085155" cy="43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6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677B-CF16-2F78-3D54-2770275F6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04D34-8691-3372-2A08-CF175A4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03437"/>
            <a:ext cx="5344886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Símbolos do Diagrama de </a:t>
            </a:r>
            <a:r>
              <a:rPr lang="pt-PT" dirty="0" err="1"/>
              <a:t>Actividades</a:t>
            </a:r>
            <a:r>
              <a:rPr lang="pt-PT" dirty="0"/>
              <a:t>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96FA41-EBD9-BAE0-A1C4-A79216E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41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49337211-FC89-FE0C-FF68-4B8FE066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61D7F7-7266-7B13-FE92-32222751FF48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pic>
        <p:nvPicPr>
          <p:cNvPr id="8" name="Imagem 7" descr="Uma imagem com texto, diagrama, captura de ecrã, círculo&#10;&#10;Descrição gerada automaticamente">
            <a:extLst>
              <a:ext uri="{FF2B5EF4-FFF2-40B4-BE49-F238E27FC236}">
                <a16:creationId xmlns:a16="http://schemas.microsoft.com/office/drawing/2014/main" id="{C2CE9F6D-650F-3273-0259-49AA1CB0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57" y="391885"/>
            <a:ext cx="3533657" cy="57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5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4910-2C41-84C9-AB3E-6A1946FD0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651D2-4097-37F2-08A8-B133F9D5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437923"/>
            <a:ext cx="731520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Exemplo de Diagrama de </a:t>
            </a:r>
            <a:r>
              <a:rPr lang="pt-PT" dirty="0" err="1"/>
              <a:t>Actividades</a:t>
            </a:r>
            <a:r>
              <a:rPr lang="pt-PT" dirty="0"/>
              <a:t>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BF7CE2-0236-2DB6-6BA7-531909F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FD144008-82A8-F0AF-9C68-F87E9B19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pic>
        <p:nvPicPr>
          <p:cNvPr id="4" name="Imagem 3" descr="Uma imagem com texto, diagrama, Esquema, Tipo de letra">
            <a:extLst>
              <a:ext uri="{FF2B5EF4-FFF2-40B4-BE49-F238E27FC236}">
                <a16:creationId xmlns:a16="http://schemas.microsoft.com/office/drawing/2014/main" id="{F96126D5-1E5E-BB49-7CF1-5FAB965E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71" y="1216706"/>
            <a:ext cx="6020429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3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0B6FA-E0C5-153C-765D-2D3DD4574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8C88-99A5-19A7-55A2-BB2F43AF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84E0D3-7086-F8D5-8A48-EF1FAAB6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43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507D3ACA-A995-5D8E-C35A-104A3B6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385F7E-F043-A1C0-BB62-B9F50F98B878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39C7C1-7A56-76A3-5631-933FC2A8C64F}"/>
              </a:ext>
            </a:extLst>
          </p:cNvPr>
          <p:cNvSpPr txBox="1"/>
          <p:nvPr/>
        </p:nvSpPr>
        <p:spPr>
          <a:xfrm>
            <a:off x="838200" y="1600200"/>
            <a:ext cx="110855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Usando os elementos do exercício anterior, construa um diagrama de </a:t>
            </a:r>
            <a:r>
              <a:rPr lang="pt-PT" sz="2000" dirty="0" err="1"/>
              <a:t>Actividades</a:t>
            </a:r>
            <a:r>
              <a:rPr lang="pt-PT" sz="2000" dirty="0"/>
              <a:t>.</a:t>
            </a:r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" name="Gráfico 9" descr="Abrir livro com candeeiro de mesa, livros, caneta e lápis">
            <a:extLst>
              <a:ext uri="{FF2B5EF4-FFF2-40B4-BE49-F238E27FC236}">
                <a16:creationId xmlns:a16="http://schemas.microsoft.com/office/drawing/2014/main" id="{1112C961-41A3-9B66-9CDB-B6608DF88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-81248"/>
            <a:ext cx="1923288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BD5B-0D4E-3D28-4AFB-5AA8AC40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101E1-57DA-6B01-6473-2142B965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dirty="0"/>
              <a:t>Conclusão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E8B65D8-C878-3DFE-4B49-86E46151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3961993A-C840-2F6D-B460-AD72CEEA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 dirty="0"/>
              <a:t>CESAE | UML | Sara Monteiro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3AF72C-3BAA-1136-536C-809A2B7B4650}"/>
              </a:ext>
            </a:extLst>
          </p:cNvPr>
          <p:cNvSpPr txBox="1"/>
          <p:nvPr/>
        </p:nvSpPr>
        <p:spPr>
          <a:xfrm>
            <a:off x="838200" y="181430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sz="2000" dirty="0"/>
            </a:br>
            <a:br>
              <a:rPr lang="pt-PT" sz="2000" dirty="0"/>
            </a:br>
            <a:br>
              <a:rPr lang="pt-PT" sz="2000" dirty="0"/>
            </a:b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7BE4B9-0006-3FCA-CC42-3A9F4FB3F18E}"/>
              </a:ext>
            </a:extLst>
          </p:cNvPr>
          <p:cNvSpPr txBox="1"/>
          <p:nvPr/>
        </p:nvSpPr>
        <p:spPr>
          <a:xfrm>
            <a:off x="838200" y="1814306"/>
            <a:ext cx="10515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O Levantamento de Requisitos, os Diagramas de Casos de Uso, os Diagramas de Classes, os Diagramas de Sequência e muitos outros </a:t>
            </a:r>
            <a:r>
              <a:rPr lang="pt-PT" sz="2200" dirty="0" err="1"/>
              <a:t>UMLs</a:t>
            </a:r>
            <a:r>
              <a:rPr lang="pt-PT" sz="2200" dirty="0"/>
              <a:t> são ferramentas essenciais na Engenharia de Software para analisar, projetar e documentar sistemas</a:t>
            </a:r>
          </a:p>
          <a:p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Ao utilizar estes diagramas de forma eficaz, poderemos visualizar e comunicar as funcionalidades, estrutura e comportamento do sistema de maneira clara e concisa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200" dirty="0"/>
              <a:t>Esta foi uma visão abrangente desses diagramas e como aplicá-los nos vossos trabalhos e projetos </a:t>
            </a:r>
            <a:br>
              <a:rPr lang="pt-PT" sz="2400" dirty="0"/>
            </a:br>
            <a:br>
              <a:rPr lang="pt-PT" sz="2200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8650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73CF-BF8A-49BB-F124-EC02748FE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3683-9D52-B2DC-2C6C-1A083F7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74EC28-0990-5540-193E-22EDDE44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60BA88E8-1E57-7E0F-1F1E-5C41AA3B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9DAECD-BB1C-9B63-2192-00156B80EFE4}"/>
              </a:ext>
            </a:extLst>
          </p:cNvPr>
          <p:cNvSpPr txBox="1"/>
          <p:nvPr/>
        </p:nvSpPr>
        <p:spPr>
          <a:xfrm>
            <a:off x="838200" y="1993392"/>
            <a:ext cx="107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40567-BD43-B94B-A3FF-C16CEEC42249}"/>
              </a:ext>
            </a:extLst>
          </p:cNvPr>
          <p:cNvSpPr txBox="1"/>
          <p:nvPr/>
        </p:nvSpPr>
        <p:spPr>
          <a:xfrm>
            <a:off x="838200" y="951414"/>
            <a:ext cx="1108557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br>
              <a:rPr lang="pt-PT" sz="2000" dirty="0"/>
            </a:br>
            <a:br>
              <a:rPr lang="pt-PT" dirty="0"/>
            </a:b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277353-8ACF-660C-9F46-6A5260FEC57A}"/>
              </a:ext>
            </a:extLst>
          </p:cNvPr>
          <p:cNvSpPr txBox="1"/>
          <p:nvPr/>
        </p:nvSpPr>
        <p:spPr>
          <a:xfrm>
            <a:off x="1289304" y="2432304"/>
            <a:ext cx="6117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2"/>
              </a:rPr>
              <a:t>Design e </a:t>
            </a:r>
            <a:r>
              <a:rPr lang="pt-PT" dirty="0" err="1">
                <a:hlinkClick r:id="rId2"/>
              </a:rPr>
              <a:t>Arquitectura</a:t>
            </a:r>
            <a:r>
              <a:rPr lang="pt-PT" dirty="0">
                <a:hlinkClick r:id="rId2"/>
              </a:rPr>
              <a:t> de Software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>Ferramentas para Criar Diagramas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https://app.diagrams.net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4"/>
              </a:rPr>
              <a:t>https://miro.com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5"/>
              </a:rPr>
              <a:t>https://lucid.app</a:t>
            </a:r>
            <a:endParaRPr lang="pt-PT" dirty="0"/>
          </a:p>
        </p:txBody>
      </p:sp>
      <p:pic>
        <p:nvPicPr>
          <p:cNvPr id="11" name="Gráfico 10" descr="Narração destaque">
            <a:extLst>
              <a:ext uri="{FF2B5EF4-FFF2-40B4-BE49-F238E27FC236}">
                <a16:creationId xmlns:a16="http://schemas.microsoft.com/office/drawing/2014/main" id="{91CC5FD2-9107-0534-A4AC-903EB66F6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7360" y="314401"/>
            <a:ext cx="1098283" cy="10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B2C1E-22E8-A438-AF45-C698D485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1B87-404B-E4B1-116B-602A9A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Impacto de um Levantamento </a:t>
            </a:r>
            <a:br>
              <a:rPr lang="pt-PT" dirty="0"/>
            </a:br>
            <a:r>
              <a:rPr lang="pt-PT" dirty="0"/>
              <a:t>de Requisitos incorreto </a:t>
            </a:r>
            <a:br>
              <a:rPr lang="pt-PT" dirty="0"/>
            </a:b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C35D34-66D8-DA53-FAD7-3B084A9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E5AF512-CBA6-36A2-CDDD-D24B173D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pic>
        <p:nvPicPr>
          <p:cNvPr id="4" name="Imagem 3" descr="Uma imagem com texto, esboço, diagrama, desenho">
            <a:extLst>
              <a:ext uri="{FF2B5EF4-FFF2-40B4-BE49-F238E27FC236}">
                <a16:creationId xmlns:a16="http://schemas.microsoft.com/office/drawing/2014/main" id="{7A353C84-BEA6-C88E-712B-EEAB42D5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49" y="2277015"/>
            <a:ext cx="5312560" cy="34930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CA8D555-1D52-E315-6142-98B233EF4477}"/>
              </a:ext>
            </a:extLst>
          </p:cNvPr>
          <p:cNvSpPr txBox="1"/>
          <p:nvPr/>
        </p:nvSpPr>
        <p:spPr>
          <a:xfrm>
            <a:off x="6367193" y="1506895"/>
            <a:ext cx="56235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Atrasos no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Aumento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Insatisfação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Baixa qualidade do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Desalinhamento com os objetivos do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Mudanças constantes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Desperdício de recursos 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Frustração da equipa de desenvolvimento</a:t>
            </a:r>
            <a:r>
              <a:rPr lang="pt-PT" sz="2000" dirty="0"/>
              <a:t>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47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DD76-5A04-1A72-5651-78CE6BE0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66F16-0E17-92C6-95AE-CE3A2B56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BC8EF4-9514-516D-F859-C0E5D348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EC76548-431B-3F71-8C04-E433082B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B24901-7B6C-E9A8-26F1-6C1A83BEDCE5}"/>
              </a:ext>
            </a:extLst>
          </p:cNvPr>
          <p:cNvSpPr txBox="1"/>
          <p:nvPr/>
        </p:nvSpPr>
        <p:spPr>
          <a:xfrm>
            <a:off x="838200" y="1690688"/>
            <a:ext cx="98511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Dois Tipos de Requisitos:</a:t>
            </a:r>
          </a:p>
          <a:p>
            <a:endParaRPr lang="pt-PT" sz="2000" dirty="0"/>
          </a:p>
          <a:p>
            <a:r>
              <a:rPr lang="pt-PT" sz="2000" b="1" dirty="0">
                <a:solidFill>
                  <a:srgbClr val="0070C0"/>
                </a:solidFill>
              </a:rPr>
              <a:t>Funcionais: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funções que o produto deve cumprir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Tarefas e processos que o sistema deve ser capaz de realizar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Ex: deve ser possível adicionar artigos ao carrinho de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r>
              <a:rPr lang="pt-PT" sz="2000" b="1" dirty="0">
                <a:solidFill>
                  <a:srgbClr val="0070C0"/>
                </a:solidFill>
              </a:rPr>
              <a:t>Não Funcionais: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Atributos associados à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Desempenho, Usabilidade, confiança, segurança, disponibilidade e manutenção, tecnologias envolvidas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Ex: deve usar software </a:t>
            </a:r>
            <a:r>
              <a:rPr lang="pt-PT" sz="2000" i="1" dirty="0"/>
              <a:t>open </a:t>
            </a:r>
            <a:r>
              <a:rPr lang="pt-PT" sz="2000" i="1" dirty="0" err="1"/>
              <a:t>source</a:t>
            </a:r>
            <a:r>
              <a:rPr lang="pt-PT" sz="2000" dirty="0"/>
              <a:t>, deve estar disponível 99% do tempo</a:t>
            </a:r>
          </a:p>
        </p:txBody>
      </p:sp>
    </p:spTree>
    <p:extLst>
      <p:ext uri="{BB962C8B-B14F-4D97-AF65-F5344CB8AC3E}">
        <p14:creationId xmlns:p14="http://schemas.microsoft.com/office/powerpoint/2010/main" val="32300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E722F-3A0E-A86E-61AD-2F40A92CC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09A6A-ECD4-39D7-28A4-2EF44A0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Processo de</a:t>
            </a:r>
            <a:br>
              <a:rPr lang="pt-PT" dirty="0"/>
            </a:br>
            <a:r>
              <a:rPr lang="pt-PT" dirty="0"/>
              <a:t>Levantamento de Requisitos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2AC7B1-0BA4-80E7-B944-5ECA4FCA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D4BF0744-EEED-FB2B-7998-831B822E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DDA576-AF9A-E8AF-9610-E077F0B4B12C}"/>
              </a:ext>
            </a:extLst>
          </p:cNvPr>
          <p:cNvSpPr txBox="1"/>
          <p:nvPr/>
        </p:nvSpPr>
        <p:spPr>
          <a:xfrm>
            <a:off x="838200" y="1993392"/>
            <a:ext cx="10765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• Identificar </a:t>
            </a:r>
            <a:r>
              <a:rPr lang="pt-PT" sz="2200" dirty="0" err="1"/>
              <a:t>stakeholders</a:t>
            </a:r>
            <a:r>
              <a:rPr lang="pt-PT" sz="2200" dirty="0"/>
              <a:t> e partes interessadas no </a:t>
            </a:r>
            <a:r>
              <a:rPr lang="pt-PT" sz="2200" dirty="0" err="1"/>
              <a:t>projecto</a:t>
            </a:r>
            <a:endParaRPr lang="pt-P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r>
              <a:rPr lang="pt-PT" sz="2200" dirty="0"/>
              <a:t>• Entender o contexto e 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r>
              <a:rPr lang="pt-PT" sz="2200" dirty="0"/>
              <a:t>• Identificar requisitos funcionais e não funcionais.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r>
              <a:rPr lang="pt-PT" sz="2200" dirty="0"/>
              <a:t>• Documentar os requisitos: pode incluir criação de documentos, diagramas e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200" dirty="0"/>
          </a:p>
          <a:p>
            <a:r>
              <a:rPr lang="pt-PT" sz="2200" dirty="0"/>
              <a:t>• Validação de requisitos: revisões e validações formais.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21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17D8-F03F-F8FB-7EC1-549B9B64A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E4BF1-EB0E-8B55-2B34-B52F33C2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Desafios e Boas Práticas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5EEB61-30DE-DECC-5583-312A4DB2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B9771AB1-31B8-8542-45ED-A72A27A0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72345C-5968-0955-269F-933D9671225B}"/>
              </a:ext>
            </a:extLst>
          </p:cNvPr>
          <p:cNvSpPr txBox="1"/>
          <p:nvPr/>
        </p:nvSpPr>
        <p:spPr>
          <a:xfrm>
            <a:off x="838200" y="1816199"/>
            <a:ext cx="45933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b="1" dirty="0">
                <a:solidFill>
                  <a:srgbClr val="FFC000"/>
                </a:solidFill>
              </a:rPr>
              <a:t>Desafios</a:t>
            </a:r>
          </a:p>
          <a:p>
            <a:endParaRPr lang="pt-PT" sz="2000" b="0" i="0" dirty="0">
              <a:solidFill>
                <a:srgbClr val="404040"/>
              </a:solidFill>
              <a:effectLst/>
              <a:latin typeface="ArialMT"/>
            </a:endParaRPr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200" dirty="0"/>
              <a:t>Mudanças frequentes nos requisitos</a:t>
            </a:r>
          </a:p>
          <a:p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200" dirty="0"/>
              <a:t>Compreensão inadequada das necessidades dos utilizadores</a:t>
            </a:r>
          </a:p>
          <a:p>
            <a:endParaRPr lang="pt-PT" sz="2000" b="0" i="0" dirty="0">
              <a:solidFill>
                <a:srgbClr val="404040"/>
              </a:solidFill>
              <a:effectLst/>
              <a:latin typeface="Calibri" panose="020F0502020204030204" pitchFamily="34" charset="0"/>
            </a:endParaRPr>
          </a:p>
          <a:p>
            <a:r>
              <a:rPr lang="pt-PT" sz="2000" b="0" i="0" dirty="0">
                <a:solidFill>
                  <a:srgbClr val="404040"/>
                </a:solidFill>
                <a:effectLst/>
                <a:latin typeface="ArialMT"/>
              </a:rPr>
              <a:t>• </a:t>
            </a:r>
            <a:r>
              <a:rPr lang="pt-PT" sz="2200" dirty="0"/>
              <a:t>Comunicação deficiente entre a equipa de desenvolvimento e os </a:t>
            </a:r>
            <a:r>
              <a:rPr lang="pt-PT" sz="2200" dirty="0" err="1"/>
              <a:t>stakeholders</a:t>
            </a:r>
            <a:r>
              <a:rPr lang="pt-PT" sz="2200" dirty="0"/>
              <a:t> </a:t>
            </a:r>
            <a:br>
              <a:rPr lang="pt-PT" sz="2400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4E5FAB-699C-2E2B-EDF4-CDD751F75175}"/>
              </a:ext>
            </a:extLst>
          </p:cNvPr>
          <p:cNvSpPr txBox="1"/>
          <p:nvPr/>
        </p:nvSpPr>
        <p:spPr>
          <a:xfrm>
            <a:off x="6096000" y="1816199"/>
            <a:ext cx="4767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b="1" dirty="0">
                <a:solidFill>
                  <a:srgbClr val="00B050"/>
                </a:solidFill>
              </a:rPr>
              <a:t>Boas </a:t>
            </a:r>
            <a:r>
              <a:rPr lang="pt-PT" sz="2200" b="1" dirty="0" err="1">
                <a:solidFill>
                  <a:srgbClr val="00B050"/>
                </a:solidFill>
              </a:rPr>
              <a:t>Prácticas</a:t>
            </a:r>
            <a:endParaRPr lang="pt-PT" sz="2200" b="1" dirty="0">
              <a:solidFill>
                <a:srgbClr val="00B050"/>
              </a:solidFill>
            </a:endParaRPr>
          </a:p>
          <a:p>
            <a:endParaRPr lang="pt-PT" sz="2200" dirty="0"/>
          </a:p>
          <a:p>
            <a:r>
              <a:rPr lang="pt-PT" sz="2200" dirty="0"/>
              <a:t>• Envolver os </a:t>
            </a:r>
            <a:r>
              <a:rPr lang="pt-PT" sz="2200" dirty="0" err="1"/>
              <a:t>stakeholders</a:t>
            </a:r>
            <a:r>
              <a:rPr lang="pt-PT" sz="2200" dirty="0"/>
              <a:t> desde o início</a:t>
            </a:r>
          </a:p>
          <a:p>
            <a:endParaRPr lang="pt-PT" sz="2200" dirty="0"/>
          </a:p>
          <a:p>
            <a:r>
              <a:rPr lang="pt-PT" sz="2200" dirty="0"/>
              <a:t>• Utilizar ferramentas de modelagem e documentação adequadas</a:t>
            </a:r>
          </a:p>
          <a:p>
            <a:endParaRPr lang="pt-PT" sz="2200" dirty="0"/>
          </a:p>
          <a:p>
            <a:r>
              <a:rPr lang="pt-PT" sz="2200" dirty="0"/>
              <a:t>• Manter um processo de revisão contínua dos requisitos </a:t>
            </a:r>
            <a:br>
              <a:rPr lang="pt-PT" sz="2400" dirty="0"/>
            </a:br>
            <a:br>
              <a:rPr lang="pt-PT" sz="2400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724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AB64-A720-2297-8CE4-11F677B6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5CF92-C9A7-A58E-0783-23B888BF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3CAA2B9-A912-B928-9992-79C3138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46FD361-FEC7-4F09-9C9C-EDB4EA31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23D43F-7A5F-0022-976A-2955ED9B996F}"/>
              </a:ext>
            </a:extLst>
          </p:cNvPr>
          <p:cNvSpPr txBox="1"/>
          <p:nvPr/>
        </p:nvSpPr>
        <p:spPr>
          <a:xfrm>
            <a:off x="838200" y="1993392"/>
            <a:ext cx="10765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70C0"/>
                </a:solidFill>
              </a:rPr>
              <a:t>Produto: </a:t>
            </a:r>
            <a:r>
              <a:rPr lang="pt-PT" sz="2000" dirty="0"/>
              <a:t>briefing com um cliente que pretende a criação de uma aplicação mobile de gestão de tickets de atendimento num Centro de Saúde</a:t>
            </a:r>
          </a:p>
          <a:p>
            <a:endParaRPr lang="pt-PT" sz="2200" dirty="0"/>
          </a:p>
          <a:p>
            <a:r>
              <a:rPr lang="pt-PT" sz="2000" b="1" dirty="0">
                <a:solidFill>
                  <a:srgbClr val="0070C0"/>
                </a:solidFill>
              </a:rPr>
              <a:t>Requisitos funcionais:</a:t>
            </a:r>
          </a:p>
          <a:p>
            <a:r>
              <a:rPr lang="pt-PT" sz="2000" dirty="0"/>
              <a:t>• Cada utilizador deve poder fazer registo, login e </a:t>
            </a:r>
            <a:r>
              <a:rPr lang="pt-PT" sz="2000" dirty="0" err="1"/>
              <a:t>logout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• É permitido recuperar a password</a:t>
            </a:r>
          </a:p>
          <a:p>
            <a:endParaRPr lang="pt-PT" sz="2000" dirty="0"/>
          </a:p>
          <a:p>
            <a:r>
              <a:rPr lang="pt-PT" sz="2000" dirty="0"/>
              <a:t>• O Utilizador pode fazer o pedido de um ticket para três tipos de atendimento: consulta marcada, urgência, enfermagem</a:t>
            </a:r>
          </a:p>
          <a:p>
            <a:endParaRPr lang="pt-PT" sz="2000" dirty="0"/>
          </a:p>
          <a:p>
            <a:r>
              <a:rPr lang="pt-PT" sz="2000" dirty="0"/>
              <a:t>• É possível verificar, para cada serviço, a que horas iniciou o atendimento, em</a:t>
            </a:r>
          </a:p>
          <a:p>
            <a:r>
              <a:rPr lang="pt-PT" sz="2000" dirty="0"/>
              <a:t>que lugar vai, quantos faltam para o seu, média de tempo para atendimento do utente seguinte e data de término do respetivo atendimento 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6813809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9DF898270C343811ADA0A31C0A30A" ma:contentTypeVersion="12" ma:contentTypeDescription="Create a new document." ma:contentTypeScope="" ma:versionID="756bf03aba3c96ced14548ed8382cf1c">
  <xsd:schema xmlns:xsd="http://www.w3.org/2001/XMLSchema" xmlns:xs="http://www.w3.org/2001/XMLSchema" xmlns:p="http://schemas.microsoft.com/office/2006/metadata/properties" xmlns:ns2="b9b11674-2510-450f-b1a9-fef3d0ea39d4" xmlns:ns3="9a5dce74-5138-464d-b444-c36e9ebdfd66" targetNamespace="http://schemas.microsoft.com/office/2006/metadata/properties" ma:root="true" ma:fieldsID="bc1effc85f581c1ceb6b2cc025f6f02c" ns2:_="" ns3:_="">
    <xsd:import namespace="b9b11674-2510-450f-b1a9-fef3d0ea39d4"/>
    <xsd:import namespace="9a5dce74-5138-464d-b444-c36e9ebdf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11674-2510-450f-b1a9-fef3d0ea39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ce74-5138-464d-b444-c36e9ebdfd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f9ab81-4c6c-42dd-bca9-94963b286d18}" ma:internalName="TaxCatchAll" ma:showField="CatchAllData" ma:web="9a5dce74-5138-464d-b444-c36e9ebdfd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5dce74-5138-464d-b444-c36e9ebdfd66" xsi:nil="true"/>
    <lcf76f155ced4ddcb4097134ff3c332f xmlns="b9b11674-2510-450f-b1a9-fef3d0ea39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61FE92-C250-499A-9B66-F98C817E6C39}"/>
</file>

<file path=customXml/itemProps2.xml><?xml version="1.0" encoding="utf-8"?>
<ds:datastoreItem xmlns:ds="http://schemas.openxmlformats.org/officeDocument/2006/customXml" ds:itemID="{ECCDF980-B86B-484B-A440-834ED8323CE3}"/>
</file>

<file path=customXml/itemProps3.xml><?xml version="1.0" encoding="utf-8"?>
<ds:datastoreItem xmlns:ds="http://schemas.openxmlformats.org/officeDocument/2006/customXml" ds:itemID="{69BDBBF7-5BBB-41DA-9119-031A0049F84E}"/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726</TotalTime>
  <Words>2806</Words>
  <Application>Microsoft Office PowerPoint</Application>
  <PresentationFormat>Ecrã Panorâmico</PresentationFormat>
  <Paragraphs>476</Paragraphs>
  <Slides>45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45</vt:i4>
      </vt:variant>
    </vt:vector>
  </HeadingPairs>
  <TitlesOfParts>
    <vt:vector size="52" baseType="lpstr">
      <vt:lpstr>Arial</vt:lpstr>
      <vt:lpstr>ArialMT</vt:lpstr>
      <vt:lpstr>Calibri</vt:lpstr>
      <vt:lpstr>Calibri Light</vt:lpstr>
      <vt:lpstr>Calibri-Light</vt:lpstr>
      <vt:lpstr>Roobert PRO</vt:lpstr>
      <vt:lpstr>PPT-Aulas</vt:lpstr>
      <vt:lpstr>Software Developer Fevereiro_24</vt:lpstr>
      <vt:lpstr>UML </vt:lpstr>
      <vt:lpstr>Engenharia de Software</vt:lpstr>
      <vt:lpstr>Levantamento de Requisitos</vt:lpstr>
      <vt:lpstr> Impacto de um Levantamento  de Requisitos incorreto  </vt:lpstr>
      <vt:lpstr>Levantamento de Requisitos</vt:lpstr>
      <vt:lpstr>Processo de Levantamento de Requisitos</vt:lpstr>
      <vt:lpstr>Desafios e Boas Práticas</vt:lpstr>
      <vt:lpstr>Exemplo</vt:lpstr>
      <vt:lpstr>Exemplo</vt:lpstr>
      <vt:lpstr>Exemplo</vt:lpstr>
      <vt:lpstr>Exercício </vt:lpstr>
      <vt:lpstr>Diagramas de Casos de Uso</vt:lpstr>
      <vt:lpstr>Diagramas de Casos de Uso: Elementos</vt:lpstr>
      <vt:lpstr>Diagramas de Casos de Uso: Relações de Elementos</vt:lpstr>
      <vt:lpstr>Criar Diagramas de Casos de Uso</vt:lpstr>
      <vt:lpstr>Exemplo Diagrama  de Casos de Uso</vt:lpstr>
      <vt:lpstr>Exemplo Diagrama  de Casos de Uso em Website</vt:lpstr>
      <vt:lpstr>Exercício </vt:lpstr>
      <vt:lpstr>Diagramas de Classes</vt:lpstr>
      <vt:lpstr>Diagramas de Classes:</vt:lpstr>
      <vt:lpstr>Diagramas de Classes</vt:lpstr>
      <vt:lpstr>Diagramas de Classes</vt:lpstr>
      <vt:lpstr> Diagramas de Classes:  Visibilidades de atributos e método  </vt:lpstr>
      <vt:lpstr> Diagramas de Classes:  Relações </vt:lpstr>
      <vt:lpstr> Diagramas de Classes:  Relações </vt:lpstr>
      <vt:lpstr> Diagramas de Classes:  Relações </vt:lpstr>
      <vt:lpstr> Diagramas de Classes:  Relações </vt:lpstr>
      <vt:lpstr> Diagramas de Classes:  Classe Associativa </vt:lpstr>
      <vt:lpstr> Criar um Diagramas de Classes   </vt:lpstr>
      <vt:lpstr> Diagramas de Classes : resumo   </vt:lpstr>
      <vt:lpstr>Exemplo de Diagrama de Classes </vt:lpstr>
      <vt:lpstr>Exercício </vt:lpstr>
      <vt:lpstr> Diagramas de Sequência   </vt:lpstr>
      <vt:lpstr>  Elementos do  Diagramas de Sequência   </vt:lpstr>
      <vt:lpstr>  Criar um Diagrama de Sequência   </vt:lpstr>
      <vt:lpstr>  Diagrama de Sequência: exemplo  </vt:lpstr>
      <vt:lpstr>  Diagrama de Sequência: exemplo  </vt:lpstr>
      <vt:lpstr>Exercício </vt:lpstr>
      <vt:lpstr>  Diagrama de Actividades   </vt:lpstr>
      <vt:lpstr>  Símbolos do Diagrama de Actividades   </vt:lpstr>
      <vt:lpstr>  Exemplo de Diagrama de Actividades   </vt:lpstr>
      <vt:lpstr>Exercício </vt:lpstr>
      <vt:lpstr>  Conclusão  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PHPLaravel</dc:title>
  <dc:creator>Sara Monteiro</dc:creator>
  <cp:lastModifiedBy>Sara Monteiro - FORMADOR PRT</cp:lastModifiedBy>
  <cp:revision>21</cp:revision>
  <dcterms:created xsi:type="dcterms:W3CDTF">2022-01-28T17:42:43Z</dcterms:created>
  <dcterms:modified xsi:type="dcterms:W3CDTF">2024-02-28T19:13:39Z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0x010100D9E9DF898270C343811ADA0A31C0A30A</vt:lpwstr>
  </property>
</Properties>
</file>