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9"/>
  </p:notesMasterIdLst>
  <p:sldIdLst>
    <p:sldId id="256" r:id="rId2"/>
    <p:sldId id="259" r:id="rId3"/>
    <p:sldId id="263" r:id="rId4"/>
    <p:sldId id="262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840" y="-120"/>
      </p:cViewPr>
      <p:guideLst>
        <p:guide orient="horz" pos="420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3D8AB-3AD2-407B-B34F-DB55480A76E5}" type="datetimeFigureOut">
              <a:rPr lang="en-US" smtClean="0"/>
              <a:pPr/>
              <a:t>11.03.2012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9096-87EC-43F5-A7A3-E62A0AA559A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845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58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58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58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58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58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58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9096-87EC-43F5-A7A3-E62A0AA559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058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179146" y="116633"/>
            <a:ext cx="5552822" cy="6480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Virtual Machine Description</a:t>
            </a:r>
            <a:endParaRPr lang="en-US" sz="1400" b="1" dirty="0"/>
          </a:p>
        </p:txBody>
      </p:sp>
      <p:grpSp>
        <p:nvGrpSpPr>
          <p:cNvPr id="105" name="Gruppieren 104"/>
          <p:cNvGrpSpPr/>
          <p:nvPr/>
        </p:nvGrpSpPr>
        <p:grpSpPr>
          <a:xfrm>
            <a:off x="2473349" y="476672"/>
            <a:ext cx="4629349" cy="2592288"/>
            <a:chOff x="2689373" y="1268760"/>
            <a:chExt cx="4629349" cy="2592288"/>
          </a:xfrm>
        </p:grpSpPr>
        <p:sp>
          <p:nvSpPr>
            <p:cNvPr id="6" name="Rechteck 5"/>
            <p:cNvSpPr/>
            <p:nvPr/>
          </p:nvSpPr>
          <p:spPr>
            <a:xfrm>
              <a:off x="2689373" y="1268760"/>
              <a:ext cx="4629349" cy="259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 smtClean="0"/>
                <a:t>Service Component 1</a:t>
              </a:r>
              <a:endParaRPr lang="en-US" sz="1200" b="1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176743" y="3068960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Allocation Constraints</a:t>
              </a:r>
              <a:endParaRPr lang="en-US" sz="1100" b="1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167843" y="1565176"/>
              <a:ext cx="3854463" cy="1431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 smtClean="0"/>
                <a:t>OVF Definition</a:t>
              </a:r>
              <a:endParaRPr lang="en-US" sz="1050" b="1" dirty="0"/>
            </a:p>
          </p:txBody>
        </p:sp>
        <p:sp>
          <p:nvSpPr>
            <p:cNvPr id="92" name="Rechteck 91"/>
            <p:cNvSpPr/>
            <p:nvPr/>
          </p:nvSpPr>
          <p:spPr>
            <a:xfrm>
              <a:off x="3366882" y="256490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Virtual System</a:t>
              </a:r>
              <a:endParaRPr lang="en-US" sz="1050" b="1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3366882" y="1853208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Files</a:t>
              </a:r>
              <a:endParaRPr lang="en-US" sz="1050" b="1" dirty="0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3366882" y="220486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Disks</a:t>
              </a:r>
              <a:endParaRPr lang="en-US" sz="1050" b="1" dirty="0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3176742" y="3441536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Affinity Constraints</a:t>
              </a:r>
              <a:endParaRPr lang="en-US" sz="1100" b="1" dirty="0"/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2481680" y="3356992"/>
            <a:ext cx="4629349" cy="2592288"/>
            <a:chOff x="2689373" y="1268760"/>
            <a:chExt cx="4629349" cy="2592288"/>
          </a:xfrm>
        </p:grpSpPr>
        <p:sp>
          <p:nvSpPr>
            <p:cNvPr id="107" name="Rechteck 106"/>
            <p:cNvSpPr/>
            <p:nvPr/>
          </p:nvSpPr>
          <p:spPr>
            <a:xfrm>
              <a:off x="2689373" y="1268760"/>
              <a:ext cx="4629349" cy="25922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 smtClean="0"/>
                <a:t>Service Component N</a:t>
              </a:r>
              <a:endParaRPr lang="en-US" sz="1200" b="1" dirty="0"/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176743" y="3068960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Allocation Constraints</a:t>
              </a:r>
              <a:endParaRPr lang="en-US" sz="1100" b="1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167843" y="1565176"/>
              <a:ext cx="3854463" cy="1431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 smtClean="0"/>
                <a:t>OVF Definition</a:t>
              </a:r>
              <a:endParaRPr lang="en-US" sz="1050" b="1" dirty="0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366882" y="256490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Virtual System</a:t>
              </a:r>
              <a:endParaRPr lang="en-US" sz="1050" b="1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366882" y="1853208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Files</a:t>
              </a:r>
              <a:endParaRPr lang="en-US" sz="1050" b="1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3366882" y="2204864"/>
              <a:ext cx="345638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Disks</a:t>
              </a:r>
              <a:endParaRPr lang="en-US" sz="1050" b="1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3176742" y="3441536"/>
              <a:ext cx="3854463" cy="302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100" b="1" dirty="0" smtClean="0"/>
                <a:t>Affinity Constraints</a:t>
              </a:r>
              <a:endParaRPr lang="en-US" sz="1100" b="1" dirty="0"/>
            </a:p>
          </p:txBody>
        </p:sp>
      </p:grpSp>
      <p:sp>
        <p:nvSpPr>
          <p:cNvPr id="114" name="Textfeld 113"/>
          <p:cNvSpPr txBox="1"/>
          <p:nvPr/>
        </p:nvSpPr>
        <p:spPr>
          <a:xfrm>
            <a:off x="4661105" y="29419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echteck 112"/>
          <p:cNvSpPr/>
          <p:nvPr/>
        </p:nvSpPr>
        <p:spPr>
          <a:xfrm>
            <a:off x="2486624" y="6093296"/>
            <a:ext cx="4626864" cy="30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Affinity Section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58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35696" y="44624"/>
            <a:ext cx="5400600" cy="633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Manifest</a:t>
            </a:r>
            <a:endParaRPr lang="en-US" sz="1400" b="1" dirty="0"/>
          </a:p>
        </p:txBody>
      </p:sp>
      <p:sp>
        <p:nvSpPr>
          <p:cNvPr id="6" name="Rechteck 5"/>
          <p:cNvSpPr/>
          <p:nvPr/>
        </p:nvSpPr>
        <p:spPr>
          <a:xfrm>
            <a:off x="2129899" y="404663"/>
            <a:ext cx="4629349" cy="4608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Virtual Machine Description</a:t>
            </a:r>
            <a:endParaRPr lang="en-US" sz="1200" b="1" dirty="0"/>
          </a:p>
        </p:txBody>
      </p:sp>
      <p:sp>
        <p:nvSpPr>
          <p:cNvPr id="8" name="Rechteck 7"/>
          <p:cNvSpPr/>
          <p:nvPr/>
        </p:nvSpPr>
        <p:spPr>
          <a:xfrm>
            <a:off x="2608369" y="701079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(id=1)</a:t>
            </a:r>
            <a:endParaRPr lang="en-US" sz="1100" b="1" dirty="0"/>
          </a:p>
        </p:txBody>
      </p:sp>
      <p:sp>
        <p:nvSpPr>
          <p:cNvPr id="20" name="Rechteck 19"/>
          <p:cNvSpPr/>
          <p:nvPr/>
        </p:nvSpPr>
        <p:spPr>
          <a:xfrm>
            <a:off x="2608368" y="1095007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(id=2)</a:t>
            </a:r>
            <a:endParaRPr lang="en-US" sz="1100" b="1" dirty="0"/>
          </a:p>
        </p:txBody>
      </p:sp>
      <p:sp>
        <p:nvSpPr>
          <p:cNvPr id="21" name="Rechteck 20"/>
          <p:cNvSpPr/>
          <p:nvPr/>
        </p:nvSpPr>
        <p:spPr>
          <a:xfrm>
            <a:off x="2608367" y="1772816"/>
            <a:ext cx="3852431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Affinity Section</a:t>
            </a:r>
            <a:endParaRPr lang="en-US" sz="1200" b="1" dirty="0"/>
          </a:p>
        </p:txBody>
      </p:sp>
      <p:sp>
        <p:nvSpPr>
          <p:cNvPr id="22" name="Rechteck 21"/>
          <p:cNvSpPr/>
          <p:nvPr/>
        </p:nvSpPr>
        <p:spPr>
          <a:xfrm>
            <a:off x="3006749" y="2046929"/>
            <a:ext cx="3207590" cy="123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Affinity Rule (low)</a:t>
            </a:r>
            <a:endParaRPr lang="en-US" sz="1100" b="1" dirty="0"/>
          </a:p>
        </p:txBody>
      </p:sp>
      <p:sp>
        <p:nvSpPr>
          <p:cNvPr id="24" name="Rechteck 23"/>
          <p:cNvSpPr/>
          <p:nvPr/>
        </p:nvSpPr>
        <p:spPr>
          <a:xfrm>
            <a:off x="2123728" y="5157192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TREC Section</a:t>
            </a:r>
            <a:endParaRPr lang="en-US" sz="1200" b="1" dirty="0"/>
          </a:p>
        </p:txBody>
      </p:sp>
      <p:sp>
        <p:nvSpPr>
          <p:cNvPr id="27" name="Rechteck 26"/>
          <p:cNvSpPr/>
          <p:nvPr/>
        </p:nvSpPr>
        <p:spPr>
          <a:xfrm>
            <a:off x="2114429" y="5566937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Elasticity Section</a:t>
            </a:r>
            <a:endParaRPr lang="en-US" sz="1200" b="1" dirty="0"/>
          </a:p>
        </p:txBody>
      </p:sp>
      <p:sp>
        <p:nvSpPr>
          <p:cNvPr id="28" name="Rechteck 27"/>
          <p:cNvSpPr/>
          <p:nvPr/>
        </p:nvSpPr>
        <p:spPr>
          <a:xfrm>
            <a:off x="2114428" y="5949280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Data Section</a:t>
            </a:r>
            <a:endParaRPr lang="en-US" sz="1200" b="1" dirty="0"/>
          </a:p>
        </p:txBody>
      </p:sp>
      <p:sp>
        <p:nvSpPr>
          <p:cNvPr id="29" name="Rechteck 28"/>
          <p:cNvSpPr/>
          <p:nvPr/>
        </p:nvSpPr>
        <p:spPr>
          <a:xfrm>
            <a:off x="3125125" y="2276872"/>
            <a:ext cx="2959227" cy="936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0" name="Rechteck 29"/>
          <p:cNvSpPr/>
          <p:nvPr/>
        </p:nvSpPr>
        <p:spPr>
          <a:xfrm>
            <a:off x="3250380" y="2539615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(id=1)</a:t>
            </a:r>
            <a:endParaRPr lang="en-US" sz="1000" b="1" dirty="0"/>
          </a:p>
        </p:txBody>
      </p:sp>
      <p:sp>
        <p:nvSpPr>
          <p:cNvPr id="31" name="Rechteck 30"/>
          <p:cNvSpPr/>
          <p:nvPr/>
        </p:nvSpPr>
        <p:spPr>
          <a:xfrm>
            <a:off x="3250379" y="2865253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(id=2)</a:t>
            </a:r>
            <a:endParaRPr lang="en-US" sz="1000" b="1" dirty="0"/>
          </a:p>
        </p:txBody>
      </p:sp>
      <p:sp>
        <p:nvSpPr>
          <p:cNvPr id="32" name="Rechteck 31"/>
          <p:cNvSpPr/>
          <p:nvPr/>
        </p:nvSpPr>
        <p:spPr>
          <a:xfrm>
            <a:off x="3004715" y="3487088"/>
            <a:ext cx="3207590" cy="131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Affinity Rule (high)</a:t>
            </a:r>
            <a:endParaRPr lang="en-US" sz="1100" b="1" dirty="0"/>
          </a:p>
        </p:txBody>
      </p:sp>
      <p:sp>
        <p:nvSpPr>
          <p:cNvPr id="33" name="Rechteck 32"/>
          <p:cNvSpPr/>
          <p:nvPr/>
        </p:nvSpPr>
        <p:spPr>
          <a:xfrm>
            <a:off x="3123091" y="3758413"/>
            <a:ext cx="2959227" cy="936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4" name="Rechteck 33"/>
          <p:cNvSpPr/>
          <p:nvPr/>
        </p:nvSpPr>
        <p:spPr>
          <a:xfrm>
            <a:off x="3248346" y="4021156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Component(id=x)</a:t>
            </a:r>
            <a:endParaRPr lang="en-US" sz="1000" b="1" dirty="0"/>
          </a:p>
        </p:txBody>
      </p:sp>
      <p:sp>
        <p:nvSpPr>
          <p:cNvPr id="35" name="Rechteck 34"/>
          <p:cNvSpPr/>
          <p:nvPr/>
        </p:nvSpPr>
        <p:spPr>
          <a:xfrm>
            <a:off x="3248345" y="4346794"/>
            <a:ext cx="2712265" cy="228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(id=y)</a:t>
            </a:r>
            <a:endParaRPr lang="en-US" sz="1000" b="1" dirty="0"/>
          </a:p>
        </p:txBody>
      </p:sp>
      <p:cxnSp>
        <p:nvCxnSpPr>
          <p:cNvPr id="3" name="Gewinkelte Verbindung 2"/>
          <p:cNvCxnSpPr>
            <a:stCxn id="30" idx="3"/>
            <a:endCxn id="8" idx="3"/>
          </p:cNvCxnSpPr>
          <p:nvPr/>
        </p:nvCxnSpPr>
        <p:spPr>
          <a:xfrm flipV="1">
            <a:off x="5962645" y="861895"/>
            <a:ext cx="500187" cy="1791783"/>
          </a:xfrm>
          <a:prstGeom prst="bentConnector3">
            <a:avLst>
              <a:gd name="adj1" fmla="val 1802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31" idx="3"/>
            <a:endCxn id="20" idx="3"/>
          </p:cNvCxnSpPr>
          <p:nvPr/>
        </p:nvCxnSpPr>
        <p:spPr>
          <a:xfrm flipV="1">
            <a:off x="5962644" y="1255823"/>
            <a:ext cx="500187" cy="1723493"/>
          </a:xfrm>
          <a:prstGeom prst="bentConnector3">
            <a:avLst>
              <a:gd name="adj1" fmla="val 202578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113"/>
          <p:cNvSpPr txBox="1"/>
          <p:nvPr/>
        </p:nvSpPr>
        <p:spPr>
          <a:xfrm>
            <a:off x="4362900" y="13314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65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35696" y="44624"/>
            <a:ext cx="5400600" cy="6696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Manifest</a:t>
            </a:r>
            <a:endParaRPr lang="en-US" sz="1400" b="1" dirty="0"/>
          </a:p>
        </p:txBody>
      </p:sp>
      <p:sp>
        <p:nvSpPr>
          <p:cNvPr id="6" name="Rechteck 5"/>
          <p:cNvSpPr/>
          <p:nvPr/>
        </p:nvSpPr>
        <p:spPr>
          <a:xfrm>
            <a:off x="2129899" y="332656"/>
            <a:ext cx="4629349" cy="1152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Virtual Machine Description</a:t>
            </a:r>
            <a:endParaRPr lang="en-US" sz="1200" b="1" dirty="0"/>
          </a:p>
        </p:txBody>
      </p:sp>
      <p:sp>
        <p:nvSpPr>
          <p:cNvPr id="8" name="Rechteck 7"/>
          <p:cNvSpPr/>
          <p:nvPr/>
        </p:nvSpPr>
        <p:spPr>
          <a:xfrm>
            <a:off x="2608369" y="629072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(id=1)</a:t>
            </a:r>
            <a:endParaRPr lang="en-US" sz="1100" b="1" dirty="0"/>
          </a:p>
        </p:txBody>
      </p:sp>
      <p:sp>
        <p:nvSpPr>
          <p:cNvPr id="20" name="Rechteck 19"/>
          <p:cNvSpPr/>
          <p:nvPr/>
        </p:nvSpPr>
        <p:spPr>
          <a:xfrm>
            <a:off x="2608368" y="1023000"/>
            <a:ext cx="3854463" cy="32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Service Component (id=2)</a:t>
            </a:r>
            <a:endParaRPr lang="en-US" sz="1100" b="1" dirty="0"/>
          </a:p>
        </p:txBody>
      </p:sp>
      <p:sp>
        <p:nvSpPr>
          <p:cNvPr id="24" name="Rechteck 23"/>
          <p:cNvSpPr/>
          <p:nvPr/>
        </p:nvSpPr>
        <p:spPr>
          <a:xfrm>
            <a:off x="2123728" y="1556792"/>
            <a:ext cx="4629349" cy="432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TREC Section</a:t>
            </a:r>
            <a:endParaRPr lang="en-US" sz="1200" b="1" dirty="0"/>
          </a:p>
        </p:txBody>
      </p:sp>
      <p:sp>
        <p:nvSpPr>
          <p:cNvPr id="27" name="Rechteck 26"/>
          <p:cNvSpPr/>
          <p:nvPr/>
        </p:nvSpPr>
        <p:spPr>
          <a:xfrm>
            <a:off x="2114429" y="5998985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Elasticity Section</a:t>
            </a:r>
            <a:endParaRPr lang="en-US" sz="1200" b="1" dirty="0"/>
          </a:p>
        </p:txBody>
      </p:sp>
      <p:sp>
        <p:nvSpPr>
          <p:cNvPr id="28" name="Rechteck 27"/>
          <p:cNvSpPr/>
          <p:nvPr/>
        </p:nvSpPr>
        <p:spPr>
          <a:xfrm>
            <a:off x="2114428" y="6381328"/>
            <a:ext cx="462934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Data Section</a:t>
            </a:r>
            <a:endParaRPr lang="en-US" sz="1200" b="1" dirty="0"/>
          </a:p>
        </p:txBody>
      </p:sp>
      <p:sp>
        <p:nvSpPr>
          <p:cNvPr id="21" name="Rechteck 20"/>
          <p:cNvSpPr/>
          <p:nvPr/>
        </p:nvSpPr>
        <p:spPr>
          <a:xfrm>
            <a:off x="2608368" y="2524265"/>
            <a:ext cx="3854463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Cost</a:t>
            </a:r>
            <a:endParaRPr lang="en-US" sz="1200" b="1" dirty="0"/>
          </a:p>
        </p:txBody>
      </p:sp>
      <p:sp>
        <p:nvSpPr>
          <p:cNvPr id="22" name="Rechteck 21"/>
          <p:cNvSpPr/>
          <p:nvPr/>
        </p:nvSpPr>
        <p:spPr>
          <a:xfrm>
            <a:off x="2771800" y="2780928"/>
            <a:ext cx="3444442" cy="1156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Price (3,40 EUR/h)</a:t>
            </a:r>
            <a:endParaRPr lang="en-US" sz="1100" b="1" dirty="0"/>
          </a:p>
        </p:txBody>
      </p:sp>
      <p:sp>
        <p:nvSpPr>
          <p:cNvPr id="29" name="Rechteck 28"/>
          <p:cNvSpPr/>
          <p:nvPr/>
        </p:nvSpPr>
        <p:spPr>
          <a:xfrm>
            <a:off x="3125399" y="2995646"/>
            <a:ext cx="2960788" cy="874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0" name="Rechteck 29"/>
          <p:cNvSpPr/>
          <p:nvPr/>
        </p:nvSpPr>
        <p:spPr>
          <a:xfrm>
            <a:off x="3250720" y="3240993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(id=1)</a:t>
            </a:r>
            <a:endParaRPr lang="en-US" sz="1000" b="1" dirty="0"/>
          </a:p>
        </p:txBody>
      </p:sp>
      <p:sp>
        <p:nvSpPr>
          <p:cNvPr id="31" name="Rechteck 30"/>
          <p:cNvSpPr/>
          <p:nvPr/>
        </p:nvSpPr>
        <p:spPr>
          <a:xfrm>
            <a:off x="3250719" y="3545070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(id=2)</a:t>
            </a:r>
            <a:endParaRPr lang="en-US" sz="1000" b="1" dirty="0"/>
          </a:p>
        </p:txBody>
      </p:sp>
      <p:sp>
        <p:nvSpPr>
          <p:cNvPr id="32" name="Rechteck 31"/>
          <p:cNvSpPr/>
          <p:nvPr/>
        </p:nvSpPr>
        <p:spPr>
          <a:xfrm>
            <a:off x="2771800" y="4077072"/>
            <a:ext cx="3442407" cy="1223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Price (2,20 EUR/h)</a:t>
            </a:r>
            <a:endParaRPr lang="en-US" sz="1100" b="1" dirty="0"/>
          </a:p>
        </p:txBody>
      </p:sp>
      <p:sp>
        <p:nvSpPr>
          <p:cNvPr id="33" name="Rechteck 32"/>
          <p:cNvSpPr/>
          <p:nvPr/>
        </p:nvSpPr>
        <p:spPr>
          <a:xfrm>
            <a:off x="3123363" y="4330432"/>
            <a:ext cx="2960788" cy="874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Scope</a:t>
            </a:r>
            <a:endParaRPr lang="en-US" sz="1100" b="1" dirty="0"/>
          </a:p>
        </p:txBody>
      </p:sp>
      <p:sp>
        <p:nvSpPr>
          <p:cNvPr id="34" name="Rechteck 33"/>
          <p:cNvSpPr/>
          <p:nvPr/>
        </p:nvSpPr>
        <p:spPr>
          <a:xfrm>
            <a:off x="3248685" y="4575779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Component(id=x)</a:t>
            </a:r>
            <a:endParaRPr lang="en-US" sz="1000" b="1" dirty="0"/>
          </a:p>
        </p:txBody>
      </p:sp>
      <p:sp>
        <p:nvSpPr>
          <p:cNvPr id="35" name="Rechteck 34"/>
          <p:cNvSpPr/>
          <p:nvPr/>
        </p:nvSpPr>
        <p:spPr>
          <a:xfrm>
            <a:off x="3248684" y="4879856"/>
            <a:ext cx="2713696" cy="213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Service Component (id=y)</a:t>
            </a:r>
            <a:endParaRPr lang="en-US" sz="1000" b="1" dirty="0"/>
          </a:p>
        </p:txBody>
      </p:sp>
      <p:cxnSp>
        <p:nvCxnSpPr>
          <p:cNvPr id="3" name="Gewinkelte Verbindung 2"/>
          <p:cNvCxnSpPr>
            <a:stCxn id="30" idx="3"/>
            <a:endCxn id="8" idx="3"/>
          </p:cNvCxnSpPr>
          <p:nvPr/>
        </p:nvCxnSpPr>
        <p:spPr>
          <a:xfrm flipV="1">
            <a:off x="5964416" y="789888"/>
            <a:ext cx="498416" cy="2557616"/>
          </a:xfrm>
          <a:prstGeom prst="bentConnector3">
            <a:avLst>
              <a:gd name="adj1" fmla="val 1866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31" idx="3"/>
            <a:endCxn id="20" idx="3"/>
          </p:cNvCxnSpPr>
          <p:nvPr/>
        </p:nvCxnSpPr>
        <p:spPr>
          <a:xfrm flipV="1">
            <a:off x="5964415" y="1183816"/>
            <a:ext cx="498416" cy="2467765"/>
          </a:xfrm>
          <a:prstGeom prst="bentConnector3">
            <a:avLst>
              <a:gd name="adj1" fmla="val 229442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19"/>
          <p:cNvSpPr/>
          <p:nvPr/>
        </p:nvSpPr>
        <p:spPr>
          <a:xfrm>
            <a:off x="2608367" y="1824504"/>
            <a:ext cx="3854463" cy="276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Trust</a:t>
            </a:r>
            <a:endParaRPr lang="en-US" sz="1100" b="1" dirty="0"/>
          </a:p>
        </p:txBody>
      </p:sp>
      <p:sp>
        <p:nvSpPr>
          <p:cNvPr id="26" name="Rechteck 19"/>
          <p:cNvSpPr/>
          <p:nvPr/>
        </p:nvSpPr>
        <p:spPr>
          <a:xfrm>
            <a:off x="2608366" y="2171017"/>
            <a:ext cx="3854463" cy="276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Risk</a:t>
            </a:r>
            <a:endParaRPr lang="en-US" sz="1100" b="1" dirty="0"/>
          </a:p>
        </p:txBody>
      </p:sp>
      <p:sp>
        <p:nvSpPr>
          <p:cNvPr id="36" name="Rechteck 19"/>
          <p:cNvSpPr/>
          <p:nvPr/>
        </p:nvSpPr>
        <p:spPr>
          <a:xfrm>
            <a:off x="2603534" y="5485386"/>
            <a:ext cx="3854463" cy="276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Eco Efficiency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91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10457" y="228600"/>
            <a:ext cx="4360587" cy="563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Manifest</a:t>
            </a:r>
            <a:endParaRPr lang="en-US" sz="1400" b="1" dirty="0"/>
          </a:p>
        </p:txBody>
      </p:sp>
      <p:sp>
        <p:nvSpPr>
          <p:cNvPr id="36" name="Rechteck 35"/>
          <p:cNvSpPr/>
          <p:nvPr/>
        </p:nvSpPr>
        <p:spPr>
          <a:xfrm>
            <a:off x="2057400" y="3124200"/>
            <a:ext cx="3815488" cy="18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TREC Section</a:t>
            </a:r>
            <a:endParaRPr lang="en-US" sz="1200" b="1" dirty="0"/>
          </a:p>
        </p:txBody>
      </p:sp>
      <p:sp>
        <p:nvSpPr>
          <p:cNvPr id="24" name="Rechteck 23"/>
          <p:cNvSpPr/>
          <p:nvPr/>
        </p:nvSpPr>
        <p:spPr>
          <a:xfrm>
            <a:off x="2307960" y="3844280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Risk Section</a:t>
            </a:r>
            <a:endParaRPr lang="en-US" sz="1200" b="1" dirty="0"/>
          </a:p>
        </p:txBody>
      </p:sp>
      <p:sp>
        <p:nvSpPr>
          <p:cNvPr id="25" name="Rechteck 24"/>
          <p:cNvSpPr/>
          <p:nvPr/>
        </p:nvSpPr>
        <p:spPr>
          <a:xfrm>
            <a:off x="2318792" y="4189452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Eco Efficiency</a:t>
            </a:r>
            <a:endParaRPr lang="en-US" sz="1200" b="1" dirty="0"/>
          </a:p>
        </p:txBody>
      </p:sp>
      <p:sp>
        <p:nvSpPr>
          <p:cNvPr id="26" name="Rechteck 25"/>
          <p:cNvSpPr/>
          <p:nvPr/>
        </p:nvSpPr>
        <p:spPr>
          <a:xfrm>
            <a:off x="2318792" y="4534624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Cost Section</a:t>
            </a:r>
            <a:endParaRPr lang="en-US" sz="1200" b="1" dirty="0"/>
          </a:p>
        </p:txBody>
      </p:sp>
      <p:sp>
        <p:nvSpPr>
          <p:cNvPr id="27" name="Rechteck 26"/>
          <p:cNvSpPr/>
          <p:nvPr/>
        </p:nvSpPr>
        <p:spPr>
          <a:xfrm>
            <a:off x="2057399" y="5046113"/>
            <a:ext cx="38154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Elasticity Section</a:t>
            </a:r>
            <a:endParaRPr lang="en-US" sz="1200" b="1" dirty="0"/>
          </a:p>
        </p:txBody>
      </p:sp>
      <p:sp>
        <p:nvSpPr>
          <p:cNvPr id="28" name="Rechteck 27"/>
          <p:cNvSpPr/>
          <p:nvPr/>
        </p:nvSpPr>
        <p:spPr>
          <a:xfrm>
            <a:off x="2057398" y="5406153"/>
            <a:ext cx="381548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Data Section</a:t>
            </a:r>
            <a:endParaRPr lang="en-US" sz="1200" b="1" dirty="0"/>
          </a:p>
        </p:txBody>
      </p:sp>
      <p:sp>
        <p:nvSpPr>
          <p:cNvPr id="23" name="Rechteck 22"/>
          <p:cNvSpPr/>
          <p:nvPr/>
        </p:nvSpPr>
        <p:spPr>
          <a:xfrm>
            <a:off x="2318792" y="3484240"/>
            <a:ext cx="3319363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Trust Section</a:t>
            </a:r>
            <a:endParaRPr lang="en-US" sz="1200" b="1" dirty="0"/>
          </a:p>
        </p:txBody>
      </p:sp>
      <p:sp>
        <p:nvSpPr>
          <p:cNvPr id="15" name="Rechteck 14"/>
          <p:cNvSpPr/>
          <p:nvPr/>
        </p:nvSpPr>
        <p:spPr>
          <a:xfrm>
            <a:off x="2057400" y="533400"/>
            <a:ext cx="38100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VM Description Section</a:t>
            </a:r>
            <a:endParaRPr lang="en-US" sz="1400" b="1" dirty="0"/>
          </a:p>
        </p:txBody>
      </p:sp>
      <p:sp>
        <p:nvSpPr>
          <p:cNvPr id="16" name="Rechteck 15"/>
          <p:cNvSpPr/>
          <p:nvPr/>
        </p:nvSpPr>
        <p:spPr>
          <a:xfrm>
            <a:off x="2286000" y="917104"/>
            <a:ext cx="327660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Service Component (id=1)</a:t>
            </a:r>
            <a:endParaRPr lang="en-US" sz="1200" b="1" dirty="0"/>
          </a:p>
        </p:txBody>
      </p:sp>
      <p:sp>
        <p:nvSpPr>
          <p:cNvPr id="17" name="Rechteck 16"/>
          <p:cNvSpPr/>
          <p:nvPr/>
        </p:nvSpPr>
        <p:spPr>
          <a:xfrm>
            <a:off x="2520211" y="1550689"/>
            <a:ext cx="2798370" cy="23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/>
              <a:t>Allocation Constraints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2514600" y="1224093"/>
            <a:ext cx="2798370" cy="25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 smtClean="0"/>
              <a:t>OVF Definition</a:t>
            </a:r>
            <a:endParaRPr lang="en-US" sz="900" b="1" dirty="0"/>
          </a:p>
        </p:txBody>
      </p:sp>
      <p:sp>
        <p:nvSpPr>
          <p:cNvPr id="19" name="Rechteck 18"/>
          <p:cNvSpPr/>
          <p:nvPr/>
        </p:nvSpPr>
        <p:spPr>
          <a:xfrm>
            <a:off x="2520211" y="1853208"/>
            <a:ext cx="2798370" cy="217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Affinity Constraints</a:t>
            </a:r>
            <a:endParaRPr lang="en-US" sz="1000" b="1" dirty="0"/>
          </a:p>
        </p:txBody>
      </p:sp>
      <p:sp>
        <p:nvSpPr>
          <p:cNvPr id="20" name="Rechteck 19"/>
          <p:cNvSpPr/>
          <p:nvPr/>
        </p:nvSpPr>
        <p:spPr>
          <a:xfrm>
            <a:off x="2294129" y="2213248"/>
            <a:ext cx="3276600" cy="275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b="1" dirty="0" smtClean="0"/>
              <a:t>Service Component (id=2)</a:t>
            </a:r>
            <a:endParaRPr lang="en-US" sz="1200" b="1" dirty="0"/>
          </a:p>
        </p:txBody>
      </p:sp>
      <p:sp>
        <p:nvSpPr>
          <p:cNvPr id="21" name="Rechteck 20"/>
          <p:cNvSpPr/>
          <p:nvPr/>
        </p:nvSpPr>
        <p:spPr>
          <a:xfrm>
            <a:off x="2294129" y="2573288"/>
            <a:ext cx="3276600" cy="28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Affinity Section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156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16890" y="44624"/>
            <a:ext cx="5891513" cy="6768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Manifest</a:t>
            </a:r>
            <a:endParaRPr lang="en-US" sz="1600" b="1" dirty="0"/>
          </a:p>
        </p:txBody>
      </p:sp>
      <p:sp>
        <p:nvSpPr>
          <p:cNvPr id="11" name="Geschweifte Klammer rechts 10"/>
          <p:cNvSpPr/>
          <p:nvPr/>
        </p:nvSpPr>
        <p:spPr>
          <a:xfrm flipH="1">
            <a:off x="1575495" y="404665"/>
            <a:ext cx="360040" cy="20162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93557" y="274004"/>
            <a:ext cx="954107" cy="22848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Specified by SP</a:t>
            </a:r>
          </a:p>
          <a:p>
            <a:pPr algn="ctr"/>
            <a:r>
              <a:rPr lang="en-US" sz="1200" dirty="0" smtClean="0"/>
              <a:t>Each service component definition </a:t>
            </a:r>
          </a:p>
          <a:p>
            <a:pPr algn="ctr"/>
            <a:r>
              <a:rPr lang="en-US" sz="1200" dirty="0" smtClean="0"/>
              <a:t>represents a group of VS instances</a:t>
            </a:r>
          </a:p>
          <a:p>
            <a:pPr algn="ctr"/>
            <a:r>
              <a:rPr lang="en-US" sz="1200" dirty="0" smtClean="0"/>
              <a:t>at runtime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93557" y="3972269"/>
            <a:ext cx="954107" cy="23832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Generated by IP</a:t>
            </a:r>
          </a:p>
          <a:p>
            <a:pPr algn="ctr"/>
            <a:r>
              <a:rPr lang="en-US" sz="1200" dirty="0" smtClean="0"/>
              <a:t>Each virtual system  collection</a:t>
            </a:r>
          </a:p>
          <a:p>
            <a:pPr algn="ctr"/>
            <a:r>
              <a:rPr lang="en-US" sz="1200" dirty="0" smtClean="0"/>
              <a:t>refers  to a service component in the</a:t>
            </a:r>
          </a:p>
          <a:p>
            <a:pPr algn="ctr"/>
            <a:r>
              <a:rPr lang="en-US" sz="1200" dirty="0" smtClean="0"/>
              <a:t>Virtual machine description</a:t>
            </a:r>
            <a:endParaRPr lang="en-US" sz="1200" dirty="0"/>
          </a:p>
        </p:txBody>
      </p:sp>
      <p:sp>
        <p:nvSpPr>
          <p:cNvPr id="19" name="Geschweifte Klammer rechts 18"/>
          <p:cNvSpPr/>
          <p:nvPr/>
        </p:nvSpPr>
        <p:spPr>
          <a:xfrm flipH="1">
            <a:off x="1575495" y="3528412"/>
            <a:ext cx="360040" cy="32403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2843806" y="404665"/>
            <a:ext cx="5111743" cy="2376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Virtual Machine Description</a:t>
            </a:r>
            <a:endParaRPr lang="en-US" sz="1400" b="1" dirty="0"/>
          </a:p>
        </p:txBody>
      </p:sp>
      <p:sp>
        <p:nvSpPr>
          <p:cNvPr id="36" name="Rechteck 35"/>
          <p:cNvSpPr/>
          <p:nvPr/>
        </p:nvSpPr>
        <p:spPr>
          <a:xfrm>
            <a:off x="3766031" y="764704"/>
            <a:ext cx="2670048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Service Component (id=1)</a:t>
            </a:r>
            <a:endParaRPr lang="en-US" sz="1200" b="1" dirty="0"/>
          </a:p>
        </p:txBody>
      </p:sp>
      <p:sp>
        <p:nvSpPr>
          <p:cNvPr id="37" name="Rechteck 36"/>
          <p:cNvSpPr/>
          <p:nvPr/>
        </p:nvSpPr>
        <p:spPr>
          <a:xfrm>
            <a:off x="3948618" y="1398289"/>
            <a:ext cx="2280346" cy="23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/>
              <a:t>Allocation Constraints</a:t>
            </a:r>
          </a:p>
        </p:txBody>
      </p:sp>
      <p:sp>
        <p:nvSpPr>
          <p:cNvPr id="41" name="Rechteck 40"/>
          <p:cNvSpPr/>
          <p:nvPr/>
        </p:nvSpPr>
        <p:spPr>
          <a:xfrm>
            <a:off x="3943007" y="1071693"/>
            <a:ext cx="2280346" cy="25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 smtClean="0"/>
              <a:t>OVF Definition</a:t>
            </a:r>
            <a:endParaRPr lang="en-US" sz="900" b="1" dirty="0"/>
          </a:p>
        </p:txBody>
      </p:sp>
      <p:sp>
        <p:nvSpPr>
          <p:cNvPr id="39" name="Rechteck 38"/>
          <p:cNvSpPr/>
          <p:nvPr/>
        </p:nvSpPr>
        <p:spPr>
          <a:xfrm>
            <a:off x="3948618" y="1700808"/>
            <a:ext cx="2280346" cy="217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00" b="1" dirty="0" smtClean="0"/>
              <a:t>Affinity Constraints</a:t>
            </a:r>
            <a:endParaRPr lang="en-US" sz="1000" b="1" dirty="0"/>
          </a:p>
        </p:txBody>
      </p:sp>
      <p:sp>
        <p:nvSpPr>
          <p:cNvPr id="40" name="Rechteck 39"/>
          <p:cNvSpPr/>
          <p:nvPr/>
        </p:nvSpPr>
        <p:spPr>
          <a:xfrm>
            <a:off x="3774160" y="2060848"/>
            <a:ext cx="2670048" cy="275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b="1" dirty="0" smtClean="0"/>
              <a:t>Service Component (id=2)</a:t>
            </a:r>
            <a:endParaRPr lang="en-US" sz="1200" b="1" dirty="0"/>
          </a:p>
        </p:txBody>
      </p:sp>
      <p:sp>
        <p:nvSpPr>
          <p:cNvPr id="13" name="Rechteck 12"/>
          <p:cNvSpPr/>
          <p:nvPr/>
        </p:nvSpPr>
        <p:spPr>
          <a:xfrm>
            <a:off x="2843807" y="3528412"/>
            <a:ext cx="5111743" cy="3240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Infrastructure Provider Extensions</a:t>
            </a:r>
            <a:endParaRPr lang="en-US" sz="1400" b="1" dirty="0"/>
          </a:p>
        </p:txBody>
      </p:sp>
      <p:sp>
        <p:nvSpPr>
          <p:cNvPr id="48" name="Rechteck 47"/>
          <p:cNvSpPr/>
          <p:nvPr/>
        </p:nvSpPr>
        <p:spPr>
          <a:xfrm>
            <a:off x="3203848" y="3855946"/>
            <a:ext cx="3960440" cy="2848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Incarnated Service Components</a:t>
            </a:r>
            <a:endParaRPr lang="en-US" sz="1200" b="1" dirty="0"/>
          </a:p>
        </p:txBody>
      </p:sp>
      <p:sp>
        <p:nvSpPr>
          <p:cNvPr id="49" name="Rechteck 48"/>
          <p:cNvSpPr/>
          <p:nvPr/>
        </p:nvSpPr>
        <p:spPr>
          <a:xfrm>
            <a:off x="3747287" y="4100507"/>
            <a:ext cx="2834370" cy="2131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Incarnated Service Component (id=1)</a:t>
            </a:r>
            <a:endParaRPr lang="en-US" sz="1100" b="1" dirty="0"/>
          </a:p>
        </p:txBody>
      </p:sp>
      <p:sp>
        <p:nvSpPr>
          <p:cNvPr id="51" name="Rechteck 50"/>
          <p:cNvSpPr/>
          <p:nvPr/>
        </p:nvSpPr>
        <p:spPr>
          <a:xfrm>
            <a:off x="3938796" y="4349465"/>
            <a:ext cx="2375931" cy="1839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/>
              <a:t>OVF Definition</a:t>
            </a:r>
            <a:endParaRPr lang="en-US" sz="1000" b="1" dirty="0"/>
          </a:p>
        </p:txBody>
      </p:sp>
      <p:sp>
        <p:nvSpPr>
          <p:cNvPr id="53" name="Rechteck 52"/>
          <p:cNvSpPr/>
          <p:nvPr/>
        </p:nvSpPr>
        <p:spPr>
          <a:xfrm>
            <a:off x="3731135" y="6304218"/>
            <a:ext cx="284447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/>
              <a:t>Incarnated </a:t>
            </a:r>
            <a:r>
              <a:rPr lang="en-US" sz="1100" b="1" dirty="0" smtClean="0"/>
              <a:t>Service Component </a:t>
            </a:r>
            <a:r>
              <a:rPr lang="en-US" sz="1100" b="1" dirty="0"/>
              <a:t>(</a:t>
            </a:r>
            <a:r>
              <a:rPr lang="en-US" sz="1100" b="1" dirty="0" smtClean="0"/>
              <a:t>id=2)</a:t>
            </a:r>
            <a:endParaRPr lang="en-US" sz="1100" b="1" dirty="0"/>
          </a:p>
        </p:txBody>
      </p:sp>
      <p:sp>
        <p:nvSpPr>
          <p:cNvPr id="54" name="Rechteck 53"/>
          <p:cNvSpPr/>
          <p:nvPr/>
        </p:nvSpPr>
        <p:spPr>
          <a:xfrm>
            <a:off x="4096465" y="5173193"/>
            <a:ext cx="2059711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900" b="1" dirty="0" smtClean="0"/>
              <a:t>Virtual System Collection</a:t>
            </a:r>
            <a:endParaRPr lang="en-US" sz="900" b="1" dirty="0"/>
          </a:p>
        </p:txBody>
      </p:sp>
      <p:sp>
        <p:nvSpPr>
          <p:cNvPr id="55" name="Rechteck 54"/>
          <p:cNvSpPr/>
          <p:nvPr/>
        </p:nvSpPr>
        <p:spPr>
          <a:xfrm>
            <a:off x="4105114" y="4604563"/>
            <a:ext cx="2059711" cy="226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Files</a:t>
            </a:r>
            <a:endParaRPr lang="en-US" sz="900" b="1" dirty="0"/>
          </a:p>
        </p:txBody>
      </p:sp>
      <p:sp>
        <p:nvSpPr>
          <p:cNvPr id="56" name="Rechteck 55"/>
          <p:cNvSpPr/>
          <p:nvPr/>
        </p:nvSpPr>
        <p:spPr>
          <a:xfrm>
            <a:off x="4105114" y="4882276"/>
            <a:ext cx="2059711" cy="226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900" b="1" dirty="0" smtClean="0"/>
              <a:t>Disks</a:t>
            </a:r>
            <a:endParaRPr lang="en-US" sz="900" b="1" dirty="0"/>
          </a:p>
        </p:txBody>
      </p:sp>
      <p:sp>
        <p:nvSpPr>
          <p:cNvPr id="57" name="Rechteck 56"/>
          <p:cNvSpPr/>
          <p:nvPr/>
        </p:nvSpPr>
        <p:spPr>
          <a:xfrm>
            <a:off x="4159529" y="5447672"/>
            <a:ext cx="1948865" cy="26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700" b="1" dirty="0" smtClean="0"/>
              <a:t>Virtual System (instance 1)</a:t>
            </a:r>
            <a:endParaRPr lang="en-US" sz="700" b="1" dirty="0"/>
          </a:p>
        </p:txBody>
      </p:sp>
      <p:sp>
        <p:nvSpPr>
          <p:cNvPr id="58" name="Rechteck 57"/>
          <p:cNvSpPr/>
          <p:nvPr/>
        </p:nvSpPr>
        <p:spPr>
          <a:xfrm>
            <a:off x="4159529" y="5762144"/>
            <a:ext cx="1948865" cy="26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700" b="1" dirty="0" smtClean="0"/>
              <a:t>Virtual System (instance 2)</a:t>
            </a:r>
            <a:endParaRPr lang="en-US" sz="700" b="1" dirty="0"/>
          </a:p>
        </p:txBody>
      </p:sp>
      <p:sp>
        <p:nvSpPr>
          <p:cNvPr id="60" name="Rechteck 59"/>
          <p:cNvSpPr/>
          <p:nvPr/>
        </p:nvSpPr>
        <p:spPr>
          <a:xfrm>
            <a:off x="2843805" y="2842775"/>
            <a:ext cx="5111743" cy="28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TREC Section</a:t>
            </a:r>
            <a:endParaRPr lang="en-US" sz="1400" b="1" dirty="0"/>
          </a:p>
        </p:txBody>
      </p:sp>
      <p:sp>
        <p:nvSpPr>
          <p:cNvPr id="61" name="Rechteck 60"/>
          <p:cNvSpPr/>
          <p:nvPr/>
        </p:nvSpPr>
        <p:spPr>
          <a:xfrm>
            <a:off x="3774160" y="2420888"/>
            <a:ext cx="2670048" cy="28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Affinity Section</a:t>
            </a:r>
            <a:endParaRPr lang="en-US" sz="1200" b="1" dirty="0"/>
          </a:p>
        </p:txBody>
      </p:sp>
      <p:sp>
        <p:nvSpPr>
          <p:cNvPr id="62" name="Rechteck 61"/>
          <p:cNvSpPr/>
          <p:nvPr/>
        </p:nvSpPr>
        <p:spPr>
          <a:xfrm>
            <a:off x="2843808" y="3183239"/>
            <a:ext cx="5111743" cy="28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Data Section</a:t>
            </a:r>
            <a:endParaRPr lang="en-US" sz="1400" b="1" dirty="0"/>
          </a:p>
        </p:txBody>
      </p:sp>
      <p:cxnSp>
        <p:nvCxnSpPr>
          <p:cNvPr id="28" name="Gerade Verbindung 27"/>
          <p:cNvCxnSpPr>
            <a:stCxn id="11" idx="0"/>
          </p:cNvCxnSpPr>
          <p:nvPr/>
        </p:nvCxnSpPr>
        <p:spPr>
          <a:xfrm>
            <a:off x="1935535" y="404665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1" idx="2"/>
          </p:cNvCxnSpPr>
          <p:nvPr/>
        </p:nvCxnSpPr>
        <p:spPr>
          <a:xfrm>
            <a:off x="1935535" y="2420888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0"/>
          </p:cNvCxnSpPr>
          <p:nvPr/>
        </p:nvCxnSpPr>
        <p:spPr>
          <a:xfrm>
            <a:off x="1935535" y="3528412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19" idx="2"/>
          </p:cNvCxnSpPr>
          <p:nvPr/>
        </p:nvCxnSpPr>
        <p:spPr>
          <a:xfrm>
            <a:off x="1935535" y="6768772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49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364088" y="188640"/>
            <a:ext cx="3672408" cy="6624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Infrastructure Provider Extensions</a:t>
            </a:r>
            <a:endParaRPr lang="en-US" sz="1400" b="1" dirty="0"/>
          </a:p>
        </p:txBody>
      </p:sp>
      <p:sp>
        <p:nvSpPr>
          <p:cNvPr id="75" name="Rechteck 74"/>
          <p:cNvSpPr/>
          <p:nvPr/>
        </p:nvSpPr>
        <p:spPr>
          <a:xfrm>
            <a:off x="5516488" y="620688"/>
            <a:ext cx="3375992" cy="61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Incarnated Service Components</a:t>
            </a:r>
            <a:endParaRPr lang="en-US" sz="1200" b="1" dirty="0"/>
          </a:p>
        </p:txBody>
      </p:sp>
      <p:sp>
        <p:nvSpPr>
          <p:cNvPr id="5" name="Rechteck 4"/>
          <p:cNvSpPr/>
          <p:nvPr/>
        </p:nvSpPr>
        <p:spPr>
          <a:xfrm>
            <a:off x="755576" y="1700807"/>
            <a:ext cx="2952328" cy="409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Virtual Machine Description</a:t>
            </a:r>
            <a:endParaRPr lang="en-US" sz="1400" b="1" dirty="0"/>
          </a:p>
        </p:txBody>
      </p:sp>
      <p:sp>
        <p:nvSpPr>
          <p:cNvPr id="35" name="Rechteck 34"/>
          <p:cNvSpPr/>
          <p:nvPr/>
        </p:nvSpPr>
        <p:spPr>
          <a:xfrm>
            <a:off x="892279" y="2080984"/>
            <a:ext cx="2641433" cy="276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/>
              <a:t>Service Component 1</a:t>
            </a:r>
            <a:endParaRPr lang="en-US" sz="1200" b="1" dirty="0"/>
          </a:p>
        </p:txBody>
      </p:sp>
      <p:sp>
        <p:nvSpPr>
          <p:cNvPr id="36" name="Rechteck 35"/>
          <p:cNvSpPr/>
          <p:nvPr/>
        </p:nvSpPr>
        <p:spPr>
          <a:xfrm>
            <a:off x="1074865" y="3731065"/>
            <a:ext cx="2280346" cy="613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b="1" dirty="0" smtClean="0"/>
              <a:t>Allocation Constraints</a:t>
            </a:r>
          </a:p>
          <a:p>
            <a:pPr algn="ctr"/>
            <a:r>
              <a:rPr lang="en-US" sz="1050" dirty="0" err="1" smtClean="0"/>
              <a:t>lowerBound</a:t>
            </a:r>
            <a:r>
              <a:rPr lang="en-US" sz="1050" dirty="0" smtClean="0"/>
              <a:t>=1</a:t>
            </a:r>
          </a:p>
          <a:p>
            <a:pPr algn="ctr"/>
            <a:r>
              <a:rPr lang="en-US" sz="1050" dirty="0" err="1" smtClean="0"/>
              <a:t>upperBound</a:t>
            </a:r>
            <a:r>
              <a:rPr lang="en-US" sz="1050" dirty="0" smtClean="0"/>
              <a:t>=2</a:t>
            </a:r>
            <a:endParaRPr lang="en-US" sz="105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069254" y="2369015"/>
            <a:ext cx="2280346" cy="1293297"/>
            <a:chOff x="637207" y="2369015"/>
            <a:chExt cx="2430298" cy="1293297"/>
          </a:xfrm>
        </p:grpSpPr>
        <p:sp>
          <p:nvSpPr>
            <p:cNvPr id="37" name="Rechteck 36"/>
            <p:cNvSpPr/>
            <p:nvPr/>
          </p:nvSpPr>
          <p:spPr>
            <a:xfrm>
              <a:off x="637207" y="2369015"/>
              <a:ext cx="2430298" cy="1293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50" b="1" dirty="0" smtClean="0"/>
                <a:t>OVF Definition</a:t>
              </a:r>
              <a:endParaRPr lang="en-US" sz="1050" b="1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762704" y="3318138"/>
              <a:ext cx="2179303" cy="275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Virtual System</a:t>
              </a:r>
              <a:endParaRPr lang="en-US" sz="1050" b="1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62704" y="2638609"/>
              <a:ext cx="2179303" cy="275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Files</a:t>
              </a:r>
              <a:endParaRPr lang="en-US" sz="1050" b="1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762704" y="2974371"/>
              <a:ext cx="2179303" cy="275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50" b="1" dirty="0" smtClean="0"/>
                <a:t>Disks</a:t>
              </a:r>
              <a:endParaRPr lang="en-US" sz="1050" b="1" dirty="0"/>
            </a:p>
          </p:txBody>
        </p:sp>
      </p:grpSp>
      <p:sp>
        <p:nvSpPr>
          <p:cNvPr id="41" name="Rechteck 40"/>
          <p:cNvSpPr/>
          <p:nvPr/>
        </p:nvSpPr>
        <p:spPr>
          <a:xfrm>
            <a:off x="1074865" y="4435934"/>
            <a:ext cx="2280346" cy="289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Affinity Constraints</a:t>
            </a:r>
            <a:endParaRPr lang="en-US" sz="1100" b="1" dirty="0"/>
          </a:p>
        </p:txBody>
      </p:sp>
      <p:sp>
        <p:nvSpPr>
          <p:cNvPr id="42" name="Rechteck 41"/>
          <p:cNvSpPr/>
          <p:nvPr/>
        </p:nvSpPr>
        <p:spPr>
          <a:xfrm>
            <a:off x="876127" y="4954186"/>
            <a:ext cx="2650847" cy="275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b="1" dirty="0"/>
              <a:t>Service 2</a:t>
            </a:r>
          </a:p>
        </p:txBody>
      </p:sp>
      <p:grpSp>
        <p:nvGrpSpPr>
          <p:cNvPr id="28" name="Gruppieren 27"/>
          <p:cNvGrpSpPr/>
          <p:nvPr/>
        </p:nvGrpSpPr>
        <p:grpSpPr>
          <a:xfrm>
            <a:off x="5725080" y="1075039"/>
            <a:ext cx="3095392" cy="2641993"/>
            <a:chOff x="5251107" y="764704"/>
            <a:chExt cx="3353341" cy="2641993"/>
          </a:xfrm>
        </p:grpSpPr>
        <p:sp>
          <p:nvSpPr>
            <p:cNvPr id="44" name="Rechteck 43"/>
            <p:cNvSpPr/>
            <p:nvPr/>
          </p:nvSpPr>
          <p:spPr>
            <a:xfrm>
              <a:off x="5251107" y="764704"/>
              <a:ext cx="3353341" cy="2641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b="1" dirty="0" smtClean="0"/>
                <a:t>Incarnated Service Component (id=1)</a:t>
              </a:r>
              <a:endParaRPr lang="en-US" sz="1100" b="1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5454614" y="1141037"/>
              <a:ext cx="2933810" cy="2193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OVF Definition</a:t>
              </a:r>
              <a:endParaRPr lang="en-US" sz="1000" b="1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5660856" y="2145413"/>
              <a:ext cx="2630814" cy="1037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Virtual System Collection</a:t>
              </a:r>
              <a:endParaRPr lang="en-US" sz="1000" b="1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5652120" y="1462503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Files</a:t>
              </a:r>
              <a:endParaRPr lang="en-US" sz="1000" b="1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652120" y="1789020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Disks</a:t>
              </a:r>
              <a:endParaRPr lang="en-US" sz="1000" b="1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5729175" y="2467965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1)</a:t>
              </a:r>
              <a:endParaRPr lang="en-US" sz="1000" b="1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5729175" y="2835768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2)</a:t>
              </a:r>
              <a:endParaRPr lang="en-US" sz="1000" b="1" dirty="0"/>
            </a:p>
          </p:txBody>
        </p:sp>
      </p:grpSp>
      <p:cxnSp>
        <p:nvCxnSpPr>
          <p:cNvPr id="30" name="Gerade Verbindung mit Pfeil 29"/>
          <p:cNvCxnSpPr/>
          <p:nvPr/>
        </p:nvCxnSpPr>
        <p:spPr>
          <a:xfrm flipV="1">
            <a:off x="3779912" y="3475325"/>
            <a:ext cx="1512168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eschweifte Klammer rechts 32"/>
          <p:cNvSpPr/>
          <p:nvPr/>
        </p:nvSpPr>
        <p:spPr>
          <a:xfrm flipH="1">
            <a:off x="364275" y="2369015"/>
            <a:ext cx="247281" cy="1975913"/>
          </a:xfrm>
          <a:prstGeom prst="rightBrace">
            <a:avLst>
              <a:gd name="adj1" fmla="val 8333"/>
              <a:gd name="adj2" fmla="val 495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44"/>
          <p:cNvCxnSpPr/>
          <p:nvPr/>
        </p:nvCxnSpPr>
        <p:spPr>
          <a:xfrm flipH="1">
            <a:off x="611559" y="2369015"/>
            <a:ext cx="46330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 flipV="1">
            <a:off x="611559" y="4344928"/>
            <a:ext cx="457695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-36512" y="2132856"/>
            <a:ext cx="461665" cy="23177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incarnation information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3898235" y="3068960"/>
            <a:ext cx="12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incarnation</a:t>
            </a:r>
            <a:endParaRPr lang="en-US" dirty="0"/>
          </a:p>
        </p:txBody>
      </p:sp>
      <p:grpSp>
        <p:nvGrpSpPr>
          <p:cNvPr id="76" name="Gruppieren 75"/>
          <p:cNvGrpSpPr/>
          <p:nvPr/>
        </p:nvGrpSpPr>
        <p:grpSpPr>
          <a:xfrm>
            <a:off x="5724128" y="3955359"/>
            <a:ext cx="3095392" cy="2641993"/>
            <a:chOff x="5251107" y="764704"/>
            <a:chExt cx="3353341" cy="2641993"/>
          </a:xfrm>
        </p:grpSpPr>
        <p:sp>
          <p:nvSpPr>
            <p:cNvPr id="77" name="Rechteck 76"/>
            <p:cNvSpPr/>
            <p:nvPr/>
          </p:nvSpPr>
          <p:spPr>
            <a:xfrm>
              <a:off x="5251107" y="764704"/>
              <a:ext cx="3353341" cy="2641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b="1" dirty="0" smtClean="0"/>
                <a:t>Incarnated Service Component (id=2)</a:t>
              </a:r>
              <a:endParaRPr lang="en-US" sz="1100" b="1" dirty="0"/>
            </a:p>
          </p:txBody>
        </p:sp>
        <p:sp>
          <p:nvSpPr>
            <p:cNvPr id="78" name="Rechteck 77"/>
            <p:cNvSpPr/>
            <p:nvPr/>
          </p:nvSpPr>
          <p:spPr>
            <a:xfrm>
              <a:off x="5454614" y="1141037"/>
              <a:ext cx="2933810" cy="2193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OVF Definition</a:t>
              </a:r>
              <a:endParaRPr lang="en-US" sz="1000" b="1" dirty="0"/>
            </a:p>
          </p:txBody>
        </p:sp>
        <p:sp>
          <p:nvSpPr>
            <p:cNvPr id="79" name="Rechteck 78"/>
            <p:cNvSpPr/>
            <p:nvPr/>
          </p:nvSpPr>
          <p:spPr>
            <a:xfrm>
              <a:off x="5660856" y="2145413"/>
              <a:ext cx="2630814" cy="1037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 smtClean="0"/>
                <a:t>Virtual System Collection</a:t>
              </a:r>
              <a:endParaRPr lang="en-US" sz="1000" b="1" dirty="0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5652120" y="1462503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Files</a:t>
              </a:r>
              <a:endParaRPr lang="en-US" sz="1000" b="1" dirty="0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5652120" y="1789020"/>
              <a:ext cx="2630814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Disks</a:t>
              </a:r>
              <a:endParaRPr lang="en-US" sz="1000" b="1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5729175" y="2467965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1)</a:t>
              </a:r>
              <a:endParaRPr lang="en-US" sz="1000" b="1" dirty="0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5729175" y="2835768"/>
              <a:ext cx="2489233" cy="2644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 smtClean="0"/>
                <a:t>Virtual System (instance 2)</a:t>
              </a:r>
              <a:endParaRPr lang="en-US" sz="1000" b="1" dirty="0"/>
            </a:p>
          </p:txBody>
        </p:sp>
      </p:grpSp>
      <p:sp>
        <p:nvSpPr>
          <p:cNvPr id="43" name="Rechteck 40"/>
          <p:cNvSpPr/>
          <p:nvPr/>
        </p:nvSpPr>
        <p:spPr>
          <a:xfrm>
            <a:off x="876126" y="5336068"/>
            <a:ext cx="2650847" cy="289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Affinity Section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49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16890" y="260648"/>
            <a:ext cx="5891513" cy="6480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Manifest</a:t>
            </a:r>
            <a:endParaRPr lang="en-US" sz="1600" dirty="0"/>
          </a:p>
        </p:txBody>
      </p:sp>
      <p:sp>
        <p:nvSpPr>
          <p:cNvPr id="5" name="Rechteck 4"/>
          <p:cNvSpPr/>
          <p:nvPr/>
        </p:nvSpPr>
        <p:spPr>
          <a:xfrm>
            <a:off x="2395170" y="764704"/>
            <a:ext cx="5552822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Virtual Machine Description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2689373" y="1268760"/>
            <a:ext cx="4629349" cy="135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OVF</a:t>
            </a:r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2689372" y="2785120"/>
            <a:ext cx="4629349" cy="35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/>
              <a:t>Allocation Section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67843" y="1565176"/>
            <a:ext cx="3854463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/>
              <a:t>Virtual System 1</a:t>
            </a:r>
            <a:endParaRPr lang="en-US" sz="1050" b="1" dirty="0"/>
          </a:p>
        </p:txBody>
      </p:sp>
      <p:sp>
        <p:nvSpPr>
          <p:cNvPr id="9" name="Rechteck 8"/>
          <p:cNvSpPr/>
          <p:nvPr/>
        </p:nvSpPr>
        <p:spPr>
          <a:xfrm>
            <a:off x="3164477" y="2205246"/>
            <a:ext cx="3854463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/>
              <a:t>Virtual System N</a:t>
            </a:r>
            <a:endParaRPr lang="en-US" sz="105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896036" y="1844824"/>
            <a:ext cx="29046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1" name="Geschweifte Klammer rechts 10"/>
          <p:cNvSpPr/>
          <p:nvPr/>
        </p:nvSpPr>
        <p:spPr>
          <a:xfrm flipH="1">
            <a:off x="909420" y="260648"/>
            <a:ext cx="360040" cy="30243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17493" y="687472"/>
            <a:ext cx="954107" cy="223747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Specified by SP</a:t>
            </a:r>
          </a:p>
          <a:p>
            <a:pPr algn="ctr"/>
            <a:r>
              <a:rPr lang="en-US" sz="1200" dirty="0" smtClean="0"/>
              <a:t>Each virtual system  definition </a:t>
            </a:r>
          </a:p>
          <a:p>
            <a:pPr algn="ctr"/>
            <a:r>
              <a:rPr lang="en-US" sz="1200" dirty="0" smtClean="0"/>
              <a:t>represents a group of VS instances</a:t>
            </a:r>
          </a:p>
          <a:p>
            <a:pPr algn="ctr"/>
            <a:r>
              <a:rPr lang="en-US" sz="1200" dirty="0" smtClean="0"/>
              <a:t>at runtime</a:t>
            </a:r>
            <a:endParaRPr lang="en-US" sz="1200" dirty="0"/>
          </a:p>
        </p:txBody>
      </p:sp>
      <p:sp>
        <p:nvSpPr>
          <p:cNvPr id="13" name="Rechteck 12"/>
          <p:cNvSpPr/>
          <p:nvPr/>
        </p:nvSpPr>
        <p:spPr>
          <a:xfrm>
            <a:off x="2402729" y="3356992"/>
            <a:ext cx="555282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Infrastructure Provider Extensions</a:t>
            </a:r>
            <a:endParaRPr lang="en-US" sz="1600" dirty="0"/>
          </a:p>
        </p:txBody>
      </p:sp>
      <p:sp>
        <p:nvSpPr>
          <p:cNvPr id="14" name="Textfeld 13"/>
          <p:cNvSpPr txBox="1"/>
          <p:nvPr/>
        </p:nvSpPr>
        <p:spPr>
          <a:xfrm>
            <a:off x="17493" y="4175789"/>
            <a:ext cx="954107" cy="20295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400" b="1" dirty="0" smtClean="0"/>
              <a:t>Generated by IP</a:t>
            </a:r>
          </a:p>
          <a:p>
            <a:pPr algn="ctr"/>
            <a:r>
              <a:rPr lang="en-US" sz="1200" dirty="0" smtClean="0"/>
              <a:t>Each virtual system  instance </a:t>
            </a:r>
          </a:p>
          <a:p>
            <a:pPr algn="ctr"/>
            <a:r>
              <a:rPr lang="en-US" sz="1200" dirty="0" smtClean="0"/>
              <a:t>refers to a group defined in the</a:t>
            </a:r>
          </a:p>
          <a:p>
            <a:pPr algn="ctr"/>
            <a:r>
              <a:rPr lang="en-US" sz="1200" dirty="0" smtClean="0"/>
              <a:t>Virtual machine description</a:t>
            </a:r>
            <a:endParaRPr lang="en-US" sz="1200" dirty="0"/>
          </a:p>
        </p:txBody>
      </p:sp>
      <p:sp>
        <p:nvSpPr>
          <p:cNvPr id="15" name="Rechteck 14"/>
          <p:cNvSpPr/>
          <p:nvPr/>
        </p:nvSpPr>
        <p:spPr>
          <a:xfrm>
            <a:off x="2699792" y="3717031"/>
            <a:ext cx="4680520" cy="194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OVF</a:t>
            </a:r>
            <a:endParaRPr lang="en-US" sz="1400" dirty="0"/>
          </a:p>
        </p:txBody>
      </p:sp>
      <p:sp>
        <p:nvSpPr>
          <p:cNvPr id="16" name="Rechteck 15"/>
          <p:cNvSpPr/>
          <p:nvPr/>
        </p:nvSpPr>
        <p:spPr>
          <a:xfrm>
            <a:off x="3178262" y="4013448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1</a:t>
            </a:r>
            <a:endParaRPr lang="en-US" sz="1100" b="1" dirty="0"/>
          </a:p>
        </p:txBody>
      </p:sp>
      <p:sp>
        <p:nvSpPr>
          <p:cNvPr id="17" name="Rechteck 16"/>
          <p:cNvSpPr/>
          <p:nvPr/>
        </p:nvSpPr>
        <p:spPr>
          <a:xfrm>
            <a:off x="3174896" y="4437112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5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906455" y="4149080"/>
            <a:ext cx="29046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9" name="Geschweifte Klammer rechts 18"/>
          <p:cNvSpPr/>
          <p:nvPr/>
        </p:nvSpPr>
        <p:spPr>
          <a:xfrm flipH="1">
            <a:off x="899592" y="3356992"/>
            <a:ext cx="360040" cy="32403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3207214" y="4869160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6</a:t>
            </a:r>
            <a:endParaRPr lang="en-US" sz="1100" b="1" dirty="0"/>
          </a:p>
        </p:txBody>
      </p:sp>
      <p:sp>
        <p:nvSpPr>
          <p:cNvPr id="21" name="Rechteck 20"/>
          <p:cNvSpPr/>
          <p:nvPr/>
        </p:nvSpPr>
        <p:spPr>
          <a:xfrm>
            <a:off x="3203848" y="5301208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Z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935407" y="5013176"/>
            <a:ext cx="29046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23" name="Geschweifte Klammer rechts 22"/>
          <p:cNvSpPr/>
          <p:nvPr/>
        </p:nvSpPr>
        <p:spPr>
          <a:xfrm>
            <a:off x="6938486" y="4005064"/>
            <a:ext cx="341828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Geschweifte Klammer rechts 23"/>
          <p:cNvSpPr/>
          <p:nvPr/>
        </p:nvSpPr>
        <p:spPr>
          <a:xfrm>
            <a:off x="6977857" y="4848445"/>
            <a:ext cx="341828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Rechteck 26"/>
          <p:cNvSpPr/>
          <p:nvPr/>
        </p:nvSpPr>
        <p:spPr>
          <a:xfrm>
            <a:off x="2699792" y="5733256"/>
            <a:ext cx="4680520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Virtual System Group</a:t>
            </a:r>
            <a:endParaRPr lang="en-US" sz="1400" dirty="0"/>
          </a:p>
        </p:txBody>
      </p:sp>
      <p:sp>
        <p:nvSpPr>
          <p:cNvPr id="25" name="Rechteck 24"/>
          <p:cNvSpPr/>
          <p:nvPr/>
        </p:nvSpPr>
        <p:spPr>
          <a:xfrm>
            <a:off x="3207214" y="6029672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Group 1</a:t>
            </a:r>
            <a:endParaRPr lang="en-US" sz="1100" b="1" dirty="0"/>
          </a:p>
        </p:txBody>
      </p:sp>
      <p:sp>
        <p:nvSpPr>
          <p:cNvPr id="26" name="Rechteck 25"/>
          <p:cNvSpPr/>
          <p:nvPr/>
        </p:nvSpPr>
        <p:spPr>
          <a:xfrm>
            <a:off x="3203848" y="6317704"/>
            <a:ext cx="3854463" cy="207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100" b="1" dirty="0" smtClean="0"/>
              <a:t>Virtual System Group N</a:t>
            </a:r>
            <a:endParaRPr lang="en-US" sz="1100" b="1" dirty="0"/>
          </a:p>
        </p:txBody>
      </p:sp>
      <p:sp>
        <p:nvSpPr>
          <p:cNvPr id="84" name="Freihandform 83"/>
          <p:cNvSpPr/>
          <p:nvPr/>
        </p:nvSpPr>
        <p:spPr>
          <a:xfrm>
            <a:off x="7043496" y="5179386"/>
            <a:ext cx="1386456" cy="1275171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13897" y="1821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ihandform 84"/>
          <p:cNvSpPr/>
          <p:nvPr/>
        </p:nvSpPr>
        <p:spPr>
          <a:xfrm>
            <a:off x="7062441" y="4331919"/>
            <a:ext cx="1583535" cy="1793953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  <a:gd name="connsiteX0" fmla="*/ 0 w 82782"/>
              <a:gd name="connsiteY0" fmla="*/ 164457 h 164457"/>
              <a:gd name="connsiteX1" fmla="*/ 78125 w 82782"/>
              <a:gd name="connsiteY1" fmla="*/ 164405 h 164457"/>
              <a:gd name="connsiteX2" fmla="*/ 77599 w 82782"/>
              <a:gd name="connsiteY2" fmla="*/ 11172 h 164457"/>
              <a:gd name="connsiteX3" fmla="*/ 9494 w 82782"/>
              <a:gd name="connsiteY3" fmla="*/ 11865 h 164457"/>
              <a:gd name="connsiteX4" fmla="*/ 13897 w 82782"/>
              <a:gd name="connsiteY4" fmla="*/ 12993 h 164457"/>
              <a:gd name="connsiteX0" fmla="*/ 0 w 82782"/>
              <a:gd name="connsiteY0" fmla="*/ 153285 h 153285"/>
              <a:gd name="connsiteX1" fmla="*/ 78125 w 82782"/>
              <a:gd name="connsiteY1" fmla="*/ 153233 h 153285"/>
              <a:gd name="connsiteX2" fmla="*/ 77599 w 82782"/>
              <a:gd name="connsiteY2" fmla="*/ 0 h 153285"/>
              <a:gd name="connsiteX3" fmla="*/ 9494 w 82782"/>
              <a:gd name="connsiteY3" fmla="*/ 693 h 153285"/>
              <a:gd name="connsiteX4" fmla="*/ 13897 w 82782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9494" y="69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eschweifte Klammer rechts 85"/>
          <p:cNvSpPr/>
          <p:nvPr/>
        </p:nvSpPr>
        <p:spPr>
          <a:xfrm flipH="1">
            <a:off x="2947182" y="3998159"/>
            <a:ext cx="255395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Geschweifte Klammer rechts 86"/>
          <p:cNvSpPr/>
          <p:nvPr/>
        </p:nvSpPr>
        <p:spPr>
          <a:xfrm flipH="1">
            <a:off x="2986553" y="4841540"/>
            <a:ext cx="255395" cy="6756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Freihandform 87"/>
          <p:cNvSpPr/>
          <p:nvPr/>
        </p:nvSpPr>
        <p:spPr>
          <a:xfrm flipH="1" flipV="1">
            <a:off x="2190974" y="2381070"/>
            <a:ext cx="924076" cy="1979617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13897" y="1821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ihandform 88"/>
          <p:cNvSpPr/>
          <p:nvPr/>
        </p:nvSpPr>
        <p:spPr>
          <a:xfrm flipH="1" flipV="1">
            <a:off x="1979712" y="1741004"/>
            <a:ext cx="1154283" cy="3457522"/>
          </a:xfrm>
          <a:custGeom>
            <a:avLst/>
            <a:gdLst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5240"/>
              <a:gd name="connsiteY0" fmla="*/ 76200 h 76200"/>
              <a:gd name="connsiteX1" fmla="*/ 7620 w 15240"/>
              <a:gd name="connsiteY1" fmla="*/ 22860 h 76200"/>
              <a:gd name="connsiteX2" fmla="*/ 0 w 15240"/>
              <a:gd name="connsiteY2" fmla="*/ 0 h 76200"/>
              <a:gd name="connsiteX0" fmla="*/ 15240 w 17959"/>
              <a:gd name="connsiteY0" fmla="*/ 76200 h 76200"/>
              <a:gd name="connsiteX1" fmla="*/ 17959 w 17959"/>
              <a:gd name="connsiteY1" fmla="*/ 1919 h 76200"/>
              <a:gd name="connsiteX2" fmla="*/ 0 w 17959"/>
              <a:gd name="connsiteY2" fmla="*/ 0 h 76200"/>
              <a:gd name="connsiteX0" fmla="*/ 1768 w 17964"/>
              <a:gd name="connsiteY0" fmla="*/ 89505 h 89505"/>
              <a:gd name="connsiteX1" fmla="*/ 17959 w 17964"/>
              <a:gd name="connsiteY1" fmla="*/ 6657 h 89505"/>
              <a:gd name="connsiteX2" fmla="*/ 0 w 17964"/>
              <a:gd name="connsiteY2" fmla="*/ 4738 h 89505"/>
              <a:gd name="connsiteX0" fmla="*/ 1768 w 18110"/>
              <a:gd name="connsiteY0" fmla="*/ 89505 h 89505"/>
              <a:gd name="connsiteX1" fmla="*/ 17959 w 18110"/>
              <a:gd name="connsiteY1" fmla="*/ 6657 h 89505"/>
              <a:gd name="connsiteX2" fmla="*/ 0 w 18110"/>
              <a:gd name="connsiteY2" fmla="*/ 4738 h 89505"/>
              <a:gd name="connsiteX0" fmla="*/ 1768 w 19229"/>
              <a:gd name="connsiteY0" fmla="*/ 89505 h 89505"/>
              <a:gd name="connsiteX1" fmla="*/ 15979 w 19229"/>
              <a:gd name="connsiteY1" fmla="*/ 60898 h 89505"/>
              <a:gd name="connsiteX2" fmla="*/ 17959 w 19229"/>
              <a:gd name="connsiteY2" fmla="*/ 6657 h 89505"/>
              <a:gd name="connsiteX3" fmla="*/ 0 w 19229"/>
              <a:gd name="connsiteY3" fmla="*/ 4738 h 89505"/>
              <a:gd name="connsiteX0" fmla="*/ 1768 w 21229"/>
              <a:gd name="connsiteY0" fmla="*/ 89572 h 95510"/>
              <a:gd name="connsiteX1" fmla="*/ 19739 w 21229"/>
              <a:gd name="connsiteY1" fmla="*/ 90473 h 95510"/>
              <a:gd name="connsiteX2" fmla="*/ 17959 w 21229"/>
              <a:gd name="connsiteY2" fmla="*/ 6724 h 95510"/>
              <a:gd name="connsiteX3" fmla="*/ 0 w 21229"/>
              <a:gd name="connsiteY3" fmla="*/ 4805 h 95510"/>
              <a:gd name="connsiteX0" fmla="*/ 1768 w 19739"/>
              <a:gd name="connsiteY0" fmla="*/ 89572 h 95510"/>
              <a:gd name="connsiteX1" fmla="*/ 19739 w 19739"/>
              <a:gd name="connsiteY1" fmla="*/ 90473 h 95510"/>
              <a:gd name="connsiteX2" fmla="*/ 17959 w 19739"/>
              <a:gd name="connsiteY2" fmla="*/ 6724 h 95510"/>
              <a:gd name="connsiteX3" fmla="*/ 0 w 19739"/>
              <a:gd name="connsiteY3" fmla="*/ 4805 h 95510"/>
              <a:gd name="connsiteX0" fmla="*/ 1768 w 19739"/>
              <a:gd name="connsiteY0" fmla="*/ 89572 h 90473"/>
              <a:gd name="connsiteX1" fmla="*/ 19739 w 19739"/>
              <a:gd name="connsiteY1" fmla="*/ 90473 h 90473"/>
              <a:gd name="connsiteX2" fmla="*/ 17959 w 19739"/>
              <a:gd name="connsiteY2" fmla="*/ 6724 h 90473"/>
              <a:gd name="connsiteX3" fmla="*/ 0 w 19739"/>
              <a:gd name="connsiteY3" fmla="*/ 4805 h 90473"/>
              <a:gd name="connsiteX0" fmla="*/ 1768 w 19739"/>
              <a:gd name="connsiteY0" fmla="*/ 84767 h 85668"/>
              <a:gd name="connsiteX1" fmla="*/ 19739 w 19739"/>
              <a:gd name="connsiteY1" fmla="*/ 85668 h 85668"/>
              <a:gd name="connsiteX2" fmla="*/ 17959 w 19739"/>
              <a:gd name="connsiteY2" fmla="*/ 1919 h 85668"/>
              <a:gd name="connsiteX3" fmla="*/ 0 w 19739"/>
              <a:gd name="connsiteY3" fmla="*/ 0 h 85668"/>
              <a:gd name="connsiteX0" fmla="*/ 0 w 88151"/>
              <a:gd name="connsiteY0" fmla="*/ 732982 h 732982"/>
              <a:gd name="connsiteX1" fmla="*/ 88151 w 88151"/>
              <a:gd name="connsiteY1" fmla="*/ 85668 h 732982"/>
              <a:gd name="connsiteX2" fmla="*/ 86371 w 88151"/>
              <a:gd name="connsiteY2" fmla="*/ 1919 h 732982"/>
              <a:gd name="connsiteX3" fmla="*/ 68412 w 88151"/>
              <a:gd name="connsiteY3" fmla="*/ 0 h 732982"/>
              <a:gd name="connsiteX0" fmla="*/ 0 w 86667"/>
              <a:gd name="connsiteY0" fmla="*/ 785923 h 788727"/>
              <a:gd name="connsiteX1" fmla="*/ 80318 w 86667"/>
              <a:gd name="connsiteY1" fmla="*/ 788727 h 788727"/>
              <a:gd name="connsiteX2" fmla="*/ 86371 w 86667"/>
              <a:gd name="connsiteY2" fmla="*/ 54860 h 788727"/>
              <a:gd name="connsiteX3" fmla="*/ 68412 w 86667"/>
              <a:gd name="connsiteY3" fmla="*/ 52941 h 788727"/>
              <a:gd name="connsiteX0" fmla="*/ 0 w 80318"/>
              <a:gd name="connsiteY0" fmla="*/ 732982 h 735786"/>
              <a:gd name="connsiteX1" fmla="*/ 80318 w 80318"/>
              <a:gd name="connsiteY1" fmla="*/ 735786 h 735786"/>
              <a:gd name="connsiteX2" fmla="*/ 78225 w 80318"/>
              <a:gd name="connsiteY2" fmla="*/ 441677 h 735786"/>
              <a:gd name="connsiteX3" fmla="*/ 68412 w 80318"/>
              <a:gd name="connsiteY3" fmla="*/ 0 h 735786"/>
              <a:gd name="connsiteX0" fmla="*/ 0 w 82838"/>
              <a:gd name="connsiteY0" fmla="*/ 323408 h 326212"/>
              <a:gd name="connsiteX1" fmla="*/ 80318 w 82838"/>
              <a:gd name="connsiteY1" fmla="*/ 326212 h 326212"/>
              <a:gd name="connsiteX2" fmla="*/ 78225 w 82838"/>
              <a:gd name="connsiteY2" fmla="*/ 32103 h 326212"/>
              <a:gd name="connsiteX3" fmla="*/ 24236 w 82838"/>
              <a:gd name="connsiteY3" fmla="*/ 7339 h 326212"/>
              <a:gd name="connsiteX0" fmla="*/ 0 w 82838"/>
              <a:gd name="connsiteY0" fmla="*/ 316069 h 318873"/>
              <a:gd name="connsiteX1" fmla="*/ 80318 w 82838"/>
              <a:gd name="connsiteY1" fmla="*/ 318873 h 318873"/>
              <a:gd name="connsiteX2" fmla="*/ 78225 w 82838"/>
              <a:gd name="connsiteY2" fmla="*/ 24764 h 318873"/>
              <a:gd name="connsiteX3" fmla="*/ 24236 w 82838"/>
              <a:gd name="connsiteY3" fmla="*/ 0 h 318873"/>
              <a:gd name="connsiteX0" fmla="*/ 0 w 80318"/>
              <a:gd name="connsiteY0" fmla="*/ 316069 h 318873"/>
              <a:gd name="connsiteX1" fmla="*/ 80318 w 80318"/>
              <a:gd name="connsiteY1" fmla="*/ 318873 h 318873"/>
              <a:gd name="connsiteX2" fmla="*/ 78225 w 80318"/>
              <a:gd name="connsiteY2" fmla="*/ 24764 h 318873"/>
              <a:gd name="connsiteX3" fmla="*/ 24236 w 80318"/>
              <a:gd name="connsiteY3" fmla="*/ 0 h 318873"/>
              <a:gd name="connsiteX0" fmla="*/ 0 w 83546"/>
              <a:gd name="connsiteY0" fmla="*/ 295348 h 298152"/>
              <a:gd name="connsiteX1" fmla="*/ 80318 w 83546"/>
              <a:gd name="connsiteY1" fmla="*/ 298152 h 298152"/>
              <a:gd name="connsiteX2" fmla="*/ 78225 w 83546"/>
              <a:gd name="connsiteY2" fmla="*/ 4043 h 298152"/>
              <a:gd name="connsiteX3" fmla="*/ 14210 w 83546"/>
              <a:gd name="connsiteY3" fmla="*/ 136335 h 298152"/>
              <a:gd name="connsiteX0" fmla="*/ 0 w 83986"/>
              <a:gd name="connsiteY0" fmla="*/ 187678 h 190482"/>
              <a:gd name="connsiteX1" fmla="*/ 80318 w 83986"/>
              <a:gd name="connsiteY1" fmla="*/ 190482 h 190482"/>
              <a:gd name="connsiteX2" fmla="*/ 78852 w 83986"/>
              <a:gd name="connsiteY2" fmla="*/ 24874 h 190482"/>
              <a:gd name="connsiteX3" fmla="*/ 14210 w 83986"/>
              <a:gd name="connsiteY3" fmla="*/ 28665 h 190482"/>
              <a:gd name="connsiteX0" fmla="*/ 0 w 83986"/>
              <a:gd name="connsiteY0" fmla="*/ 162804 h 165608"/>
              <a:gd name="connsiteX1" fmla="*/ 80318 w 83986"/>
              <a:gd name="connsiteY1" fmla="*/ 165608 h 165608"/>
              <a:gd name="connsiteX2" fmla="*/ 78852 w 83986"/>
              <a:gd name="connsiteY2" fmla="*/ 0 h 165608"/>
              <a:gd name="connsiteX3" fmla="*/ 14210 w 83986"/>
              <a:gd name="connsiteY3" fmla="*/ 3791 h 165608"/>
              <a:gd name="connsiteX0" fmla="*/ 0 w 80318"/>
              <a:gd name="connsiteY0" fmla="*/ 162804 h 165608"/>
              <a:gd name="connsiteX1" fmla="*/ 80318 w 80318"/>
              <a:gd name="connsiteY1" fmla="*/ 165608 h 165608"/>
              <a:gd name="connsiteX2" fmla="*/ 78852 w 80318"/>
              <a:gd name="connsiteY2" fmla="*/ 0 h 165608"/>
              <a:gd name="connsiteX3" fmla="*/ 14210 w 80318"/>
              <a:gd name="connsiteY3" fmla="*/ 3791 h 165608"/>
              <a:gd name="connsiteX0" fmla="*/ 0 w 80318"/>
              <a:gd name="connsiteY0" fmla="*/ 159013 h 161817"/>
              <a:gd name="connsiteX1" fmla="*/ 80318 w 80318"/>
              <a:gd name="connsiteY1" fmla="*/ 161817 h 161817"/>
              <a:gd name="connsiteX2" fmla="*/ 77599 w 80318"/>
              <a:gd name="connsiteY2" fmla="*/ 5728 h 161817"/>
              <a:gd name="connsiteX3" fmla="*/ 14210 w 80318"/>
              <a:gd name="connsiteY3" fmla="*/ 0 h 161817"/>
              <a:gd name="connsiteX0" fmla="*/ 0 w 83200"/>
              <a:gd name="connsiteY0" fmla="*/ 165101 h 167905"/>
              <a:gd name="connsiteX1" fmla="*/ 80318 w 83200"/>
              <a:gd name="connsiteY1" fmla="*/ 167905 h 167905"/>
              <a:gd name="connsiteX2" fmla="*/ 77599 w 83200"/>
              <a:gd name="connsiteY2" fmla="*/ 11816 h 167905"/>
              <a:gd name="connsiteX3" fmla="*/ 13897 w 83200"/>
              <a:gd name="connsiteY3" fmla="*/ 10847 h 167905"/>
              <a:gd name="connsiteX0" fmla="*/ 0 w 83200"/>
              <a:gd name="connsiteY0" fmla="*/ 154254 h 157058"/>
              <a:gd name="connsiteX1" fmla="*/ 80318 w 83200"/>
              <a:gd name="connsiteY1" fmla="*/ 157058 h 157058"/>
              <a:gd name="connsiteX2" fmla="*/ 77599 w 83200"/>
              <a:gd name="connsiteY2" fmla="*/ 969 h 157058"/>
              <a:gd name="connsiteX3" fmla="*/ 13897 w 83200"/>
              <a:gd name="connsiteY3" fmla="*/ 0 h 157058"/>
              <a:gd name="connsiteX0" fmla="*/ 0 w 82384"/>
              <a:gd name="connsiteY0" fmla="*/ 165101 h 167905"/>
              <a:gd name="connsiteX1" fmla="*/ 78125 w 82384"/>
              <a:gd name="connsiteY1" fmla="*/ 167905 h 167905"/>
              <a:gd name="connsiteX2" fmla="*/ 77599 w 82384"/>
              <a:gd name="connsiteY2" fmla="*/ 11816 h 167905"/>
              <a:gd name="connsiteX3" fmla="*/ 13897 w 82384"/>
              <a:gd name="connsiteY3" fmla="*/ 10847 h 167905"/>
              <a:gd name="connsiteX0" fmla="*/ 0 w 78125"/>
              <a:gd name="connsiteY0" fmla="*/ 165101 h 167905"/>
              <a:gd name="connsiteX1" fmla="*/ 78125 w 78125"/>
              <a:gd name="connsiteY1" fmla="*/ 167905 h 167905"/>
              <a:gd name="connsiteX2" fmla="*/ 77599 w 78125"/>
              <a:gd name="connsiteY2" fmla="*/ 11816 h 167905"/>
              <a:gd name="connsiteX3" fmla="*/ 13897 w 78125"/>
              <a:gd name="connsiteY3" fmla="*/ 10847 h 167905"/>
              <a:gd name="connsiteX0" fmla="*/ 0 w 78125"/>
              <a:gd name="connsiteY0" fmla="*/ 154254 h 157058"/>
              <a:gd name="connsiteX1" fmla="*/ 78125 w 78125"/>
              <a:gd name="connsiteY1" fmla="*/ 157058 h 157058"/>
              <a:gd name="connsiteX2" fmla="*/ 77599 w 78125"/>
              <a:gd name="connsiteY2" fmla="*/ 969 h 157058"/>
              <a:gd name="connsiteX3" fmla="*/ 13897 w 78125"/>
              <a:gd name="connsiteY3" fmla="*/ 0 h 157058"/>
              <a:gd name="connsiteX0" fmla="*/ 0 w 82456"/>
              <a:gd name="connsiteY0" fmla="*/ 164889 h 164889"/>
              <a:gd name="connsiteX1" fmla="*/ 78125 w 82456"/>
              <a:gd name="connsiteY1" fmla="*/ 164837 h 164889"/>
              <a:gd name="connsiteX2" fmla="*/ 77599 w 82456"/>
              <a:gd name="connsiteY2" fmla="*/ 11604 h 164889"/>
              <a:gd name="connsiteX3" fmla="*/ 13897 w 82456"/>
              <a:gd name="connsiteY3" fmla="*/ 10635 h 164889"/>
              <a:gd name="connsiteX0" fmla="*/ 0 w 78125"/>
              <a:gd name="connsiteY0" fmla="*/ 164889 h 164889"/>
              <a:gd name="connsiteX1" fmla="*/ 78125 w 78125"/>
              <a:gd name="connsiteY1" fmla="*/ 164837 h 164889"/>
              <a:gd name="connsiteX2" fmla="*/ 77599 w 78125"/>
              <a:gd name="connsiteY2" fmla="*/ 11604 h 164889"/>
              <a:gd name="connsiteX3" fmla="*/ 13897 w 78125"/>
              <a:gd name="connsiteY3" fmla="*/ 10635 h 164889"/>
              <a:gd name="connsiteX0" fmla="*/ 0 w 78125"/>
              <a:gd name="connsiteY0" fmla="*/ 154254 h 154254"/>
              <a:gd name="connsiteX1" fmla="*/ 78125 w 78125"/>
              <a:gd name="connsiteY1" fmla="*/ 154202 h 154254"/>
              <a:gd name="connsiteX2" fmla="*/ 77599 w 78125"/>
              <a:gd name="connsiteY2" fmla="*/ 969 h 154254"/>
              <a:gd name="connsiteX3" fmla="*/ 13897 w 78125"/>
              <a:gd name="connsiteY3" fmla="*/ 0 h 154254"/>
              <a:gd name="connsiteX0" fmla="*/ 0 w 82456"/>
              <a:gd name="connsiteY0" fmla="*/ 164173 h 164173"/>
              <a:gd name="connsiteX1" fmla="*/ 78125 w 82456"/>
              <a:gd name="connsiteY1" fmla="*/ 164121 h 164173"/>
              <a:gd name="connsiteX2" fmla="*/ 77599 w 82456"/>
              <a:gd name="connsiteY2" fmla="*/ 10888 h 164173"/>
              <a:gd name="connsiteX3" fmla="*/ 13897 w 82456"/>
              <a:gd name="connsiteY3" fmla="*/ 12709 h 164173"/>
              <a:gd name="connsiteX0" fmla="*/ 0 w 82456"/>
              <a:gd name="connsiteY0" fmla="*/ 153285 h 153285"/>
              <a:gd name="connsiteX1" fmla="*/ 78125 w 82456"/>
              <a:gd name="connsiteY1" fmla="*/ 153233 h 153285"/>
              <a:gd name="connsiteX2" fmla="*/ 77599 w 82456"/>
              <a:gd name="connsiteY2" fmla="*/ 0 h 153285"/>
              <a:gd name="connsiteX3" fmla="*/ 13897 w 82456"/>
              <a:gd name="connsiteY3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13897 w 78125"/>
              <a:gd name="connsiteY3" fmla="*/ 1821 h 153285"/>
              <a:gd name="connsiteX0" fmla="*/ 0 w 82782"/>
              <a:gd name="connsiteY0" fmla="*/ 164457 h 164457"/>
              <a:gd name="connsiteX1" fmla="*/ 78125 w 82782"/>
              <a:gd name="connsiteY1" fmla="*/ 164405 h 164457"/>
              <a:gd name="connsiteX2" fmla="*/ 77599 w 82782"/>
              <a:gd name="connsiteY2" fmla="*/ 11172 h 164457"/>
              <a:gd name="connsiteX3" fmla="*/ 9494 w 82782"/>
              <a:gd name="connsiteY3" fmla="*/ 11865 h 164457"/>
              <a:gd name="connsiteX4" fmla="*/ 13897 w 82782"/>
              <a:gd name="connsiteY4" fmla="*/ 12993 h 164457"/>
              <a:gd name="connsiteX0" fmla="*/ 0 w 82782"/>
              <a:gd name="connsiteY0" fmla="*/ 153285 h 153285"/>
              <a:gd name="connsiteX1" fmla="*/ 78125 w 82782"/>
              <a:gd name="connsiteY1" fmla="*/ 153233 h 153285"/>
              <a:gd name="connsiteX2" fmla="*/ 77599 w 82782"/>
              <a:gd name="connsiteY2" fmla="*/ 0 h 153285"/>
              <a:gd name="connsiteX3" fmla="*/ 9494 w 82782"/>
              <a:gd name="connsiteY3" fmla="*/ 693 h 153285"/>
              <a:gd name="connsiteX4" fmla="*/ 13897 w 82782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  <a:gd name="connsiteX4" fmla="*/ 13897 w 78125"/>
              <a:gd name="connsiteY4" fmla="*/ 1821 h 153285"/>
              <a:gd name="connsiteX0" fmla="*/ 0 w 78125"/>
              <a:gd name="connsiteY0" fmla="*/ 153285 h 153285"/>
              <a:gd name="connsiteX1" fmla="*/ 78125 w 78125"/>
              <a:gd name="connsiteY1" fmla="*/ 153233 h 153285"/>
              <a:gd name="connsiteX2" fmla="*/ 77599 w 78125"/>
              <a:gd name="connsiteY2" fmla="*/ 0 h 153285"/>
              <a:gd name="connsiteX3" fmla="*/ 9494 w 78125"/>
              <a:gd name="connsiteY3" fmla="*/ 693 h 1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5" h="153285">
                <a:moveTo>
                  <a:pt x="0" y="153285"/>
                </a:moveTo>
                <a:lnTo>
                  <a:pt x="78125" y="153233"/>
                </a:lnTo>
                <a:cubicBezTo>
                  <a:pt x="77950" y="102155"/>
                  <a:pt x="77774" y="51078"/>
                  <a:pt x="77599" y="0"/>
                </a:cubicBezTo>
                <a:lnTo>
                  <a:pt x="9494" y="69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feld 89"/>
          <p:cNvSpPr txBox="1"/>
          <p:nvPr/>
        </p:nvSpPr>
        <p:spPr>
          <a:xfrm>
            <a:off x="8636386" y="3953383"/>
            <a:ext cx="400110" cy="267047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 smtClean="0"/>
              <a:t>instances of virtual system group 1</a:t>
            </a:r>
            <a:endParaRPr lang="en-US" sz="14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1610380" y="2044539"/>
            <a:ext cx="369332" cy="27526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incarnations of virtual system 1 definition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308278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Bildschirmpräsentation (4:3)</PresentationFormat>
  <Paragraphs>161</Paragraphs>
  <Slides>7</Slides>
  <Notes>7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Wäldrich</dc:creator>
  <cp:lastModifiedBy>Angela Rumpl</cp:lastModifiedBy>
  <cp:revision>43</cp:revision>
  <dcterms:created xsi:type="dcterms:W3CDTF">2012-03-11T15:04:33Z</dcterms:created>
  <dcterms:modified xsi:type="dcterms:W3CDTF">2012-03-11T17:12:42Z</dcterms:modified>
</cp:coreProperties>
</file>