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8" r:id="rId4"/>
    <p:sldId id="264" r:id="rId5"/>
    <p:sldId id="265" r:id="rId6"/>
    <p:sldId id="263" r:id="rId7"/>
    <p:sldId id="266" r:id="rId8"/>
    <p:sldId id="270" r:id="rId9"/>
    <p:sldId id="267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72C3D-90A0-4461-A462-6E84B36C7A0F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1417F-2692-4447-99AB-45656474101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9070B5B-7F54-0459-070F-5F708230D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D4B19198-7171-29A2-4F32-BB65FA3C91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DBB828A0-29C7-E603-6916-1EF34AB78A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339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C6C5092-E8FE-D0BE-0A47-3134AA720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B49F13E7-5A51-17C6-BCFD-2542072408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E64B496E-CAAA-1346-52A3-FF61D27F21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04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33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74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733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7A0DC1F-0293-404D-216E-BB29AE021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A7C0F8B6-C0AD-AF64-51B7-023F4B23E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9FC2B3EC-AEAD-39A1-559D-63A441E704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59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835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C9DBCE4-DCDF-5985-BE06-603F6C415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13C18573-2512-772F-517F-6D9F3471F8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E8A2C7DA-B733-8034-5909-00C2C940D8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130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206D65C-6B2F-BF45-4136-3AAE3D181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57E82040-D570-012F-6559-5DF459173C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643BF909-010B-933C-B87E-C53E976B1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556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0D4DDC7-674B-DE9E-7B49-684FA2085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688B85E8-0ABA-AFD7-7233-B6AB089EBF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002E11FC-3FC1-5B0A-EA55-48DC8FB750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16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2FFB-8F01-2798-9D44-CA1E53DEB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39F60-3303-AAE9-120D-F00A139DD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BDF9-29D8-79EB-C167-80E81C78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84DE-158A-300A-E309-E3D597A2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B045-F1FE-301C-88EA-3F899F3E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83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5E8A-D4AC-E4C3-FC9C-BE3B412A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FEE70-5C3D-9FBF-127D-48B33F3B4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24771-2585-421D-543E-CD8426F6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6321-C45A-1BBA-DA5A-4685BAAA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38C5F-364B-F2BB-6DA2-23A8AF03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5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00497-05AE-AD95-6BC5-4812F3B79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F7402-C034-1AAB-99AA-EAA40845C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6492-E584-1E62-5598-0DA49472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B38E-67D3-C97D-4474-841E4A69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532C-7469-6CD0-505D-668358FB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36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A73E-7838-E9E0-F6D4-D452B361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B5A3-13D3-0156-A697-2F960912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52533-B2A4-F524-4E23-EFE27789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F6D9C-D16E-DE29-A325-B2BB581F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F499-99E7-3BBC-8DE0-495358F3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53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75F5-4278-8EDC-5828-84D78981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50506-ABD1-F618-AA36-47A30403E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20ADC-675D-1B77-56FE-2BF7C325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5C3E7-8140-AC23-C93B-96A79FEE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8A28F-4A13-B3AE-3BF6-D3FF9C14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7CBB-AAE1-3EE6-2E4A-8A31BB3B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2552-1714-E9D9-8CD9-1821B81B7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1EA58-45D4-BB63-1048-2771D5F32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97C4-DA04-FBF3-6B24-AA001970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C9287-903E-ED6D-D149-25B1EFC2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A1F25-2B58-E94F-6F1D-D650D673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82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509A-38CD-232B-3F5D-2060BB40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BBE2-CE4C-65D7-CA13-5FD61F75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66F14-DFE5-839F-30A2-FAD1E7456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DC834-1296-EDB8-A915-F2208A4D8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CFA5E-AC9B-2257-2B39-C4721849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DE9B9-A22F-ED0F-C989-98409E7E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EC79B-3B3C-3D0F-1BF7-9EB71C2B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91CFA-1D24-EF0F-525E-86E79EF9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6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AEE7-3DF6-1EF7-9FFC-F3A8D5F4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725B1-504E-58F1-2C5D-38A4BD9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E8AD4-0316-1881-6E75-54A9A758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94F2-3698-8A60-0F57-881BCA08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9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23FC8-55DB-A192-3BF4-1E8B92C1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124B1-910B-2D63-33B3-14B211BB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A167B-A8E8-D3D9-876E-6A4E3779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0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AF2F-138B-7570-A222-5FCAB178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A069-C66F-E25E-03C5-BD76F0BE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69EC2-F2EB-990C-01CB-4A3FBC7D7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4659F-E270-D34C-01D6-D2C867ED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44B67-1DF3-F356-D461-F6744D2A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CE83A-B332-FD56-74FA-9CD4987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95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78A1-87E0-60E6-9A17-107EC40E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A605F-F24B-A5C8-52F0-07B460201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21D03-2377-27F3-3CD3-5F3FD365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BD64D-A17E-328E-18A5-C88716DB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9B449-0BEA-B9B9-6288-9056052D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B1185-8727-2F01-400F-351831BD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73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A0842-05E4-D437-9581-5EC5B9F6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B409-5807-639B-89D4-179D731C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E31CE-6C29-2E50-B2C3-01CB12B5D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FA091-12F3-4FD5-88BF-635E2C13D5F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851F-A93A-A26C-779A-67C63247E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084DA-FF8C-A7CC-AFE4-0487C8953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C39C-6089-417E-BCCC-E670C697977E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8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654360" y="99885"/>
            <a:ext cx="7790900" cy="20192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Project: </a:t>
            </a:r>
            <a:br>
              <a:rPr lang="en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Hush Hush Recruiter</a:t>
            </a:r>
            <a:endParaRPr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ED08DF-18EB-503D-8183-7CE697C6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433" y="2484408"/>
            <a:ext cx="3824377" cy="463238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" sz="18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Big Data Programming: Python</a:t>
            </a:r>
          </a:p>
          <a:p>
            <a:pPr algn="l">
              <a:lnSpc>
                <a:spcPct val="100000"/>
              </a:lnSpc>
            </a:pPr>
            <a:endParaRPr lang="e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" sz="18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By Team 12: </a:t>
            </a: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Sanath</a:t>
            </a: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Haritsa</a:t>
            </a:r>
            <a:endParaRPr lang="en-I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Aniket </a:t>
            </a: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Ghetla</a:t>
            </a:r>
            <a:endParaRPr lang="en-I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Spoorti</a:t>
            </a: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Basarkod</a:t>
            </a: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Math</a:t>
            </a: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Kshema</a:t>
            </a: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Iliger</a:t>
            </a:r>
            <a:endParaRPr lang="en-I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Vandit Bhalla</a:t>
            </a:r>
          </a:p>
          <a:p>
            <a:pPr algn="l">
              <a:lnSpc>
                <a:spcPct val="100000"/>
              </a:lnSpc>
            </a:pPr>
            <a:endParaRPr lang="en-I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D241E9-795D-B435-5624-75A310E0F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1DB4AE0-09E1-D864-5AEE-7FDCE4D67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E4E5FB61-2AA3-4B41-9A40-436C795BF09C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>
            <a:extLst>
              <a:ext uri="{FF2B5EF4-FFF2-40B4-BE49-F238E27FC236}">
                <a16:creationId xmlns:a16="http://schemas.microsoft.com/office/drawing/2014/main" id="{E830CF0E-7009-FC05-8A91-D1EF188A04E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Points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AB4CF-A9E4-2EF5-C2A2-37FBE056933F}"/>
              </a:ext>
            </a:extLst>
          </p:cNvPr>
          <p:cNvSpPr txBox="1"/>
          <p:nvPr/>
        </p:nvSpPr>
        <p:spPr>
          <a:xfrm>
            <a:off x="2013245" y="1693794"/>
            <a:ext cx="5749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Github</a:t>
            </a:r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 and Stack Overflow offer a multitude of features but selecting the right ones is the key to a successful application.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1484FFC-FFC4-0AFB-4C86-1F91915DAF32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1</a:t>
            </a:r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0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84AAB989-234B-62CB-DA55-BC1623AAA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11E49D-D623-852F-F06E-4FF17C17F89A}"/>
              </a:ext>
            </a:extLst>
          </p:cNvPr>
          <p:cNvSpPr txBox="1"/>
          <p:nvPr/>
        </p:nvSpPr>
        <p:spPr>
          <a:xfrm>
            <a:off x="2064699" y="3043196"/>
            <a:ext cx="6148252" cy="22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API:</a:t>
            </a:r>
          </a:p>
          <a:p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/repositories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/users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/search/</a:t>
            </a:r>
            <a:r>
              <a:rPr lang="en-IN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repositories?q</a:t>
            </a: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=Q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/search/</a:t>
            </a:r>
            <a:r>
              <a:rPr lang="en-IN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users?q</a:t>
            </a: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=Q </a:t>
            </a:r>
          </a:p>
        </p:txBody>
      </p:sp>
    </p:spTree>
    <p:extLst>
      <p:ext uri="{BB962C8B-B14F-4D97-AF65-F5344CB8AC3E}">
        <p14:creationId xmlns:p14="http://schemas.microsoft.com/office/powerpoint/2010/main" val="1016213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E7B46C6-C885-639D-4B09-02DFE1847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492A0CC0-7C33-096C-9FF8-15EBCC0FB990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>
            <a:extLst>
              <a:ext uri="{FF2B5EF4-FFF2-40B4-BE49-F238E27FC236}">
                <a16:creationId xmlns:a16="http://schemas.microsoft.com/office/drawing/2014/main" id="{0829FBF0-E6E7-99E1-9162-7F8BA1EEBA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ML Algorithm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9D05E-5CDB-38F6-C02B-41A1E0785184}"/>
              </a:ext>
            </a:extLst>
          </p:cNvPr>
          <p:cNvSpPr txBox="1"/>
          <p:nvPr/>
        </p:nvSpPr>
        <p:spPr>
          <a:xfrm>
            <a:off x="2013245" y="1693794"/>
            <a:ext cx="57497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Potential ML algorithms that could be implemented:</a:t>
            </a:r>
          </a:p>
          <a:p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- Cluster algorithms:</a:t>
            </a:r>
          </a:p>
          <a:p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	- K Means</a:t>
            </a:r>
          </a:p>
          <a:p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	- DBSCAN</a:t>
            </a:r>
          </a:p>
          <a:p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	- Affinity Propagation Algorithm</a:t>
            </a:r>
          </a:p>
          <a:p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	- Divisive Clustering</a:t>
            </a:r>
          </a:p>
          <a:p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	- Gaussian Mixture Model</a:t>
            </a:r>
          </a:p>
          <a:p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- Neural networks:</a:t>
            </a:r>
          </a:p>
          <a:p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	- Artificial Neural Network</a:t>
            </a:r>
          </a:p>
          <a:p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	- Pre trained ANN (using </a:t>
            </a:r>
            <a:r>
              <a:rPr lang="en-US" sz="200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transfer learning)</a:t>
            </a:r>
            <a:endParaRPr lang="en-US" sz="2000" dirty="0">
              <a:solidFill>
                <a:schemeClr val="tx2"/>
              </a:solidFill>
              <a:latin typeface="Circular Std Medium" panose="020B0604020101010102" pitchFamily="34" charset="0"/>
              <a:cs typeface="Circular Std Medium" panose="020B0604020101010102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CFF6FDE-19DF-9ADC-2C5F-9D8920C5A187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1</a:t>
            </a:r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0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308A197C-1992-3B74-D938-A3214531E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9805EC-BBFF-8E91-BA63-237AA38E3A2E}"/>
              </a:ext>
            </a:extLst>
          </p:cNvPr>
          <p:cNvSpPr txBox="1"/>
          <p:nvPr/>
        </p:nvSpPr>
        <p:spPr>
          <a:xfrm>
            <a:off x="2064699" y="3043196"/>
            <a:ext cx="614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33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1243375" y="1610970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Task at hand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ED08DF-18EB-503D-8183-7CE697C6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575" y="2501769"/>
            <a:ext cx="3824377" cy="463238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IN" sz="16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build a robust data architecture for the Hush-Hush Recruiter application which can guide the development process.</a:t>
            </a:r>
          </a:p>
          <a:p>
            <a:pPr algn="l">
              <a:lnSpc>
                <a:spcPct val="100000"/>
              </a:lnSpc>
            </a:pPr>
            <a:r>
              <a:rPr lang="en-IN" sz="16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order to attain this goal we had to conduct a requirement analysis, that is we had to understand the types of data the application will be handling.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B2D7A-F99B-6845-1120-FCE331207F74}"/>
              </a:ext>
            </a:extLst>
          </p:cNvPr>
          <p:cNvSpPr txBox="1"/>
          <p:nvPr/>
        </p:nvSpPr>
        <p:spPr>
          <a:xfrm>
            <a:off x="3445548" y="4733087"/>
            <a:ext cx="28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(Hush! Hush!)</a:t>
            </a:r>
          </a:p>
        </p:txBody>
      </p:sp>
      <p:sp>
        <p:nvSpPr>
          <p:cNvPr id="245" name="Google Shape;702;p36">
            <a:extLst>
              <a:ext uri="{FF2B5EF4-FFF2-40B4-BE49-F238E27FC236}">
                <a16:creationId xmlns:a16="http://schemas.microsoft.com/office/drawing/2014/main" id="{A8DD98A1-6EB6-A1A1-2374-11190681EF32}"/>
              </a:ext>
            </a:extLst>
          </p:cNvPr>
          <p:cNvSpPr/>
          <p:nvPr/>
        </p:nvSpPr>
        <p:spPr>
          <a:xfrm>
            <a:off x="5235886" y="1185853"/>
            <a:ext cx="5978236" cy="3830832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0A463E3E-EAFF-2C2F-0E19-B36FF21E1DFE}"/>
              </a:ext>
            </a:extLst>
          </p:cNvPr>
          <p:cNvGrpSpPr/>
          <p:nvPr/>
        </p:nvGrpSpPr>
        <p:grpSpPr>
          <a:xfrm>
            <a:off x="6132897" y="2177521"/>
            <a:ext cx="4458471" cy="3023495"/>
            <a:chOff x="5799954" y="1578639"/>
            <a:chExt cx="4458471" cy="3023495"/>
          </a:xfrm>
        </p:grpSpPr>
        <p:sp>
          <p:nvSpPr>
            <p:cNvPr id="246" name="Google Shape;703;p36">
              <a:extLst>
                <a:ext uri="{FF2B5EF4-FFF2-40B4-BE49-F238E27FC236}">
                  <a16:creationId xmlns:a16="http://schemas.microsoft.com/office/drawing/2014/main" id="{D3527522-CF1A-A2BE-9BBE-979992EEF7BB}"/>
                </a:ext>
              </a:extLst>
            </p:cNvPr>
            <p:cNvSpPr/>
            <p:nvPr/>
          </p:nvSpPr>
          <p:spPr>
            <a:xfrm>
              <a:off x="7520825" y="3497894"/>
              <a:ext cx="2728574" cy="104789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04;p36">
              <a:extLst>
                <a:ext uri="{FF2B5EF4-FFF2-40B4-BE49-F238E27FC236}">
                  <a16:creationId xmlns:a16="http://schemas.microsoft.com/office/drawing/2014/main" id="{3181E234-482E-AA25-3197-74F73E214A43}"/>
                </a:ext>
              </a:extLst>
            </p:cNvPr>
            <p:cNvSpPr/>
            <p:nvPr/>
          </p:nvSpPr>
          <p:spPr>
            <a:xfrm>
              <a:off x="7511173" y="3490440"/>
              <a:ext cx="2747252" cy="1062816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705;p36">
              <a:extLst>
                <a:ext uri="{FF2B5EF4-FFF2-40B4-BE49-F238E27FC236}">
                  <a16:creationId xmlns:a16="http://schemas.microsoft.com/office/drawing/2014/main" id="{74643990-6203-F7FE-B7BC-F6D89AC5AF6A}"/>
                </a:ext>
              </a:extLst>
            </p:cNvPr>
            <p:cNvSpPr/>
            <p:nvPr/>
          </p:nvSpPr>
          <p:spPr>
            <a:xfrm>
              <a:off x="7520825" y="3497894"/>
              <a:ext cx="536381" cy="1096772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06;p36">
              <a:extLst>
                <a:ext uri="{FF2B5EF4-FFF2-40B4-BE49-F238E27FC236}">
                  <a16:creationId xmlns:a16="http://schemas.microsoft.com/office/drawing/2014/main" id="{1D93324F-0D67-EF83-FA76-246CAAC924C2}"/>
                </a:ext>
              </a:extLst>
            </p:cNvPr>
            <p:cNvSpPr/>
            <p:nvPr/>
          </p:nvSpPr>
          <p:spPr>
            <a:xfrm>
              <a:off x="7512843" y="3490455"/>
              <a:ext cx="554159" cy="1111679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07;p36">
              <a:extLst>
                <a:ext uri="{FF2B5EF4-FFF2-40B4-BE49-F238E27FC236}">
                  <a16:creationId xmlns:a16="http://schemas.microsoft.com/office/drawing/2014/main" id="{BFD0E2C2-14E2-B7BB-8AE2-52C53F278EEB}"/>
                </a:ext>
              </a:extLst>
            </p:cNvPr>
            <p:cNvSpPr/>
            <p:nvPr/>
          </p:nvSpPr>
          <p:spPr>
            <a:xfrm>
              <a:off x="7749918" y="3541122"/>
              <a:ext cx="989251" cy="701995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08;p36">
              <a:extLst>
                <a:ext uri="{FF2B5EF4-FFF2-40B4-BE49-F238E27FC236}">
                  <a16:creationId xmlns:a16="http://schemas.microsoft.com/office/drawing/2014/main" id="{8196E6C5-A062-1C9D-7203-402C28C86266}"/>
                </a:ext>
              </a:extLst>
            </p:cNvPr>
            <p:cNvSpPr/>
            <p:nvPr/>
          </p:nvSpPr>
          <p:spPr>
            <a:xfrm>
              <a:off x="7740266" y="3533698"/>
              <a:ext cx="1008908" cy="716827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09;p36">
              <a:extLst>
                <a:ext uri="{FF2B5EF4-FFF2-40B4-BE49-F238E27FC236}">
                  <a16:creationId xmlns:a16="http://schemas.microsoft.com/office/drawing/2014/main" id="{C79266C7-A842-D012-C9FD-903DD5FE2DC1}"/>
                </a:ext>
              </a:extLst>
            </p:cNvPr>
            <p:cNvSpPr/>
            <p:nvPr/>
          </p:nvSpPr>
          <p:spPr>
            <a:xfrm>
              <a:off x="8108372" y="4106665"/>
              <a:ext cx="630796" cy="153072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10;p36">
              <a:extLst>
                <a:ext uri="{FF2B5EF4-FFF2-40B4-BE49-F238E27FC236}">
                  <a16:creationId xmlns:a16="http://schemas.microsoft.com/office/drawing/2014/main" id="{13607DBB-C77D-F16D-CEFD-889DACFE89D2}"/>
                </a:ext>
              </a:extLst>
            </p:cNvPr>
            <p:cNvSpPr/>
            <p:nvPr/>
          </p:nvSpPr>
          <p:spPr>
            <a:xfrm>
              <a:off x="8100262" y="4099197"/>
              <a:ext cx="648045" cy="168008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11;p36">
              <a:extLst>
                <a:ext uri="{FF2B5EF4-FFF2-40B4-BE49-F238E27FC236}">
                  <a16:creationId xmlns:a16="http://schemas.microsoft.com/office/drawing/2014/main" id="{7C251A35-A966-75BD-B618-F4750CDC6357}"/>
                </a:ext>
              </a:extLst>
            </p:cNvPr>
            <p:cNvSpPr/>
            <p:nvPr/>
          </p:nvSpPr>
          <p:spPr>
            <a:xfrm>
              <a:off x="8199849" y="3728523"/>
              <a:ext cx="94287" cy="5251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12;p36">
              <a:extLst>
                <a:ext uri="{FF2B5EF4-FFF2-40B4-BE49-F238E27FC236}">
                  <a16:creationId xmlns:a16="http://schemas.microsoft.com/office/drawing/2014/main" id="{77D2D839-3427-BA49-6F9C-7A5B686C8F45}"/>
                </a:ext>
              </a:extLst>
            </p:cNvPr>
            <p:cNvSpPr/>
            <p:nvPr/>
          </p:nvSpPr>
          <p:spPr>
            <a:xfrm>
              <a:off x="8346844" y="3927074"/>
              <a:ext cx="108966" cy="60564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13;p36">
              <a:extLst>
                <a:ext uri="{FF2B5EF4-FFF2-40B4-BE49-F238E27FC236}">
                  <a16:creationId xmlns:a16="http://schemas.microsoft.com/office/drawing/2014/main" id="{3C92BBBF-16ED-9C30-5C14-C06DF45BD339}"/>
                </a:ext>
              </a:extLst>
            </p:cNvPr>
            <p:cNvSpPr/>
            <p:nvPr/>
          </p:nvSpPr>
          <p:spPr>
            <a:xfrm>
              <a:off x="8144603" y="3655691"/>
              <a:ext cx="83447" cy="40187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14;p36">
              <a:extLst>
                <a:ext uri="{FF2B5EF4-FFF2-40B4-BE49-F238E27FC236}">
                  <a16:creationId xmlns:a16="http://schemas.microsoft.com/office/drawing/2014/main" id="{4C4837CA-5B16-C503-8AD6-1AC97FA4CCE0}"/>
                </a:ext>
              </a:extLst>
            </p:cNvPr>
            <p:cNvSpPr/>
            <p:nvPr/>
          </p:nvSpPr>
          <p:spPr>
            <a:xfrm>
              <a:off x="8267124" y="3818930"/>
              <a:ext cx="110780" cy="68107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15;p36">
              <a:extLst>
                <a:ext uri="{FF2B5EF4-FFF2-40B4-BE49-F238E27FC236}">
                  <a16:creationId xmlns:a16="http://schemas.microsoft.com/office/drawing/2014/main" id="{83401817-596B-B985-D04B-03ECAA4C562D}"/>
                </a:ext>
              </a:extLst>
            </p:cNvPr>
            <p:cNvSpPr/>
            <p:nvPr/>
          </p:nvSpPr>
          <p:spPr>
            <a:xfrm>
              <a:off x="8396003" y="3860414"/>
              <a:ext cx="96808" cy="55243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16;p36">
              <a:extLst>
                <a:ext uri="{FF2B5EF4-FFF2-40B4-BE49-F238E27FC236}">
                  <a16:creationId xmlns:a16="http://schemas.microsoft.com/office/drawing/2014/main" id="{0BEC76E1-A6CB-6724-E0C2-722A55AB8437}"/>
                </a:ext>
              </a:extLst>
            </p:cNvPr>
            <p:cNvSpPr/>
            <p:nvPr/>
          </p:nvSpPr>
          <p:spPr>
            <a:xfrm>
              <a:off x="8309987" y="3878137"/>
              <a:ext cx="106798" cy="59521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17;p36">
              <a:extLst>
                <a:ext uri="{FF2B5EF4-FFF2-40B4-BE49-F238E27FC236}">
                  <a16:creationId xmlns:a16="http://schemas.microsoft.com/office/drawing/2014/main" id="{A4C11551-A7A6-F80B-CD12-A274AA38BCCD}"/>
                </a:ext>
              </a:extLst>
            </p:cNvPr>
            <p:cNvSpPr/>
            <p:nvPr/>
          </p:nvSpPr>
          <p:spPr>
            <a:xfrm>
              <a:off x="8072575" y="3671074"/>
              <a:ext cx="80717" cy="41887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18;p36">
              <a:extLst>
                <a:ext uri="{FF2B5EF4-FFF2-40B4-BE49-F238E27FC236}">
                  <a16:creationId xmlns:a16="http://schemas.microsoft.com/office/drawing/2014/main" id="{35690962-0C6B-29C5-267C-8D738123177C}"/>
                </a:ext>
              </a:extLst>
            </p:cNvPr>
            <p:cNvSpPr/>
            <p:nvPr/>
          </p:nvSpPr>
          <p:spPr>
            <a:xfrm>
              <a:off x="8232723" y="3772661"/>
              <a:ext cx="98190" cy="5563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19;p36">
              <a:extLst>
                <a:ext uri="{FF2B5EF4-FFF2-40B4-BE49-F238E27FC236}">
                  <a16:creationId xmlns:a16="http://schemas.microsoft.com/office/drawing/2014/main" id="{FF7C816F-B2B4-3DA0-ED6C-DE70B4EAF72D}"/>
                </a:ext>
              </a:extLst>
            </p:cNvPr>
            <p:cNvSpPr/>
            <p:nvPr/>
          </p:nvSpPr>
          <p:spPr>
            <a:xfrm>
              <a:off x="8170765" y="3689513"/>
              <a:ext cx="88265" cy="46418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20;p36">
              <a:extLst>
                <a:ext uri="{FF2B5EF4-FFF2-40B4-BE49-F238E27FC236}">
                  <a16:creationId xmlns:a16="http://schemas.microsoft.com/office/drawing/2014/main" id="{B6A8AE11-5B4E-983E-10DB-E1C8BF700DB4}"/>
                </a:ext>
              </a:extLst>
            </p:cNvPr>
            <p:cNvSpPr/>
            <p:nvPr/>
          </p:nvSpPr>
          <p:spPr>
            <a:xfrm>
              <a:off x="7940821" y="3741820"/>
              <a:ext cx="92328" cy="51039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21;p36">
              <a:extLst>
                <a:ext uri="{FF2B5EF4-FFF2-40B4-BE49-F238E27FC236}">
                  <a16:creationId xmlns:a16="http://schemas.microsoft.com/office/drawing/2014/main" id="{4B519E5F-9BEC-0D13-1198-BAA1E557136F}"/>
                </a:ext>
              </a:extLst>
            </p:cNvPr>
            <p:cNvSpPr/>
            <p:nvPr/>
          </p:nvSpPr>
          <p:spPr>
            <a:xfrm>
              <a:off x="7906694" y="3804530"/>
              <a:ext cx="72125" cy="51099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22;p36">
              <a:extLst>
                <a:ext uri="{FF2B5EF4-FFF2-40B4-BE49-F238E27FC236}">
                  <a16:creationId xmlns:a16="http://schemas.microsoft.com/office/drawing/2014/main" id="{50FB1752-B214-0C64-C335-9B2F9B187ECF}"/>
                </a:ext>
              </a:extLst>
            </p:cNvPr>
            <p:cNvSpPr/>
            <p:nvPr/>
          </p:nvSpPr>
          <p:spPr>
            <a:xfrm>
              <a:off x="8051039" y="3639920"/>
              <a:ext cx="75818" cy="34612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23;p36">
              <a:extLst>
                <a:ext uri="{FF2B5EF4-FFF2-40B4-BE49-F238E27FC236}">
                  <a16:creationId xmlns:a16="http://schemas.microsoft.com/office/drawing/2014/main" id="{CE6CFEA8-EDB8-0FA3-BEE1-CD9A61EBAB1D}"/>
                </a:ext>
              </a:extLst>
            </p:cNvPr>
            <p:cNvSpPr/>
            <p:nvPr/>
          </p:nvSpPr>
          <p:spPr>
            <a:xfrm>
              <a:off x="7915029" y="3700738"/>
              <a:ext cx="92874" cy="4922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24;p36">
              <a:extLst>
                <a:ext uri="{FF2B5EF4-FFF2-40B4-BE49-F238E27FC236}">
                  <a16:creationId xmlns:a16="http://schemas.microsoft.com/office/drawing/2014/main" id="{531B3C39-B74E-F0D9-B2F4-0A3334561BDB}"/>
                </a:ext>
              </a:extLst>
            </p:cNvPr>
            <p:cNvSpPr/>
            <p:nvPr/>
          </p:nvSpPr>
          <p:spPr>
            <a:xfrm>
              <a:off x="7979573" y="3653351"/>
              <a:ext cx="75883" cy="36043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25;p36">
              <a:extLst>
                <a:ext uri="{FF2B5EF4-FFF2-40B4-BE49-F238E27FC236}">
                  <a16:creationId xmlns:a16="http://schemas.microsoft.com/office/drawing/2014/main" id="{711C18ED-63C2-0951-1543-16F73CA28791}"/>
                </a:ext>
              </a:extLst>
            </p:cNvPr>
            <p:cNvSpPr/>
            <p:nvPr/>
          </p:nvSpPr>
          <p:spPr>
            <a:xfrm>
              <a:off x="7856202" y="3718074"/>
              <a:ext cx="68415" cy="45762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26;p36">
              <a:extLst>
                <a:ext uri="{FF2B5EF4-FFF2-40B4-BE49-F238E27FC236}">
                  <a16:creationId xmlns:a16="http://schemas.microsoft.com/office/drawing/2014/main" id="{25CF8639-11C0-E930-8BCC-FEFFDD550742}"/>
                </a:ext>
              </a:extLst>
            </p:cNvPr>
            <p:cNvSpPr/>
            <p:nvPr/>
          </p:nvSpPr>
          <p:spPr>
            <a:xfrm>
              <a:off x="7894247" y="3666916"/>
              <a:ext cx="89035" cy="3981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27;p36">
              <a:extLst>
                <a:ext uri="{FF2B5EF4-FFF2-40B4-BE49-F238E27FC236}">
                  <a16:creationId xmlns:a16="http://schemas.microsoft.com/office/drawing/2014/main" id="{9269190C-8C6F-D589-165B-0746DDBC69AC}"/>
                </a:ext>
              </a:extLst>
            </p:cNvPr>
            <p:cNvSpPr/>
            <p:nvPr/>
          </p:nvSpPr>
          <p:spPr>
            <a:xfrm>
              <a:off x="8125589" y="3747335"/>
              <a:ext cx="89806" cy="52798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28;p36">
              <a:extLst>
                <a:ext uri="{FF2B5EF4-FFF2-40B4-BE49-F238E27FC236}">
                  <a16:creationId xmlns:a16="http://schemas.microsoft.com/office/drawing/2014/main" id="{83397BC7-9FEA-41A3-AA1B-70D2E1268D72}"/>
                </a:ext>
              </a:extLst>
            </p:cNvPr>
            <p:cNvSpPr/>
            <p:nvPr/>
          </p:nvSpPr>
          <p:spPr>
            <a:xfrm>
              <a:off x="8188447" y="3839769"/>
              <a:ext cx="104083" cy="66676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29;p36">
              <a:extLst>
                <a:ext uri="{FF2B5EF4-FFF2-40B4-BE49-F238E27FC236}">
                  <a16:creationId xmlns:a16="http://schemas.microsoft.com/office/drawing/2014/main" id="{6B36F366-C450-CBA8-A2CC-1E4973359989}"/>
                </a:ext>
              </a:extLst>
            </p:cNvPr>
            <p:cNvSpPr/>
            <p:nvPr/>
          </p:nvSpPr>
          <p:spPr>
            <a:xfrm>
              <a:off x="7999632" y="3685802"/>
              <a:ext cx="81632" cy="4448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30;p36">
              <a:extLst>
                <a:ext uri="{FF2B5EF4-FFF2-40B4-BE49-F238E27FC236}">
                  <a16:creationId xmlns:a16="http://schemas.microsoft.com/office/drawing/2014/main" id="{08FF6CC1-0A49-2B04-0E00-F9FB561CF277}"/>
                </a:ext>
              </a:extLst>
            </p:cNvPr>
            <p:cNvSpPr/>
            <p:nvPr/>
          </p:nvSpPr>
          <p:spPr>
            <a:xfrm>
              <a:off x="7962791" y="3901823"/>
              <a:ext cx="79094" cy="59401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31;p36">
              <a:extLst>
                <a:ext uri="{FF2B5EF4-FFF2-40B4-BE49-F238E27FC236}">
                  <a16:creationId xmlns:a16="http://schemas.microsoft.com/office/drawing/2014/main" id="{891D56E8-A411-B4A5-0438-631D93167F87}"/>
                </a:ext>
              </a:extLst>
            </p:cNvPr>
            <p:cNvSpPr/>
            <p:nvPr/>
          </p:nvSpPr>
          <p:spPr>
            <a:xfrm>
              <a:off x="8156279" y="3792516"/>
              <a:ext cx="93580" cy="55764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32;p36">
              <a:extLst>
                <a:ext uri="{FF2B5EF4-FFF2-40B4-BE49-F238E27FC236}">
                  <a16:creationId xmlns:a16="http://schemas.microsoft.com/office/drawing/2014/main" id="{1D58993C-B61A-36FC-BA02-8448CA78BDBB}"/>
                </a:ext>
              </a:extLst>
            </p:cNvPr>
            <p:cNvSpPr/>
            <p:nvPr/>
          </p:nvSpPr>
          <p:spPr>
            <a:xfrm>
              <a:off x="8024043" y="3724364"/>
              <a:ext cx="84780" cy="48237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33;p36">
              <a:extLst>
                <a:ext uri="{FF2B5EF4-FFF2-40B4-BE49-F238E27FC236}">
                  <a16:creationId xmlns:a16="http://schemas.microsoft.com/office/drawing/2014/main" id="{34F77F50-E4CD-867C-0AEE-EE53634F4F8B}"/>
                </a:ext>
              </a:extLst>
            </p:cNvPr>
            <p:cNvSpPr/>
            <p:nvPr/>
          </p:nvSpPr>
          <p:spPr>
            <a:xfrm>
              <a:off x="8155171" y="4100703"/>
              <a:ext cx="98270" cy="60311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34;p36">
              <a:extLst>
                <a:ext uri="{FF2B5EF4-FFF2-40B4-BE49-F238E27FC236}">
                  <a16:creationId xmlns:a16="http://schemas.microsoft.com/office/drawing/2014/main" id="{40E1D9D0-DAF5-103F-A85B-ADA5A461FBBE}"/>
                </a:ext>
              </a:extLst>
            </p:cNvPr>
            <p:cNvSpPr/>
            <p:nvPr/>
          </p:nvSpPr>
          <p:spPr>
            <a:xfrm>
              <a:off x="8083271" y="3575212"/>
              <a:ext cx="94142" cy="53618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35;p36">
              <a:extLst>
                <a:ext uri="{FF2B5EF4-FFF2-40B4-BE49-F238E27FC236}">
                  <a16:creationId xmlns:a16="http://schemas.microsoft.com/office/drawing/2014/main" id="{A72FF4C0-D195-D562-5D7D-F4FCBDFC9636}"/>
                </a:ext>
              </a:extLst>
            </p:cNvPr>
            <p:cNvSpPr/>
            <p:nvPr/>
          </p:nvSpPr>
          <p:spPr>
            <a:xfrm>
              <a:off x="7857326" y="3607529"/>
              <a:ext cx="105754" cy="64335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36;p36">
              <a:extLst>
                <a:ext uri="{FF2B5EF4-FFF2-40B4-BE49-F238E27FC236}">
                  <a16:creationId xmlns:a16="http://schemas.microsoft.com/office/drawing/2014/main" id="{54154F66-FC59-315E-4032-3C7A8B5624CF}"/>
                </a:ext>
              </a:extLst>
            </p:cNvPr>
            <p:cNvSpPr/>
            <p:nvPr/>
          </p:nvSpPr>
          <p:spPr>
            <a:xfrm>
              <a:off x="7966420" y="3784213"/>
              <a:ext cx="94913" cy="56286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37;p36">
              <a:extLst>
                <a:ext uri="{FF2B5EF4-FFF2-40B4-BE49-F238E27FC236}">
                  <a16:creationId xmlns:a16="http://schemas.microsoft.com/office/drawing/2014/main" id="{6B5C462E-F2D0-42BD-AD42-63A9BAF229F7}"/>
                </a:ext>
              </a:extLst>
            </p:cNvPr>
            <p:cNvSpPr/>
            <p:nvPr/>
          </p:nvSpPr>
          <p:spPr>
            <a:xfrm>
              <a:off x="8141183" y="3917922"/>
              <a:ext cx="104276" cy="62979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38;p36">
              <a:extLst>
                <a:ext uri="{FF2B5EF4-FFF2-40B4-BE49-F238E27FC236}">
                  <a16:creationId xmlns:a16="http://schemas.microsoft.com/office/drawing/2014/main" id="{9719659A-1E40-F6DA-A797-37027380F454}"/>
                </a:ext>
              </a:extLst>
            </p:cNvPr>
            <p:cNvSpPr/>
            <p:nvPr/>
          </p:nvSpPr>
          <p:spPr>
            <a:xfrm>
              <a:off x="8106767" y="3859892"/>
              <a:ext cx="103730" cy="6673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39;p36">
              <a:extLst>
                <a:ext uri="{FF2B5EF4-FFF2-40B4-BE49-F238E27FC236}">
                  <a16:creationId xmlns:a16="http://schemas.microsoft.com/office/drawing/2014/main" id="{F8E132E0-EB10-5AFB-D831-B8EF23968793}"/>
                </a:ext>
              </a:extLst>
            </p:cNvPr>
            <p:cNvSpPr/>
            <p:nvPr/>
          </p:nvSpPr>
          <p:spPr>
            <a:xfrm>
              <a:off x="8227327" y="3898380"/>
              <a:ext cx="102188" cy="6038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40;p36">
              <a:extLst>
                <a:ext uri="{FF2B5EF4-FFF2-40B4-BE49-F238E27FC236}">
                  <a16:creationId xmlns:a16="http://schemas.microsoft.com/office/drawing/2014/main" id="{7ABB8E18-2D9D-243F-4017-E5F4606F05D6}"/>
                </a:ext>
              </a:extLst>
            </p:cNvPr>
            <p:cNvSpPr/>
            <p:nvPr/>
          </p:nvSpPr>
          <p:spPr>
            <a:xfrm>
              <a:off x="8049224" y="3765520"/>
              <a:ext cx="90368" cy="54274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41;p36">
              <a:extLst>
                <a:ext uri="{FF2B5EF4-FFF2-40B4-BE49-F238E27FC236}">
                  <a16:creationId xmlns:a16="http://schemas.microsoft.com/office/drawing/2014/main" id="{A91ADEA2-06EC-08FE-51FE-1989418ACBF9}"/>
                </a:ext>
              </a:extLst>
            </p:cNvPr>
            <p:cNvSpPr/>
            <p:nvPr/>
          </p:nvSpPr>
          <p:spPr>
            <a:xfrm>
              <a:off x="8098175" y="3707297"/>
              <a:ext cx="84346" cy="46746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42;p36">
              <a:extLst>
                <a:ext uri="{FF2B5EF4-FFF2-40B4-BE49-F238E27FC236}">
                  <a16:creationId xmlns:a16="http://schemas.microsoft.com/office/drawing/2014/main" id="{57B79DE2-F84B-522D-F943-075E047BAA29}"/>
                </a:ext>
              </a:extLst>
            </p:cNvPr>
            <p:cNvSpPr/>
            <p:nvPr/>
          </p:nvSpPr>
          <p:spPr>
            <a:xfrm>
              <a:off x="8077393" y="3811670"/>
              <a:ext cx="94367" cy="57389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43;p36">
              <a:extLst>
                <a:ext uri="{FF2B5EF4-FFF2-40B4-BE49-F238E27FC236}">
                  <a16:creationId xmlns:a16="http://schemas.microsoft.com/office/drawing/2014/main" id="{7C8A706E-2366-30E5-622C-860264ECB935}"/>
                </a:ext>
              </a:extLst>
            </p:cNvPr>
            <p:cNvSpPr/>
            <p:nvPr/>
          </p:nvSpPr>
          <p:spPr>
            <a:xfrm>
              <a:off x="8262225" y="3949136"/>
              <a:ext cx="103650" cy="60519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44;p36">
              <a:extLst>
                <a:ext uri="{FF2B5EF4-FFF2-40B4-BE49-F238E27FC236}">
                  <a16:creationId xmlns:a16="http://schemas.microsoft.com/office/drawing/2014/main" id="{AD6649B7-D5D3-A7D3-4371-B474A36AF5E2}"/>
                </a:ext>
              </a:extLst>
            </p:cNvPr>
            <p:cNvSpPr/>
            <p:nvPr/>
          </p:nvSpPr>
          <p:spPr>
            <a:xfrm>
              <a:off x="8204539" y="4021193"/>
              <a:ext cx="112804" cy="67973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45;p36">
              <a:extLst>
                <a:ext uri="{FF2B5EF4-FFF2-40B4-BE49-F238E27FC236}">
                  <a16:creationId xmlns:a16="http://schemas.microsoft.com/office/drawing/2014/main" id="{1B110DAE-42E8-710C-B007-0ECF497CF852}"/>
                </a:ext>
              </a:extLst>
            </p:cNvPr>
            <p:cNvSpPr/>
            <p:nvPr/>
          </p:nvSpPr>
          <p:spPr>
            <a:xfrm>
              <a:off x="7994460" y="3957841"/>
              <a:ext cx="80572" cy="59923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46;p36">
              <a:extLst>
                <a:ext uri="{FF2B5EF4-FFF2-40B4-BE49-F238E27FC236}">
                  <a16:creationId xmlns:a16="http://schemas.microsoft.com/office/drawing/2014/main" id="{8DD95E55-085C-7C18-260F-A7C20A2C8271}"/>
                </a:ext>
              </a:extLst>
            </p:cNvPr>
            <p:cNvSpPr/>
            <p:nvPr/>
          </p:nvSpPr>
          <p:spPr>
            <a:xfrm>
              <a:off x="7934188" y="3852096"/>
              <a:ext cx="74277" cy="53767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47;p36">
              <a:extLst>
                <a:ext uri="{FF2B5EF4-FFF2-40B4-BE49-F238E27FC236}">
                  <a16:creationId xmlns:a16="http://schemas.microsoft.com/office/drawing/2014/main" id="{98090827-1624-4996-E07A-0626C48337EB}"/>
                </a:ext>
              </a:extLst>
            </p:cNvPr>
            <p:cNvSpPr/>
            <p:nvPr/>
          </p:nvSpPr>
          <p:spPr>
            <a:xfrm>
              <a:off x="8122232" y="4044416"/>
              <a:ext cx="99796" cy="64350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48;p36">
              <a:extLst>
                <a:ext uri="{FF2B5EF4-FFF2-40B4-BE49-F238E27FC236}">
                  <a16:creationId xmlns:a16="http://schemas.microsoft.com/office/drawing/2014/main" id="{00199E2C-1FDB-1612-BF53-ECB3DDAB2A62}"/>
                </a:ext>
              </a:extLst>
            </p:cNvPr>
            <p:cNvSpPr/>
            <p:nvPr/>
          </p:nvSpPr>
          <p:spPr>
            <a:xfrm>
              <a:off x="7994878" y="3831391"/>
              <a:ext cx="95893" cy="58701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49;p36">
              <a:extLst>
                <a:ext uri="{FF2B5EF4-FFF2-40B4-BE49-F238E27FC236}">
                  <a16:creationId xmlns:a16="http://schemas.microsoft.com/office/drawing/2014/main" id="{09D501C9-C707-EA02-CC52-9630186C589B}"/>
                </a:ext>
              </a:extLst>
            </p:cNvPr>
            <p:cNvSpPr/>
            <p:nvPr/>
          </p:nvSpPr>
          <p:spPr>
            <a:xfrm>
              <a:off x="8122023" y="3625968"/>
              <a:ext cx="79030" cy="33897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50;p36">
              <a:extLst>
                <a:ext uri="{FF2B5EF4-FFF2-40B4-BE49-F238E27FC236}">
                  <a16:creationId xmlns:a16="http://schemas.microsoft.com/office/drawing/2014/main" id="{F14C51C5-83CB-7621-8FAF-01D61262B9DA}"/>
                </a:ext>
              </a:extLst>
            </p:cNvPr>
            <p:cNvSpPr/>
            <p:nvPr/>
          </p:nvSpPr>
          <p:spPr>
            <a:xfrm>
              <a:off x="7835725" y="3683089"/>
              <a:ext cx="62954" cy="35700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51;p36">
              <a:extLst>
                <a:ext uri="{FF2B5EF4-FFF2-40B4-BE49-F238E27FC236}">
                  <a16:creationId xmlns:a16="http://schemas.microsoft.com/office/drawing/2014/main" id="{FE77600E-9713-DD76-E74D-1091F587D045}"/>
                </a:ext>
              </a:extLst>
            </p:cNvPr>
            <p:cNvSpPr/>
            <p:nvPr/>
          </p:nvSpPr>
          <p:spPr>
            <a:xfrm>
              <a:off x="8013620" y="3586303"/>
              <a:ext cx="90513" cy="55898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52;p36">
              <a:extLst>
                <a:ext uri="{FF2B5EF4-FFF2-40B4-BE49-F238E27FC236}">
                  <a16:creationId xmlns:a16="http://schemas.microsoft.com/office/drawing/2014/main" id="{B810FFA1-5D20-68D0-234C-58D4001E4B92}"/>
                </a:ext>
              </a:extLst>
            </p:cNvPr>
            <p:cNvSpPr/>
            <p:nvPr/>
          </p:nvSpPr>
          <p:spPr>
            <a:xfrm>
              <a:off x="7944386" y="3596946"/>
              <a:ext cx="89389" cy="5876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53;p36">
              <a:extLst>
                <a:ext uri="{FF2B5EF4-FFF2-40B4-BE49-F238E27FC236}">
                  <a16:creationId xmlns:a16="http://schemas.microsoft.com/office/drawing/2014/main" id="{E2824BF0-241A-707F-3749-53CBDE83FFAE}"/>
                </a:ext>
              </a:extLst>
            </p:cNvPr>
            <p:cNvSpPr/>
            <p:nvPr/>
          </p:nvSpPr>
          <p:spPr>
            <a:xfrm>
              <a:off x="7881801" y="3761496"/>
              <a:ext cx="68543" cy="45971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54;p36">
              <a:extLst>
                <a:ext uri="{FF2B5EF4-FFF2-40B4-BE49-F238E27FC236}">
                  <a16:creationId xmlns:a16="http://schemas.microsoft.com/office/drawing/2014/main" id="{07318475-4568-284F-2C7F-D8E4C855C4EA}"/>
                </a:ext>
              </a:extLst>
            </p:cNvPr>
            <p:cNvSpPr/>
            <p:nvPr/>
          </p:nvSpPr>
          <p:spPr>
            <a:xfrm>
              <a:off x="8156006" y="3565344"/>
              <a:ext cx="86386" cy="49593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55;p36">
              <a:extLst>
                <a:ext uri="{FF2B5EF4-FFF2-40B4-BE49-F238E27FC236}">
                  <a16:creationId xmlns:a16="http://schemas.microsoft.com/office/drawing/2014/main" id="{343764DE-F96F-F319-4A81-71F3EA0F914C}"/>
                </a:ext>
              </a:extLst>
            </p:cNvPr>
            <p:cNvSpPr/>
            <p:nvPr/>
          </p:nvSpPr>
          <p:spPr>
            <a:xfrm>
              <a:off x="7799222" y="3620900"/>
              <a:ext cx="78548" cy="6199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56;p36">
              <a:extLst>
                <a:ext uri="{FF2B5EF4-FFF2-40B4-BE49-F238E27FC236}">
                  <a16:creationId xmlns:a16="http://schemas.microsoft.com/office/drawing/2014/main" id="{EF8FE95D-7425-FF82-D256-E7F088C22C16}"/>
                </a:ext>
              </a:extLst>
            </p:cNvPr>
            <p:cNvSpPr/>
            <p:nvPr/>
          </p:nvSpPr>
          <p:spPr>
            <a:xfrm>
              <a:off x="8087687" y="4120364"/>
              <a:ext cx="82451" cy="56420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57;p36">
              <a:extLst>
                <a:ext uri="{FF2B5EF4-FFF2-40B4-BE49-F238E27FC236}">
                  <a16:creationId xmlns:a16="http://schemas.microsoft.com/office/drawing/2014/main" id="{1C31496C-FEB2-38DD-E48A-E581889543AB}"/>
                </a:ext>
              </a:extLst>
            </p:cNvPr>
            <p:cNvSpPr/>
            <p:nvPr/>
          </p:nvSpPr>
          <p:spPr>
            <a:xfrm>
              <a:off x="8334189" y="4056491"/>
              <a:ext cx="111696" cy="62651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58;p36">
              <a:extLst>
                <a:ext uri="{FF2B5EF4-FFF2-40B4-BE49-F238E27FC236}">
                  <a16:creationId xmlns:a16="http://schemas.microsoft.com/office/drawing/2014/main" id="{C9C40AA7-D3B4-BA1F-7F45-87D74BC881E1}"/>
                </a:ext>
              </a:extLst>
            </p:cNvPr>
            <p:cNvSpPr/>
            <p:nvPr/>
          </p:nvSpPr>
          <p:spPr>
            <a:xfrm>
              <a:off x="8238168" y="4077985"/>
              <a:ext cx="114217" cy="63873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59;p36">
              <a:extLst>
                <a:ext uri="{FF2B5EF4-FFF2-40B4-BE49-F238E27FC236}">
                  <a16:creationId xmlns:a16="http://schemas.microsoft.com/office/drawing/2014/main" id="{51AF419E-799B-7DB7-024B-35829621787B}"/>
                </a:ext>
              </a:extLst>
            </p:cNvPr>
            <p:cNvSpPr/>
            <p:nvPr/>
          </p:nvSpPr>
          <p:spPr>
            <a:xfrm>
              <a:off x="8425168" y="4034101"/>
              <a:ext cx="118264" cy="6356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60;p36">
              <a:extLst>
                <a:ext uri="{FF2B5EF4-FFF2-40B4-BE49-F238E27FC236}">
                  <a16:creationId xmlns:a16="http://schemas.microsoft.com/office/drawing/2014/main" id="{BE36329D-1A84-ED72-2016-DB11669636B4}"/>
                </a:ext>
              </a:extLst>
            </p:cNvPr>
            <p:cNvSpPr/>
            <p:nvPr/>
          </p:nvSpPr>
          <p:spPr>
            <a:xfrm>
              <a:off x="8519921" y="4014693"/>
              <a:ext cx="108066" cy="60579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61;p36">
              <a:extLst>
                <a:ext uri="{FF2B5EF4-FFF2-40B4-BE49-F238E27FC236}">
                  <a16:creationId xmlns:a16="http://schemas.microsoft.com/office/drawing/2014/main" id="{998FC0C9-42C9-C1D2-2AC5-F589774261D7}"/>
                </a:ext>
              </a:extLst>
            </p:cNvPr>
            <p:cNvSpPr/>
            <p:nvPr/>
          </p:nvSpPr>
          <p:spPr>
            <a:xfrm>
              <a:off x="8056628" y="4065390"/>
              <a:ext cx="82403" cy="59342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62;p36">
              <a:extLst>
                <a:ext uri="{FF2B5EF4-FFF2-40B4-BE49-F238E27FC236}">
                  <a16:creationId xmlns:a16="http://schemas.microsoft.com/office/drawing/2014/main" id="{B9F3AAE8-0026-A7C5-61EF-1F5E3D72858E}"/>
                </a:ext>
              </a:extLst>
            </p:cNvPr>
            <p:cNvSpPr/>
            <p:nvPr/>
          </p:nvSpPr>
          <p:spPr>
            <a:xfrm>
              <a:off x="8173559" y="3970362"/>
              <a:ext cx="105882" cy="62398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63;p36">
              <a:extLst>
                <a:ext uri="{FF2B5EF4-FFF2-40B4-BE49-F238E27FC236}">
                  <a16:creationId xmlns:a16="http://schemas.microsoft.com/office/drawing/2014/main" id="{67FD4CEF-E190-64C6-E6D0-0829694ABE8D}"/>
                </a:ext>
              </a:extLst>
            </p:cNvPr>
            <p:cNvSpPr/>
            <p:nvPr/>
          </p:nvSpPr>
          <p:spPr>
            <a:xfrm>
              <a:off x="8296144" y="3999116"/>
              <a:ext cx="111551" cy="67391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64;p36">
              <a:extLst>
                <a:ext uri="{FF2B5EF4-FFF2-40B4-BE49-F238E27FC236}">
                  <a16:creationId xmlns:a16="http://schemas.microsoft.com/office/drawing/2014/main" id="{437CACD2-F0C8-AB6F-A724-7DE34397A8A2}"/>
                </a:ext>
              </a:extLst>
            </p:cNvPr>
            <p:cNvSpPr/>
            <p:nvPr/>
          </p:nvSpPr>
          <p:spPr>
            <a:xfrm>
              <a:off x="8091108" y="3992558"/>
              <a:ext cx="97354" cy="61101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65;p36">
              <a:extLst>
                <a:ext uri="{FF2B5EF4-FFF2-40B4-BE49-F238E27FC236}">
                  <a16:creationId xmlns:a16="http://schemas.microsoft.com/office/drawing/2014/main" id="{D3B5B147-F56F-E215-5032-3E927F2C80E6}"/>
                </a:ext>
              </a:extLst>
            </p:cNvPr>
            <p:cNvSpPr/>
            <p:nvPr/>
          </p:nvSpPr>
          <p:spPr>
            <a:xfrm>
              <a:off x="8026628" y="4013262"/>
              <a:ext cx="79528" cy="57016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66;p36">
              <a:extLst>
                <a:ext uri="{FF2B5EF4-FFF2-40B4-BE49-F238E27FC236}">
                  <a16:creationId xmlns:a16="http://schemas.microsoft.com/office/drawing/2014/main" id="{05BDE41E-BE8E-331C-6FD7-8854050345AF}"/>
                </a:ext>
              </a:extLst>
            </p:cNvPr>
            <p:cNvSpPr/>
            <p:nvPr/>
          </p:nvSpPr>
          <p:spPr>
            <a:xfrm>
              <a:off x="8024540" y="3880731"/>
              <a:ext cx="100502" cy="65573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67;p36">
              <a:extLst>
                <a:ext uri="{FF2B5EF4-FFF2-40B4-BE49-F238E27FC236}">
                  <a16:creationId xmlns:a16="http://schemas.microsoft.com/office/drawing/2014/main" id="{2A5A3D0F-4BB3-BA9E-20DE-12DF69E08AE3}"/>
                </a:ext>
              </a:extLst>
            </p:cNvPr>
            <p:cNvSpPr/>
            <p:nvPr/>
          </p:nvSpPr>
          <p:spPr>
            <a:xfrm>
              <a:off x="8383204" y="3976146"/>
              <a:ext cx="118618" cy="68941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68;p36">
              <a:extLst>
                <a:ext uri="{FF2B5EF4-FFF2-40B4-BE49-F238E27FC236}">
                  <a16:creationId xmlns:a16="http://schemas.microsoft.com/office/drawing/2014/main" id="{E30A00ED-4EE9-B3A5-641D-B865F5859B41}"/>
                </a:ext>
              </a:extLst>
            </p:cNvPr>
            <p:cNvSpPr/>
            <p:nvPr/>
          </p:nvSpPr>
          <p:spPr>
            <a:xfrm>
              <a:off x="8058105" y="3938165"/>
              <a:ext cx="99378" cy="63441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69;p36">
              <a:extLst>
                <a:ext uri="{FF2B5EF4-FFF2-40B4-BE49-F238E27FC236}">
                  <a16:creationId xmlns:a16="http://schemas.microsoft.com/office/drawing/2014/main" id="{D3C8447E-1E65-882C-9E5F-0CC8809D707A}"/>
                </a:ext>
              </a:extLst>
            </p:cNvPr>
            <p:cNvSpPr/>
            <p:nvPr/>
          </p:nvSpPr>
          <p:spPr>
            <a:xfrm>
              <a:off x="8348804" y="3800699"/>
              <a:ext cx="103586" cy="66154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70;p36">
              <a:extLst>
                <a:ext uri="{FF2B5EF4-FFF2-40B4-BE49-F238E27FC236}">
                  <a16:creationId xmlns:a16="http://schemas.microsoft.com/office/drawing/2014/main" id="{D7FFA19B-12D0-D296-2DE7-676C376FF9BD}"/>
                </a:ext>
              </a:extLst>
            </p:cNvPr>
            <p:cNvSpPr/>
            <p:nvPr/>
          </p:nvSpPr>
          <p:spPr>
            <a:xfrm>
              <a:off x="8246149" y="3673862"/>
              <a:ext cx="80010" cy="43243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71;p36">
              <a:extLst>
                <a:ext uri="{FF2B5EF4-FFF2-40B4-BE49-F238E27FC236}">
                  <a16:creationId xmlns:a16="http://schemas.microsoft.com/office/drawing/2014/main" id="{2D206CCA-2D78-5B54-3433-6F6A31981F05}"/>
                </a:ext>
              </a:extLst>
            </p:cNvPr>
            <p:cNvSpPr/>
            <p:nvPr/>
          </p:nvSpPr>
          <p:spPr>
            <a:xfrm>
              <a:off x="8219506" y="3642126"/>
              <a:ext cx="74277" cy="36043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72;p36">
              <a:extLst>
                <a:ext uri="{FF2B5EF4-FFF2-40B4-BE49-F238E27FC236}">
                  <a16:creationId xmlns:a16="http://schemas.microsoft.com/office/drawing/2014/main" id="{7C809931-32AB-5401-6E01-737FA96026CD}"/>
                </a:ext>
              </a:extLst>
            </p:cNvPr>
            <p:cNvSpPr/>
            <p:nvPr/>
          </p:nvSpPr>
          <p:spPr>
            <a:xfrm>
              <a:off x="8473765" y="3956216"/>
              <a:ext cx="109737" cy="66601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73;p36">
              <a:extLst>
                <a:ext uri="{FF2B5EF4-FFF2-40B4-BE49-F238E27FC236}">
                  <a16:creationId xmlns:a16="http://schemas.microsoft.com/office/drawing/2014/main" id="{37799D3C-CA3E-887C-16A4-9C86AA40B878}"/>
                </a:ext>
              </a:extLst>
            </p:cNvPr>
            <p:cNvSpPr/>
            <p:nvPr/>
          </p:nvSpPr>
          <p:spPr>
            <a:xfrm>
              <a:off x="8277048" y="3711903"/>
              <a:ext cx="86032" cy="4934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74;p36">
              <a:extLst>
                <a:ext uri="{FF2B5EF4-FFF2-40B4-BE49-F238E27FC236}">
                  <a16:creationId xmlns:a16="http://schemas.microsoft.com/office/drawing/2014/main" id="{F74A07B7-60CC-A49F-611D-DC33DA7D5C7D}"/>
                </a:ext>
              </a:extLst>
            </p:cNvPr>
            <p:cNvSpPr/>
            <p:nvPr/>
          </p:nvSpPr>
          <p:spPr>
            <a:xfrm>
              <a:off x="8434756" y="3907860"/>
              <a:ext cx="99169" cy="56867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75;p36">
              <a:extLst>
                <a:ext uri="{FF2B5EF4-FFF2-40B4-BE49-F238E27FC236}">
                  <a16:creationId xmlns:a16="http://schemas.microsoft.com/office/drawing/2014/main" id="{D528E3A7-21D0-99A0-8544-CCF5FE82C692}"/>
                </a:ext>
              </a:extLst>
            </p:cNvPr>
            <p:cNvSpPr/>
            <p:nvPr/>
          </p:nvSpPr>
          <p:spPr>
            <a:xfrm>
              <a:off x="8196011" y="3613566"/>
              <a:ext cx="70711" cy="30975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76;p36">
              <a:extLst>
                <a:ext uri="{FF2B5EF4-FFF2-40B4-BE49-F238E27FC236}">
                  <a16:creationId xmlns:a16="http://schemas.microsoft.com/office/drawing/2014/main" id="{8F28C6F5-7E8B-210E-F041-248BF0BD21C4}"/>
                </a:ext>
              </a:extLst>
            </p:cNvPr>
            <p:cNvSpPr/>
            <p:nvPr/>
          </p:nvSpPr>
          <p:spPr>
            <a:xfrm>
              <a:off x="8312091" y="3755265"/>
              <a:ext cx="89598" cy="52202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77;p36">
              <a:extLst>
                <a:ext uri="{FF2B5EF4-FFF2-40B4-BE49-F238E27FC236}">
                  <a16:creationId xmlns:a16="http://schemas.microsoft.com/office/drawing/2014/main" id="{D43CD47C-F109-E8E2-6B78-7AD92335D660}"/>
                </a:ext>
              </a:extLst>
            </p:cNvPr>
            <p:cNvSpPr/>
            <p:nvPr/>
          </p:nvSpPr>
          <p:spPr>
            <a:xfrm>
              <a:off x="8624470" y="3604354"/>
              <a:ext cx="455199" cy="336032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78;p36">
              <a:extLst>
                <a:ext uri="{FF2B5EF4-FFF2-40B4-BE49-F238E27FC236}">
                  <a16:creationId xmlns:a16="http://schemas.microsoft.com/office/drawing/2014/main" id="{2DFB6A51-75E1-CED8-0730-5BA63608B58E}"/>
                </a:ext>
              </a:extLst>
            </p:cNvPr>
            <p:cNvSpPr/>
            <p:nvPr/>
          </p:nvSpPr>
          <p:spPr>
            <a:xfrm>
              <a:off x="8614256" y="3596901"/>
              <a:ext cx="465348" cy="350953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79;p36">
              <a:extLst>
                <a:ext uri="{FF2B5EF4-FFF2-40B4-BE49-F238E27FC236}">
                  <a16:creationId xmlns:a16="http://schemas.microsoft.com/office/drawing/2014/main" id="{06E80E56-312C-F30C-6E16-632F4E993230}"/>
                </a:ext>
              </a:extLst>
            </p:cNvPr>
            <p:cNvSpPr/>
            <p:nvPr/>
          </p:nvSpPr>
          <p:spPr>
            <a:xfrm>
              <a:off x="8814682" y="3604354"/>
              <a:ext cx="264505" cy="304878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80;p36">
              <a:extLst>
                <a:ext uri="{FF2B5EF4-FFF2-40B4-BE49-F238E27FC236}">
                  <a16:creationId xmlns:a16="http://schemas.microsoft.com/office/drawing/2014/main" id="{A486FDC2-B52B-0A4B-E7B2-0DA3A0A50987}"/>
                </a:ext>
              </a:extLst>
            </p:cNvPr>
            <p:cNvSpPr/>
            <p:nvPr/>
          </p:nvSpPr>
          <p:spPr>
            <a:xfrm>
              <a:off x="8805737" y="3596901"/>
              <a:ext cx="273723" cy="319799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81;p36">
              <a:extLst>
                <a:ext uri="{FF2B5EF4-FFF2-40B4-BE49-F238E27FC236}">
                  <a16:creationId xmlns:a16="http://schemas.microsoft.com/office/drawing/2014/main" id="{8F69152D-A1CF-EBB2-E693-731D42C044CD}"/>
                </a:ext>
              </a:extLst>
            </p:cNvPr>
            <p:cNvSpPr/>
            <p:nvPr/>
          </p:nvSpPr>
          <p:spPr>
            <a:xfrm>
              <a:off x="8491880" y="2456647"/>
              <a:ext cx="781293" cy="1523658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82;p36">
              <a:extLst>
                <a:ext uri="{FF2B5EF4-FFF2-40B4-BE49-F238E27FC236}">
                  <a16:creationId xmlns:a16="http://schemas.microsoft.com/office/drawing/2014/main" id="{628EB97D-F7BD-9EC1-A751-7D03E6D9E3F8}"/>
                </a:ext>
              </a:extLst>
            </p:cNvPr>
            <p:cNvSpPr/>
            <p:nvPr/>
          </p:nvSpPr>
          <p:spPr>
            <a:xfrm>
              <a:off x="8483834" y="2449164"/>
              <a:ext cx="797369" cy="1538549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83;p36">
              <a:extLst>
                <a:ext uri="{FF2B5EF4-FFF2-40B4-BE49-F238E27FC236}">
                  <a16:creationId xmlns:a16="http://schemas.microsoft.com/office/drawing/2014/main" id="{81185F33-B22C-9B3D-D247-B0796D00B098}"/>
                </a:ext>
              </a:extLst>
            </p:cNvPr>
            <p:cNvSpPr/>
            <p:nvPr/>
          </p:nvSpPr>
          <p:spPr>
            <a:xfrm>
              <a:off x="8545584" y="2506568"/>
              <a:ext cx="655898" cy="1177639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84;p36">
              <a:extLst>
                <a:ext uri="{FF2B5EF4-FFF2-40B4-BE49-F238E27FC236}">
                  <a16:creationId xmlns:a16="http://schemas.microsoft.com/office/drawing/2014/main" id="{892753A9-CA1C-A02C-EC20-A4073CDC8256}"/>
                </a:ext>
              </a:extLst>
            </p:cNvPr>
            <p:cNvSpPr/>
            <p:nvPr/>
          </p:nvSpPr>
          <p:spPr>
            <a:xfrm>
              <a:off x="8537554" y="2499070"/>
              <a:ext cx="671974" cy="119259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85;p36">
              <a:extLst>
                <a:ext uri="{FF2B5EF4-FFF2-40B4-BE49-F238E27FC236}">
                  <a16:creationId xmlns:a16="http://schemas.microsoft.com/office/drawing/2014/main" id="{D9B11689-F735-9EF8-79D1-B884D4F81C7C}"/>
                </a:ext>
              </a:extLst>
            </p:cNvPr>
            <p:cNvSpPr/>
            <p:nvPr/>
          </p:nvSpPr>
          <p:spPr>
            <a:xfrm>
              <a:off x="9273157" y="2509877"/>
              <a:ext cx="78886" cy="147075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86;p36">
              <a:extLst>
                <a:ext uri="{FF2B5EF4-FFF2-40B4-BE49-F238E27FC236}">
                  <a16:creationId xmlns:a16="http://schemas.microsoft.com/office/drawing/2014/main" id="{44B6C3CE-DAE4-1C96-C103-7634FF1E88EE}"/>
                </a:ext>
              </a:extLst>
            </p:cNvPr>
            <p:cNvSpPr/>
            <p:nvPr/>
          </p:nvSpPr>
          <p:spPr>
            <a:xfrm>
              <a:off x="9265175" y="2502409"/>
              <a:ext cx="94913" cy="1485691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87;p36">
              <a:extLst>
                <a:ext uri="{FF2B5EF4-FFF2-40B4-BE49-F238E27FC236}">
                  <a16:creationId xmlns:a16="http://schemas.microsoft.com/office/drawing/2014/main" id="{47264D91-268B-67FF-B632-6EF13D582750}"/>
                </a:ext>
              </a:extLst>
            </p:cNvPr>
            <p:cNvSpPr/>
            <p:nvPr/>
          </p:nvSpPr>
          <p:spPr>
            <a:xfrm>
              <a:off x="8588592" y="2556474"/>
              <a:ext cx="551991" cy="1004667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88;p36">
              <a:extLst>
                <a:ext uri="{FF2B5EF4-FFF2-40B4-BE49-F238E27FC236}">
                  <a16:creationId xmlns:a16="http://schemas.microsoft.com/office/drawing/2014/main" id="{CAF58236-6498-FBB5-B564-93122A90A747}"/>
                </a:ext>
              </a:extLst>
            </p:cNvPr>
            <p:cNvSpPr/>
            <p:nvPr/>
          </p:nvSpPr>
          <p:spPr>
            <a:xfrm>
              <a:off x="8580562" y="2548961"/>
              <a:ext cx="568051" cy="1019633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89;p36">
              <a:extLst>
                <a:ext uri="{FF2B5EF4-FFF2-40B4-BE49-F238E27FC236}">
                  <a16:creationId xmlns:a16="http://schemas.microsoft.com/office/drawing/2014/main" id="{97A6D1DE-5B4E-099A-7F42-EE9CB9D2D700}"/>
                </a:ext>
              </a:extLst>
            </p:cNvPr>
            <p:cNvSpPr/>
            <p:nvPr/>
          </p:nvSpPr>
          <p:spPr>
            <a:xfrm>
              <a:off x="8624470" y="2642930"/>
              <a:ext cx="483865" cy="848300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90;p36">
              <a:extLst>
                <a:ext uri="{FF2B5EF4-FFF2-40B4-BE49-F238E27FC236}">
                  <a16:creationId xmlns:a16="http://schemas.microsoft.com/office/drawing/2014/main" id="{6AF96137-545D-2D93-CBE0-E0CC60D8E972}"/>
                </a:ext>
              </a:extLst>
            </p:cNvPr>
            <p:cNvSpPr/>
            <p:nvPr/>
          </p:nvSpPr>
          <p:spPr>
            <a:xfrm>
              <a:off x="8616424" y="2635537"/>
              <a:ext cx="499957" cy="863162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91;p36">
              <a:extLst>
                <a:ext uri="{FF2B5EF4-FFF2-40B4-BE49-F238E27FC236}">
                  <a16:creationId xmlns:a16="http://schemas.microsoft.com/office/drawing/2014/main" id="{0264CF2B-DB50-04D1-BD8A-AF84ADB1E8E5}"/>
                </a:ext>
              </a:extLst>
            </p:cNvPr>
            <p:cNvSpPr/>
            <p:nvPr/>
          </p:nvSpPr>
          <p:spPr>
            <a:xfrm>
              <a:off x="8695101" y="2916207"/>
              <a:ext cx="310436" cy="325582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92;p36">
              <a:extLst>
                <a:ext uri="{FF2B5EF4-FFF2-40B4-BE49-F238E27FC236}">
                  <a16:creationId xmlns:a16="http://schemas.microsoft.com/office/drawing/2014/main" id="{3DCF1376-DFFB-0429-D434-8B51007692D9}"/>
                </a:ext>
              </a:extLst>
            </p:cNvPr>
            <p:cNvSpPr/>
            <p:nvPr/>
          </p:nvSpPr>
          <p:spPr>
            <a:xfrm>
              <a:off x="8765796" y="2978649"/>
              <a:ext cx="151219" cy="209984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93;p36">
              <a:extLst>
                <a:ext uri="{FF2B5EF4-FFF2-40B4-BE49-F238E27FC236}">
                  <a16:creationId xmlns:a16="http://schemas.microsoft.com/office/drawing/2014/main" id="{26A94601-23F4-EF29-3D32-141F79A17198}"/>
                </a:ext>
              </a:extLst>
            </p:cNvPr>
            <p:cNvSpPr/>
            <p:nvPr/>
          </p:nvSpPr>
          <p:spPr>
            <a:xfrm>
              <a:off x="8701332" y="2841705"/>
              <a:ext cx="288610" cy="88856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94;p36">
              <a:extLst>
                <a:ext uri="{FF2B5EF4-FFF2-40B4-BE49-F238E27FC236}">
                  <a16:creationId xmlns:a16="http://schemas.microsoft.com/office/drawing/2014/main" id="{D81F4352-BE40-2E99-730D-C8822BF04C20}"/>
                </a:ext>
              </a:extLst>
            </p:cNvPr>
            <p:cNvSpPr/>
            <p:nvPr/>
          </p:nvSpPr>
          <p:spPr>
            <a:xfrm>
              <a:off x="8690620" y="2771840"/>
              <a:ext cx="368765" cy="105939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95;p36">
              <a:extLst>
                <a:ext uri="{FF2B5EF4-FFF2-40B4-BE49-F238E27FC236}">
                  <a16:creationId xmlns:a16="http://schemas.microsoft.com/office/drawing/2014/main" id="{519712C7-120E-3F1E-0C55-C0EBC23B17C7}"/>
                </a:ext>
              </a:extLst>
            </p:cNvPr>
            <p:cNvSpPr/>
            <p:nvPr/>
          </p:nvSpPr>
          <p:spPr>
            <a:xfrm>
              <a:off x="8643710" y="4346581"/>
              <a:ext cx="506124" cy="151969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96;p36">
              <a:extLst>
                <a:ext uri="{FF2B5EF4-FFF2-40B4-BE49-F238E27FC236}">
                  <a16:creationId xmlns:a16="http://schemas.microsoft.com/office/drawing/2014/main" id="{78B37329-1A30-B187-627B-95A32DEC3490}"/>
                </a:ext>
              </a:extLst>
            </p:cNvPr>
            <p:cNvSpPr/>
            <p:nvPr/>
          </p:nvSpPr>
          <p:spPr>
            <a:xfrm>
              <a:off x="8666081" y="4339128"/>
              <a:ext cx="474422" cy="166876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97;p36">
              <a:extLst>
                <a:ext uri="{FF2B5EF4-FFF2-40B4-BE49-F238E27FC236}">
                  <a16:creationId xmlns:a16="http://schemas.microsoft.com/office/drawing/2014/main" id="{1918AA4F-A21F-9EDC-E039-2CA4D878B1E2}"/>
                </a:ext>
              </a:extLst>
            </p:cNvPr>
            <p:cNvSpPr/>
            <p:nvPr/>
          </p:nvSpPr>
          <p:spPr>
            <a:xfrm>
              <a:off x="8765378" y="4429251"/>
              <a:ext cx="362678" cy="69284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98;p36">
              <a:extLst>
                <a:ext uri="{FF2B5EF4-FFF2-40B4-BE49-F238E27FC236}">
                  <a16:creationId xmlns:a16="http://schemas.microsoft.com/office/drawing/2014/main" id="{171A125A-E95C-2589-4F9E-62749ADEF38A}"/>
                </a:ext>
              </a:extLst>
            </p:cNvPr>
            <p:cNvSpPr/>
            <p:nvPr/>
          </p:nvSpPr>
          <p:spPr>
            <a:xfrm>
              <a:off x="8754891" y="4421783"/>
              <a:ext cx="381629" cy="8422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99;p36">
              <a:extLst>
                <a:ext uri="{FF2B5EF4-FFF2-40B4-BE49-F238E27FC236}">
                  <a16:creationId xmlns:a16="http://schemas.microsoft.com/office/drawing/2014/main" id="{A9F3B88E-FD82-1C62-32FE-EB80C4D21826}"/>
                </a:ext>
              </a:extLst>
            </p:cNvPr>
            <p:cNvSpPr/>
            <p:nvPr/>
          </p:nvSpPr>
          <p:spPr>
            <a:xfrm>
              <a:off x="8322578" y="2590803"/>
              <a:ext cx="148698" cy="80181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800;p36">
              <a:extLst>
                <a:ext uri="{FF2B5EF4-FFF2-40B4-BE49-F238E27FC236}">
                  <a16:creationId xmlns:a16="http://schemas.microsoft.com/office/drawing/2014/main" id="{E8B403A5-C13D-ACFA-8C31-A35471D699B8}"/>
                </a:ext>
              </a:extLst>
            </p:cNvPr>
            <p:cNvSpPr/>
            <p:nvPr/>
          </p:nvSpPr>
          <p:spPr>
            <a:xfrm>
              <a:off x="8250694" y="2556102"/>
              <a:ext cx="60786" cy="37772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801;p36">
              <a:extLst>
                <a:ext uri="{FF2B5EF4-FFF2-40B4-BE49-F238E27FC236}">
                  <a16:creationId xmlns:a16="http://schemas.microsoft.com/office/drawing/2014/main" id="{6E9F7700-2D1E-0D6A-9F42-AB80067037E4}"/>
                </a:ext>
              </a:extLst>
            </p:cNvPr>
            <p:cNvSpPr/>
            <p:nvPr/>
          </p:nvSpPr>
          <p:spPr>
            <a:xfrm>
              <a:off x="8351036" y="2895308"/>
              <a:ext cx="64496" cy="24402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802;p36">
              <a:extLst>
                <a:ext uri="{FF2B5EF4-FFF2-40B4-BE49-F238E27FC236}">
                  <a16:creationId xmlns:a16="http://schemas.microsoft.com/office/drawing/2014/main" id="{EC437CA0-49DB-1A37-2100-ED67FF471E3D}"/>
                </a:ext>
              </a:extLst>
            </p:cNvPr>
            <p:cNvSpPr/>
            <p:nvPr/>
          </p:nvSpPr>
          <p:spPr>
            <a:xfrm>
              <a:off x="8187965" y="2877808"/>
              <a:ext cx="137070" cy="32168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803;p36">
              <a:extLst>
                <a:ext uri="{FF2B5EF4-FFF2-40B4-BE49-F238E27FC236}">
                  <a16:creationId xmlns:a16="http://schemas.microsoft.com/office/drawing/2014/main" id="{21BF5EDE-181F-F83E-AEAE-43E2C850A248}"/>
                </a:ext>
              </a:extLst>
            </p:cNvPr>
            <p:cNvSpPr/>
            <p:nvPr/>
          </p:nvSpPr>
          <p:spPr>
            <a:xfrm>
              <a:off x="8235662" y="3177871"/>
              <a:ext cx="164693" cy="56390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804;p36">
              <a:extLst>
                <a:ext uri="{FF2B5EF4-FFF2-40B4-BE49-F238E27FC236}">
                  <a16:creationId xmlns:a16="http://schemas.microsoft.com/office/drawing/2014/main" id="{13DFEF38-0B7C-7D78-0029-BD88ED3CDB27}"/>
                </a:ext>
              </a:extLst>
            </p:cNvPr>
            <p:cNvSpPr/>
            <p:nvPr/>
          </p:nvSpPr>
          <p:spPr>
            <a:xfrm>
              <a:off x="7866351" y="1578639"/>
              <a:ext cx="678622" cy="629953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805;p36">
              <a:extLst>
                <a:ext uri="{FF2B5EF4-FFF2-40B4-BE49-F238E27FC236}">
                  <a16:creationId xmlns:a16="http://schemas.microsoft.com/office/drawing/2014/main" id="{3261575E-CB32-B4EE-FC89-461A83151604}"/>
                </a:ext>
              </a:extLst>
            </p:cNvPr>
            <p:cNvSpPr/>
            <p:nvPr/>
          </p:nvSpPr>
          <p:spPr>
            <a:xfrm>
              <a:off x="8173206" y="1871114"/>
              <a:ext cx="56723" cy="45002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806;p36">
              <a:extLst>
                <a:ext uri="{FF2B5EF4-FFF2-40B4-BE49-F238E27FC236}">
                  <a16:creationId xmlns:a16="http://schemas.microsoft.com/office/drawing/2014/main" id="{7E250CC0-B4C7-C8A6-B1D0-1605C0F1F12F}"/>
                </a:ext>
              </a:extLst>
            </p:cNvPr>
            <p:cNvSpPr/>
            <p:nvPr/>
          </p:nvSpPr>
          <p:spPr>
            <a:xfrm>
              <a:off x="8110685" y="1883680"/>
              <a:ext cx="244221" cy="134082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807;p36">
              <a:extLst>
                <a:ext uri="{FF2B5EF4-FFF2-40B4-BE49-F238E27FC236}">
                  <a16:creationId xmlns:a16="http://schemas.microsoft.com/office/drawing/2014/main" id="{770108C1-696A-C141-0D18-558D60B80ABD}"/>
                </a:ext>
              </a:extLst>
            </p:cNvPr>
            <p:cNvSpPr/>
            <p:nvPr/>
          </p:nvSpPr>
          <p:spPr>
            <a:xfrm>
              <a:off x="6364376" y="1774075"/>
              <a:ext cx="244767" cy="371032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rgbClr val="96E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808;p36">
              <a:extLst>
                <a:ext uri="{FF2B5EF4-FFF2-40B4-BE49-F238E27FC236}">
                  <a16:creationId xmlns:a16="http://schemas.microsoft.com/office/drawing/2014/main" id="{0C55AA85-B993-E447-7AA1-86798F8B2DDA}"/>
                </a:ext>
              </a:extLst>
            </p:cNvPr>
            <p:cNvSpPr/>
            <p:nvPr/>
          </p:nvSpPr>
          <p:spPr>
            <a:xfrm>
              <a:off x="6363733" y="2116471"/>
              <a:ext cx="261710" cy="27347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809;p36">
              <a:extLst>
                <a:ext uri="{FF2B5EF4-FFF2-40B4-BE49-F238E27FC236}">
                  <a16:creationId xmlns:a16="http://schemas.microsoft.com/office/drawing/2014/main" id="{936745F4-F30C-B9AD-81C0-922A9471AC46}"/>
                </a:ext>
              </a:extLst>
            </p:cNvPr>
            <p:cNvSpPr/>
            <p:nvPr/>
          </p:nvSpPr>
          <p:spPr>
            <a:xfrm>
              <a:off x="6352202" y="2106529"/>
              <a:ext cx="284852" cy="293340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810;p36">
              <a:extLst>
                <a:ext uri="{FF2B5EF4-FFF2-40B4-BE49-F238E27FC236}">
                  <a16:creationId xmlns:a16="http://schemas.microsoft.com/office/drawing/2014/main" id="{3BB2E60D-A26A-6245-2DF4-CB55C812EA3A}"/>
                </a:ext>
              </a:extLst>
            </p:cNvPr>
            <p:cNvSpPr/>
            <p:nvPr/>
          </p:nvSpPr>
          <p:spPr>
            <a:xfrm>
              <a:off x="6186819" y="2388033"/>
              <a:ext cx="858203" cy="2118939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811;p36">
              <a:extLst>
                <a:ext uri="{FF2B5EF4-FFF2-40B4-BE49-F238E27FC236}">
                  <a16:creationId xmlns:a16="http://schemas.microsoft.com/office/drawing/2014/main" id="{D77FAF12-54EC-FC23-04B9-45EE149E902E}"/>
                </a:ext>
              </a:extLst>
            </p:cNvPr>
            <p:cNvSpPr/>
            <p:nvPr/>
          </p:nvSpPr>
          <p:spPr>
            <a:xfrm>
              <a:off x="6176123" y="2378106"/>
              <a:ext cx="879595" cy="2138794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812;p36">
              <a:extLst>
                <a:ext uri="{FF2B5EF4-FFF2-40B4-BE49-F238E27FC236}">
                  <a16:creationId xmlns:a16="http://schemas.microsoft.com/office/drawing/2014/main" id="{06C39692-F0EA-CC01-F2D2-943380962EF4}"/>
                </a:ext>
              </a:extLst>
            </p:cNvPr>
            <p:cNvSpPr/>
            <p:nvPr/>
          </p:nvSpPr>
          <p:spPr>
            <a:xfrm>
              <a:off x="6226117" y="2447688"/>
              <a:ext cx="771287" cy="530320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813;p36">
              <a:extLst>
                <a:ext uri="{FF2B5EF4-FFF2-40B4-BE49-F238E27FC236}">
                  <a16:creationId xmlns:a16="http://schemas.microsoft.com/office/drawing/2014/main" id="{828A6160-6E81-B3A7-6A42-AEECA894CBEA}"/>
                </a:ext>
              </a:extLst>
            </p:cNvPr>
            <p:cNvSpPr/>
            <p:nvPr/>
          </p:nvSpPr>
          <p:spPr>
            <a:xfrm>
              <a:off x="6461778" y="2666438"/>
              <a:ext cx="299949" cy="92821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814;p36">
              <a:extLst>
                <a:ext uri="{FF2B5EF4-FFF2-40B4-BE49-F238E27FC236}">
                  <a16:creationId xmlns:a16="http://schemas.microsoft.com/office/drawing/2014/main" id="{6FC352B3-98FB-12B4-0F01-852471CC6139}"/>
                </a:ext>
              </a:extLst>
            </p:cNvPr>
            <p:cNvSpPr/>
            <p:nvPr/>
          </p:nvSpPr>
          <p:spPr>
            <a:xfrm>
              <a:off x="6226117" y="3043148"/>
              <a:ext cx="771287" cy="530320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815;p36">
              <a:extLst>
                <a:ext uri="{FF2B5EF4-FFF2-40B4-BE49-F238E27FC236}">
                  <a16:creationId xmlns:a16="http://schemas.microsoft.com/office/drawing/2014/main" id="{2B2BE0DE-E202-4350-2508-DF08C4F01AEA}"/>
                </a:ext>
              </a:extLst>
            </p:cNvPr>
            <p:cNvSpPr/>
            <p:nvPr/>
          </p:nvSpPr>
          <p:spPr>
            <a:xfrm>
              <a:off x="6461778" y="3261898"/>
              <a:ext cx="299949" cy="92836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816;p36">
              <a:extLst>
                <a:ext uri="{FF2B5EF4-FFF2-40B4-BE49-F238E27FC236}">
                  <a16:creationId xmlns:a16="http://schemas.microsoft.com/office/drawing/2014/main" id="{56BD060A-EDCB-B963-83A9-1AE3A74B3264}"/>
                </a:ext>
              </a:extLst>
            </p:cNvPr>
            <p:cNvSpPr/>
            <p:nvPr/>
          </p:nvSpPr>
          <p:spPr>
            <a:xfrm>
              <a:off x="6226117" y="3638624"/>
              <a:ext cx="771287" cy="530305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817;p36">
              <a:extLst>
                <a:ext uri="{FF2B5EF4-FFF2-40B4-BE49-F238E27FC236}">
                  <a16:creationId xmlns:a16="http://schemas.microsoft.com/office/drawing/2014/main" id="{12BEA169-1DA2-29DF-BC99-78382888DAA3}"/>
                </a:ext>
              </a:extLst>
            </p:cNvPr>
            <p:cNvSpPr/>
            <p:nvPr/>
          </p:nvSpPr>
          <p:spPr>
            <a:xfrm>
              <a:off x="6461778" y="3857358"/>
              <a:ext cx="299949" cy="92836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818;p36">
              <a:extLst>
                <a:ext uri="{FF2B5EF4-FFF2-40B4-BE49-F238E27FC236}">
                  <a16:creationId xmlns:a16="http://schemas.microsoft.com/office/drawing/2014/main" id="{61AC27A3-BE13-5F99-A3EF-5CDCBC276705}"/>
                </a:ext>
              </a:extLst>
            </p:cNvPr>
            <p:cNvSpPr/>
            <p:nvPr/>
          </p:nvSpPr>
          <p:spPr>
            <a:xfrm>
              <a:off x="6692911" y="4196505"/>
              <a:ext cx="1273525" cy="345974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819;p36">
              <a:extLst>
                <a:ext uri="{FF2B5EF4-FFF2-40B4-BE49-F238E27FC236}">
                  <a16:creationId xmlns:a16="http://schemas.microsoft.com/office/drawing/2014/main" id="{1F7E7981-BFA0-632B-6E9F-30E12AB4A307}"/>
                </a:ext>
              </a:extLst>
            </p:cNvPr>
            <p:cNvSpPr/>
            <p:nvPr/>
          </p:nvSpPr>
          <p:spPr>
            <a:xfrm>
              <a:off x="6681717" y="4189007"/>
              <a:ext cx="1294515" cy="36094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820;p36">
              <a:extLst>
                <a:ext uri="{FF2B5EF4-FFF2-40B4-BE49-F238E27FC236}">
                  <a16:creationId xmlns:a16="http://schemas.microsoft.com/office/drawing/2014/main" id="{FFF28334-88F9-D074-E831-FACAEC7DB1F6}"/>
                </a:ext>
              </a:extLst>
            </p:cNvPr>
            <p:cNvSpPr/>
            <p:nvPr/>
          </p:nvSpPr>
          <p:spPr>
            <a:xfrm>
              <a:off x="7073191" y="2301458"/>
              <a:ext cx="1019893" cy="1050265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821;p36">
              <a:extLst>
                <a:ext uri="{FF2B5EF4-FFF2-40B4-BE49-F238E27FC236}">
                  <a16:creationId xmlns:a16="http://schemas.microsoft.com/office/drawing/2014/main" id="{707D7388-1689-EE5F-FDDD-101E68776C5E}"/>
                </a:ext>
              </a:extLst>
            </p:cNvPr>
            <p:cNvSpPr/>
            <p:nvPr/>
          </p:nvSpPr>
          <p:spPr>
            <a:xfrm>
              <a:off x="7073191" y="2317944"/>
              <a:ext cx="878840" cy="857244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822;p36">
              <a:extLst>
                <a:ext uri="{FF2B5EF4-FFF2-40B4-BE49-F238E27FC236}">
                  <a16:creationId xmlns:a16="http://schemas.microsoft.com/office/drawing/2014/main" id="{9D8401B3-C699-5B80-55C5-18D5BB088EC5}"/>
                </a:ext>
              </a:extLst>
            </p:cNvPr>
            <p:cNvSpPr/>
            <p:nvPr/>
          </p:nvSpPr>
          <p:spPr>
            <a:xfrm>
              <a:off x="7064807" y="2293945"/>
              <a:ext cx="1030364" cy="1065261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823;p36">
              <a:extLst>
                <a:ext uri="{FF2B5EF4-FFF2-40B4-BE49-F238E27FC236}">
                  <a16:creationId xmlns:a16="http://schemas.microsoft.com/office/drawing/2014/main" id="{C4D276BD-E2B5-A2E6-67A7-A71E0B21554C}"/>
                </a:ext>
              </a:extLst>
            </p:cNvPr>
            <p:cNvSpPr/>
            <p:nvPr/>
          </p:nvSpPr>
          <p:spPr>
            <a:xfrm>
              <a:off x="7344103" y="2142453"/>
              <a:ext cx="81969" cy="96906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824;p36">
              <a:extLst>
                <a:ext uri="{FF2B5EF4-FFF2-40B4-BE49-F238E27FC236}">
                  <a16:creationId xmlns:a16="http://schemas.microsoft.com/office/drawing/2014/main" id="{2C57FA34-81CA-1280-8DBF-9930086AC410}"/>
                </a:ext>
              </a:extLst>
            </p:cNvPr>
            <p:cNvSpPr/>
            <p:nvPr/>
          </p:nvSpPr>
          <p:spPr>
            <a:xfrm>
              <a:off x="7336828" y="2135045"/>
              <a:ext cx="97081" cy="111767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825;p36">
              <a:extLst>
                <a:ext uri="{FF2B5EF4-FFF2-40B4-BE49-F238E27FC236}">
                  <a16:creationId xmlns:a16="http://schemas.microsoft.com/office/drawing/2014/main" id="{15071086-C46A-E90F-F404-8318F0338E10}"/>
                </a:ext>
              </a:extLst>
            </p:cNvPr>
            <p:cNvSpPr/>
            <p:nvPr/>
          </p:nvSpPr>
          <p:spPr>
            <a:xfrm>
              <a:off x="7394178" y="2114220"/>
              <a:ext cx="93372" cy="106207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826;p36">
              <a:extLst>
                <a:ext uri="{FF2B5EF4-FFF2-40B4-BE49-F238E27FC236}">
                  <a16:creationId xmlns:a16="http://schemas.microsoft.com/office/drawing/2014/main" id="{AFF5CC4D-08ED-25A7-A138-60010D0E9714}"/>
                </a:ext>
              </a:extLst>
            </p:cNvPr>
            <p:cNvSpPr/>
            <p:nvPr/>
          </p:nvSpPr>
          <p:spPr>
            <a:xfrm>
              <a:off x="7393471" y="2106782"/>
              <a:ext cx="101707" cy="121143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827;p36">
              <a:extLst>
                <a:ext uri="{FF2B5EF4-FFF2-40B4-BE49-F238E27FC236}">
                  <a16:creationId xmlns:a16="http://schemas.microsoft.com/office/drawing/2014/main" id="{ACF29D0A-1926-82B6-3170-1A9B811BF05E}"/>
                </a:ext>
              </a:extLst>
            </p:cNvPr>
            <p:cNvSpPr/>
            <p:nvPr/>
          </p:nvSpPr>
          <p:spPr>
            <a:xfrm>
              <a:off x="7448797" y="2098614"/>
              <a:ext cx="120705" cy="117238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828;p36">
              <a:extLst>
                <a:ext uri="{FF2B5EF4-FFF2-40B4-BE49-F238E27FC236}">
                  <a16:creationId xmlns:a16="http://schemas.microsoft.com/office/drawing/2014/main" id="{A95CEDBD-D603-9C96-D63B-DC4AFE1BC7C4}"/>
                </a:ext>
              </a:extLst>
            </p:cNvPr>
            <p:cNvSpPr/>
            <p:nvPr/>
          </p:nvSpPr>
          <p:spPr>
            <a:xfrm>
              <a:off x="7447111" y="2091146"/>
              <a:ext cx="130727" cy="132174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829;p36">
              <a:extLst>
                <a:ext uri="{FF2B5EF4-FFF2-40B4-BE49-F238E27FC236}">
                  <a16:creationId xmlns:a16="http://schemas.microsoft.com/office/drawing/2014/main" id="{BEB0DF6E-0C83-A433-1A55-707F6E4624D0}"/>
                </a:ext>
              </a:extLst>
            </p:cNvPr>
            <p:cNvSpPr/>
            <p:nvPr/>
          </p:nvSpPr>
          <p:spPr>
            <a:xfrm>
              <a:off x="7503481" y="2098345"/>
              <a:ext cx="132044" cy="118937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830;p36">
              <a:extLst>
                <a:ext uri="{FF2B5EF4-FFF2-40B4-BE49-F238E27FC236}">
                  <a16:creationId xmlns:a16="http://schemas.microsoft.com/office/drawing/2014/main" id="{363E2C7C-22CE-87A3-1BDB-6A1709C9767B}"/>
                </a:ext>
              </a:extLst>
            </p:cNvPr>
            <p:cNvSpPr/>
            <p:nvPr/>
          </p:nvSpPr>
          <p:spPr>
            <a:xfrm>
              <a:off x="7496061" y="2090847"/>
              <a:ext cx="147509" cy="133828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831;p36">
              <a:extLst>
                <a:ext uri="{FF2B5EF4-FFF2-40B4-BE49-F238E27FC236}">
                  <a16:creationId xmlns:a16="http://schemas.microsoft.com/office/drawing/2014/main" id="{4111DD1D-9098-9EF4-0E0F-F640FBB7C5B7}"/>
                </a:ext>
              </a:extLst>
            </p:cNvPr>
            <p:cNvSpPr/>
            <p:nvPr/>
          </p:nvSpPr>
          <p:spPr>
            <a:xfrm>
              <a:off x="7831245" y="2766265"/>
              <a:ext cx="159393" cy="3813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832;p36">
              <a:extLst>
                <a:ext uri="{FF2B5EF4-FFF2-40B4-BE49-F238E27FC236}">
                  <a16:creationId xmlns:a16="http://schemas.microsoft.com/office/drawing/2014/main" id="{EB717983-3E99-4982-878D-F6A0CE84ABA4}"/>
                </a:ext>
              </a:extLst>
            </p:cNvPr>
            <p:cNvSpPr/>
            <p:nvPr/>
          </p:nvSpPr>
          <p:spPr>
            <a:xfrm>
              <a:off x="7821946" y="2758707"/>
              <a:ext cx="177075" cy="53126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833;p36">
              <a:extLst>
                <a:ext uri="{FF2B5EF4-FFF2-40B4-BE49-F238E27FC236}">
                  <a16:creationId xmlns:a16="http://schemas.microsoft.com/office/drawing/2014/main" id="{E05887CC-7D0F-8FE1-D5CF-E482572560F7}"/>
                </a:ext>
              </a:extLst>
            </p:cNvPr>
            <p:cNvSpPr/>
            <p:nvPr/>
          </p:nvSpPr>
          <p:spPr>
            <a:xfrm>
              <a:off x="6411929" y="2901465"/>
              <a:ext cx="793868" cy="1648542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834;p36">
              <a:extLst>
                <a:ext uri="{FF2B5EF4-FFF2-40B4-BE49-F238E27FC236}">
                  <a16:creationId xmlns:a16="http://schemas.microsoft.com/office/drawing/2014/main" id="{C18BAD68-1980-B7D8-B761-159239D31B6F}"/>
                </a:ext>
              </a:extLst>
            </p:cNvPr>
            <p:cNvSpPr/>
            <p:nvPr/>
          </p:nvSpPr>
          <p:spPr>
            <a:xfrm>
              <a:off x="6411929" y="2901524"/>
              <a:ext cx="793868" cy="1648483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835;p36">
              <a:extLst>
                <a:ext uri="{FF2B5EF4-FFF2-40B4-BE49-F238E27FC236}">
                  <a16:creationId xmlns:a16="http://schemas.microsoft.com/office/drawing/2014/main" id="{1A7E9E96-3301-35A5-9D05-11DEA9ED7D93}"/>
                </a:ext>
              </a:extLst>
            </p:cNvPr>
            <p:cNvSpPr/>
            <p:nvPr/>
          </p:nvSpPr>
          <p:spPr>
            <a:xfrm>
              <a:off x="6403674" y="2894011"/>
              <a:ext cx="810297" cy="1663463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836;p36">
              <a:extLst>
                <a:ext uri="{FF2B5EF4-FFF2-40B4-BE49-F238E27FC236}">
                  <a16:creationId xmlns:a16="http://schemas.microsoft.com/office/drawing/2014/main" id="{10C5D888-6824-5A00-E273-2A2DA46DAECA}"/>
                </a:ext>
              </a:extLst>
            </p:cNvPr>
            <p:cNvSpPr/>
            <p:nvPr/>
          </p:nvSpPr>
          <p:spPr>
            <a:xfrm>
              <a:off x="6984589" y="2940728"/>
              <a:ext cx="260650" cy="511881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837;p36">
              <a:extLst>
                <a:ext uri="{FF2B5EF4-FFF2-40B4-BE49-F238E27FC236}">
                  <a16:creationId xmlns:a16="http://schemas.microsoft.com/office/drawing/2014/main" id="{A5989A0C-CBFC-AECF-FA9E-46913A8D7CC4}"/>
                </a:ext>
              </a:extLst>
            </p:cNvPr>
            <p:cNvSpPr/>
            <p:nvPr/>
          </p:nvSpPr>
          <p:spPr>
            <a:xfrm>
              <a:off x="6974166" y="2933215"/>
              <a:ext cx="264922" cy="526862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838;p36">
              <a:extLst>
                <a:ext uri="{FF2B5EF4-FFF2-40B4-BE49-F238E27FC236}">
                  <a16:creationId xmlns:a16="http://schemas.microsoft.com/office/drawing/2014/main" id="{CC9C399E-D7BB-DCA5-6DDE-9261598828CA}"/>
                </a:ext>
              </a:extLst>
            </p:cNvPr>
            <p:cNvSpPr/>
            <p:nvPr/>
          </p:nvSpPr>
          <p:spPr>
            <a:xfrm>
              <a:off x="7136129" y="3430070"/>
              <a:ext cx="103024" cy="944937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839;p36">
              <a:extLst>
                <a:ext uri="{FF2B5EF4-FFF2-40B4-BE49-F238E27FC236}">
                  <a16:creationId xmlns:a16="http://schemas.microsoft.com/office/drawing/2014/main" id="{401C581A-3314-9BB5-C391-BE9AD26E30CD}"/>
                </a:ext>
              </a:extLst>
            </p:cNvPr>
            <p:cNvSpPr/>
            <p:nvPr/>
          </p:nvSpPr>
          <p:spPr>
            <a:xfrm>
              <a:off x="7128019" y="3422647"/>
              <a:ext cx="119244" cy="959829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840;p36">
              <a:extLst>
                <a:ext uri="{FF2B5EF4-FFF2-40B4-BE49-F238E27FC236}">
                  <a16:creationId xmlns:a16="http://schemas.microsoft.com/office/drawing/2014/main" id="{D0E28E1E-14E4-3FB3-0111-9E5956ADB00F}"/>
                </a:ext>
              </a:extLst>
            </p:cNvPr>
            <p:cNvSpPr/>
            <p:nvPr/>
          </p:nvSpPr>
          <p:spPr>
            <a:xfrm>
              <a:off x="6966200" y="2187425"/>
              <a:ext cx="767160" cy="935904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841;p36">
              <a:extLst>
                <a:ext uri="{FF2B5EF4-FFF2-40B4-BE49-F238E27FC236}">
                  <a16:creationId xmlns:a16="http://schemas.microsoft.com/office/drawing/2014/main" id="{E0FB379F-1556-CA88-5959-0768A944E8CF}"/>
                </a:ext>
              </a:extLst>
            </p:cNvPr>
            <p:cNvSpPr/>
            <p:nvPr/>
          </p:nvSpPr>
          <p:spPr>
            <a:xfrm>
              <a:off x="6966200" y="2187440"/>
              <a:ext cx="744500" cy="935889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842;p36">
              <a:extLst>
                <a:ext uri="{FF2B5EF4-FFF2-40B4-BE49-F238E27FC236}">
                  <a16:creationId xmlns:a16="http://schemas.microsoft.com/office/drawing/2014/main" id="{61E27EAE-2BDD-6D98-1A4E-65DDC2C77180}"/>
                </a:ext>
              </a:extLst>
            </p:cNvPr>
            <p:cNvSpPr/>
            <p:nvPr/>
          </p:nvSpPr>
          <p:spPr>
            <a:xfrm>
              <a:off x="7543758" y="2461268"/>
              <a:ext cx="105400" cy="72564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843;p36">
              <a:extLst>
                <a:ext uri="{FF2B5EF4-FFF2-40B4-BE49-F238E27FC236}">
                  <a16:creationId xmlns:a16="http://schemas.microsoft.com/office/drawing/2014/main" id="{51AA51BC-E745-1E5D-141C-93920A4CAF7F}"/>
                </a:ext>
              </a:extLst>
            </p:cNvPr>
            <p:cNvSpPr/>
            <p:nvPr/>
          </p:nvSpPr>
          <p:spPr>
            <a:xfrm>
              <a:off x="7587746" y="2569785"/>
              <a:ext cx="22741" cy="63366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844;p36">
              <a:extLst>
                <a:ext uri="{FF2B5EF4-FFF2-40B4-BE49-F238E27FC236}">
                  <a16:creationId xmlns:a16="http://schemas.microsoft.com/office/drawing/2014/main" id="{D4A6CA6B-B369-4D3F-B1A0-4277567E0DFC}"/>
                </a:ext>
              </a:extLst>
            </p:cNvPr>
            <p:cNvSpPr/>
            <p:nvPr/>
          </p:nvSpPr>
          <p:spPr>
            <a:xfrm>
              <a:off x="7492913" y="2783869"/>
              <a:ext cx="62119" cy="51456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845;p36">
              <a:extLst>
                <a:ext uri="{FF2B5EF4-FFF2-40B4-BE49-F238E27FC236}">
                  <a16:creationId xmlns:a16="http://schemas.microsoft.com/office/drawing/2014/main" id="{E402B755-26CD-A0F8-D72C-C172C6FDE085}"/>
                </a:ext>
              </a:extLst>
            </p:cNvPr>
            <p:cNvSpPr/>
            <p:nvPr/>
          </p:nvSpPr>
          <p:spPr>
            <a:xfrm>
              <a:off x="6994241" y="2179942"/>
              <a:ext cx="747712" cy="95085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846;p36">
              <a:extLst>
                <a:ext uri="{FF2B5EF4-FFF2-40B4-BE49-F238E27FC236}">
                  <a16:creationId xmlns:a16="http://schemas.microsoft.com/office/drawing/2014/main" id="{1DD23CEF-5F62-1105-E3F4-D3844E8B6185}"/>
                </a:ext>
              </a:extLst>
            </p:cNvPr>
            <p:cNvSpPr/>
            <p:nvPr/>
          </p:nvSpPr>
          <p:spPr>
            <a:xfrm>
              <a:off x="6966200" y="2187425"/>
              <a:ext cx="764912" cy="547179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847;p36">
              <a:extLst>
                <a:ext uri="{FF2B5EF4-FFF2-40B4-BE49-F238E27FC236}">
                  <a16:creationId xmlns:a16="http://schemas.microsoft.com/office/drawing/2014/main" id="{F474A53A-AC97-E7BF-B08E-2C78FC902D7D}"/>
                </a:ext>
              </a:extLst>
            </p:cNvPr>
            <p:cNvSpPr/>
            <p:nvPr/>
          </p:nvSpPr>
          <p:spPr>
            <a:xfrm>
              <a:off x="6994241" y="2179942"/>
              <a:ext cx="736743" cy="562115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848;p36">
              <a:extLst>
                <a:ext uri="{FF2B5EF4-FFF2-40B4-BE49-F238E27FC236}">
                  <a16:creationId xmlns:a16="http://schemas.microsoft.com/office/drawing/2014/main" id="{AA2BAEFB-5BCE-7C84-5842-9FF9BF6A0A03}"/>
                </a:ext>
              </a:extLst>
            </p:cNvPr>
            <p:cNvSpPr/>
            <p:nvPr/>
          </p:nvSpPr>
          <p:spPr>
            <a:xfrm>
              <a:off x="7038148" y="2252998"/>
              <a:ext cx="639469" cy="260457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rgbClr val="96E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849;p36">
              <a:extLst>
                <a:ext uri="{FF2B5EF4-FFF2-40B4-BE49-F238E27FC236}">
                  <a16:creationId xmlns:a16="http://schemas.microsoft.com/office/drawing/2014/main" id="{67B38341-89DB-1D09-D45E-C5F72EEB8CEE}"/>
                </a:ext>
              </a:extLst>
            </p:cNvPr>
            <p:cNvSpPr/>
            <p:nvPr/>
          </p:nvSpPr>
          <p:spPr>
            <a:xfrm>
              <a:off x="7104379" y="2470078"/>
              <a:ext cx="276807" cy="113615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rgbClr val="96E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850;p36">
              <a:extLst>
                <a:ext uri="{FF2B5EF4-FFF2-40B4-BE49-F238E27FC236}">
                  <a16:creationId xmlns:a16="http://schemas.microsoft.com/office/drawing/2014/main" id="{7D9FAA50-9E0C-AD55-00F7-979A49382A98}"/>
                </a:ext>
              </a:extLst>
            </p:cNvPr>
            <p:cNvSpPr/>
            <p:nvPr/>
          </p:nvSpPr>
          <p:spPr>
            <a:xfrm>
              <a:off x="7159801" y="2599181"/>
              <a:ext cx="154736" cy="225278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851;p36">
              <a:extLst>
                <a:ext uri="{FF2B5EF4-FFF2-40B4-BE49-F238E27FC236}">
                  <a16:creationId xmlns:a16="http://schemas.microsoft.com/office/drawing/2014/main" id="{6F564964-F502-A62B-973B-067568D05B48}"/>
                </a:ext>
              </a:extLst>
            </p:cNvPr>
            <p:cNvSpPr/>
            <p:nvPr/>
          </p:nvSpPr>
          <p:spPr>
            <a:xfrm>
              <a:off x="7159801" y="2599181"/>
              <a:ext cx="154736" cy="225278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852;p36">
              <a:extLst>
                <a:ext uri="{FF2B5EF4-FFF2-40B4-BE49-F238E27FC236}">
                  <a16:creationId xmlns:a16="http://schemas.microsoft.com/office/drawing/2014/main" id="{D2341DA8-6263-D160-3A37-B7589467E60D}"/>
                </a:ext>
              </a:extLst>
            </p:cNvPr>
            <p:cNvSpPr/>
            <p:nvPr/>
          </p:nvSpPr>
          <p:spPr>
            <a:xfrm>
              <a:off x="7161937" y="2591757"/>
              <a:ext cx="160855" cy="24014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853;p36">
              <a:extLst>
                <a:ext uri="{FF2B5EF4-FFF2-40B4-BE49-F238E27FC236}">
                  <a16:creationId xmlns:a16="http://schemas.microsoft.com/office/drawing/2014/main" id="{0857E89A-C946-ADB1-C73B-2CD5ECEA4EF7}"/>
                </a:ext>
              </a:extLst>
            </p:cNvPr>
            <p:cNvSpPr/>
            <p:nvPr/>
          </p:nvSpPr>
          <p:spPr>
            <a:xfrm>
              <a:off x="7161937" y="2591757"/>
              <a:ext cx="160855" cy="24014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854;p36">
              <a:extLst>
                <a:ext uri="{FF2B5EF4-FFF2-40B4-BE49-F238E27FC236}">
                  <a16:creationId xmlns:a16="http://schemas.microsoft.com/office/drawing/2014/main" id="{B46EC0EE-20F4-FC63-5662-26F0CB56CAAE}"/>
                </a:ext>
              </a:extLst>
            </p:cNvPr>
            <p:cNvSpPr/>
            <p:nvPr/>
          </p:nvSpPr>
          <p:spPr>
            <a:xfrm>
              <a:off x="6936618" y="2825458"/>
              <a:ext cx="348337" cy="445801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855;p36">
              <a:extLst>
                <a:ext uri="{FF2B5EF4-FFF2-40B4-BE49-F238E27FC236}">
                  <a16:creationId xmlns:a16="http://schemas.microsoft.com/office/drawing/2014/main" id="{995832A3-9794-6970-B3F0-6F72BE9C03AF}"/>
                </a:ext>
              </a:extLst>
            </p:cNvPr>
            <p:cNvSpPr/>
            <p:nvPr/>
          </p:nvSpPr>
          <p:spPr>
            <a:xfrm>
              <a:off x="6936618" y="2825458"/>
              <a:ext cx="183933" cy="160988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856;p36">
              <a:extLst>
                <a:ext uri="{FF2B5EF4-FFF2-40B4-BE49-F238E27FC236}">
                  <a16:creationId xmlns:a16="http://schemas.microsoft.com/office/drawing/2014/main" id="{81F8A740-7FD2-902C-506D-4EA0D33273C3}"/>
                </a:ext>
              </a:extLst>
            </p:cNvPr>
            <p:cNvSpPr/>
            <p:nvPr/>
          </p:nvSpPr>
          <p:spPr>
            <a:xfrm>
              <a:off x="6936618" y="2825458"/>
              <a:ext cx="183933" cy="160988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857;p36">
              <a:extLst>
                <a:ext uri="{FF2B5EF4-FFF2-40B4-BE49-F238E27FC236}">
                  <a16:creationId xmlns:a16="http://schemas.microsoft.com/office/drawing/2014/main" id="{CC5A0A4F-1C19-0F00-3A77-41C27D4CDE17}"/>
                </a:ext>
              </a:extLst>
            </p:cNvPr>
            <p:cNvSpPr/>
            <p:nvPr/>
          </p:nvSpPr>
          <p:spPr>
            <a:xfrm>
              <a:off x="6927657" y="2818019"/>
              <a:ext cx="365826" cy="460708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858;p36">
              <a:extLst>
                <a:ext uri="{FF2B5EF4-FFF2-40B4-BE49-F238E27FC236}">
                  <a16:creationId xmlns:a16="http://schemas.microsoft.com/office/drawing/2014/main" id="{95EBB89D-7093-CFE1-3CEF-9207A6D85601}"/>
                </a:ext>
              </a:extLst>
            </p:cNvPr>
            <p:cNvSpPr/>
            <p:nvPr/>
          </p:nvSpPr>
          <p:spPr>
            <a:xfrm>
              <a:off x="7642285" y="3268069"/>
              <a:ext cx="605550" cy="425797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859;p36">
              <a:extLst>
                <a:ext uri="{FF2B5EF4-FFF2-40B4-BE49-F238E27FC236}">
                  <a16:creationId xmlns:a16="http://schemas.microsoft.com/office/drawing/2014/main" id="{F7D90578-52CE-4B55-3AB7-8821521EA4F6}"/>
                </a:ext>
              </a:extLst>
            </p:cNvPr>
            <p:cNvSpPr/>
            <p:nvPr/>
          </p:nvSpPr>
          <p:spPr>
            <a:xfrm>
              <a:off x="7633902" y="3260571"/>
              <a:ext cx="622253" cy="440703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860;p36">
              <a:extLst>
                <a:ext uri="{FF2B5EF4-FFF2-40B4-BE49-F238E27FC236}">
                  <a16:creationId xmlns:a16="http://schemas.microsoft.com/office/drawing/2014/main" id="{8EBA3B83-C4B8-D004-CF96-7F14D9E985BD}"/>
                </a:ext>
              </a:extLst>
            </p:cNvPr>
            <p:cNvSpPr/>
            <p:nvPr/>
          </p:nvSpPr>
          <p:spPr>
            <a:xfrm>
              <a:off x="6570102" y="3154856"/>
              <a:ext cx="1133677" cy="1104717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861;p36">
              <a:extLst>
                <a:ext uri="{FF2B5EF4-FFF2-40B4-BE49-F238E27FC236}">
                  <a16:creationId xmlns:a16="http://schemas.microsoft.com/office/drawing/2014/main" id="{4F3F1EB9-A746-4A7E-BAD6-4E5DE9D3E6BC}"/>
                </a:ext>
              </a:extLst>
            </p:cNvPr>
            <p:cNvSpPr/>
            <p:nvPr/>
          </p:nvSpPr>
          <p:spPr>
            <a:xfrm>
              <a:off x="6570102" y="3154856"/>
              <a:ext cx="1007511" cy="1104658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862;p36">
              <a:extLst>
                <a:ext uri="{FF2B5EF4-FFF2-40B4-BE49-F238E27FC236}">
                  <a16:creationId xmlns:a16="http://schemas.microsoft.com/office/drawing/2014/main" id="{184BABF1-5F1C-49D4-0A9A-56631A57C8B5}"/>
                </a:ext>
              </a:extLst>
            </p:cNvPr>
            <p:cNvSpPr/>
            <p:nvPr/>
          </p:nvSpPr>
          <p:spPr>
            <a:xfrm>
              <a:off x="6574229" y="3147373"/>
              <a:ext cx="1138350" cy="1119564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863;p36">
              <a:extLst>
                <a:ext uri="{FF2B5EF4-FFF2-40B4-BE49-F238E27FC236}">
                  <a16:creationId xmlns:a16="http://schemas.microsoft.com/office/drawing/2014/main" id="{EA541FB2-61BB-C8AE-1D50-FF48EB3BF5FC}"/>
                </a:ext>
              </a:extLst>
            </p:cNvPr>
            <p:cNvSpPr/>
            <p:nvPr/>
          </p:nvSpPr>
          <p:spPr>
            <a:xfrm>
              <a:off x="7560332" y="3650444"/>
              <a:ext cx="80427" cy="131115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864;p36">
              <a:extLst>
                <a:ext uri="{FF2B5EF4-FFF2-40B4-BE49-F238E27FC236}">
                  <a16:creationId xmlns:a16="http://schemas.microsoft.com/office/drawing/2014/main" id="{6D9F6781-1D78-8198-35D6-391016379CC5}"/>
                </a:ext>
              </a:extLst>
            </p:cNvPr>
            <p:cNvSpPr/>
            <p:nvPr/>
          </p:nvSpPr>
          <p:spPr>
            <a:xfrm>
              <a:off x="5811004" y="3074958"/>
              <a:ext cx="568420" cy="1474586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865;p36">
              <a:extLst>
                <a:ext uri="{FF2B5EF4-FFF2-40B4-BE49-F238E27FC236}">
                  <a16:creationId xmlns:a16="http://schemas.microsoft.com/office/drawing/2014/main" id="{4F154CB6-7548-6BB1-4D1F-8BD2CC950DCD}"/>
                </a:ext>
              </a:extLst>
            </p:cNvPr>
            <p:cNvSpPr/>
            <p:nvPr/>
          </p:nvSpPr>
          <p:spPr>
            <a:xfrm>
              <a:off x="5801769" y="3067520"/>
              <a:ext cx="586471" cy="1489493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866;p36">
              <a:extLst>
                <a:ext uri="{FF2B5EF4-FFF2-40B4-BE49-F238E27FC236}">
                  <a16:creationId xmlns:a16="http://schemas.microsoft.com/office/drawing/2014/main" id="{271FB2F4-05C6-2020-C573-7B39B36F28D2}"/>
                </a:ext>
              </a:extLst>
            </p:cNvPr>
            <p:cNvSpPr/>
            <p:nvPr/>
          </p:nvSpPr>
          <p:spPr>
            <a:xfrm>
              <a:off x="5848776" y="3074958"/>
              <a:ext cx="568549" cy="1474586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867;p36">
              <a:extLst>
                <a:ext uri="{FF2B5EF4-FFF2-40B4-BE49-F238E27FC236}">
                  <a16:creationId xmlns:a16="http://schemas.microsoft.com/office/drawing/2014/main" id="{3B2F5C56-502B-4A96-11C5-01340BDEEE30}"/>
                </a:ext>
              </a:extLst>
            </p:cNvPr>
            <p:cNvSpPr/>
            <p:nvPr/>
          </p:nvSpPr>
          <p:spPr>
            <a:xfrm>
              <a:off x="5839542" y="3067520"/>
              <a:ext cx="586455" cy="1489493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868;p36">
              <a:extLst>
                <a:ext uri="{FF2B5EF4-FFF2-40B4-BE49-F238E27FC236}">
                  <a16:creationId xmlns:a16="http://schemas.microsoft.com/office/drawing/2014/main" id="{1AE5954F-C937-C9E4-A24D-7C6B1093635D}"/>
                </a:ext>
              </a:extLst>
            </p:cNvPr>
            <p:cNvSpPr/>
            <p:nvPr/>
          </p:nvSpPr>
          <p:spPr>
            <a:xfrm>
              <a:off x="5811004" y="3074958"/>
              <a:ext cx="352191" cy="202531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869;p36">
              <a:extLst>
                <a:ext uri="{FF2B5EF4-FFF2-40B4-BE49-F238E27FC236}">
                  <a16:creationId xmlns:a16="http://schemas.microsoft.com/office/drawing/2014/main" id="{E51DC200-F828-48F7-3372-6DBAD5F85E52}"/>
                </a:ext>
              </a:extLst>
            </p:cNvPr>
            <p:cNvSpPr/>
            <p:nvPr/>
          </p:nvSpPr>
          <p:spPr>
            <a:xfrm>
              <a:off x="5799954" y="3067490"/>
              <a:ext cx="374289" cy="217467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72BD55BB-E006-1A46-B35A-511EC9B9EC2B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2</a:t>
            </a:r>
          </a:p>
        </p:txBody>
      </p:sp>
      <p:pic>
        <p:nvPicPr>
          <p:cNvPr id="416" name="Picture 415">
            <a:extLst>
              <a:ext uri="{FF2B5EF4-FFF2-40B4-BE49-F238E27FC236}">
                <a16:creationId xmlns:a16="http://schemas.microsoft.com/office/drawing/2014/main" id="{0A523C62-FE80-F6C2-FC12-3D4BBC75F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58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8;p29">
            <a:extLst>
              <a:ext uri="{FF2B5EF4-FFF2-40B4-BE49-F238E27FC236}">
                <a16:creationId xmlns:a16="http://schemas.microsoft.com/office/drawing/2014/main" id="{F91B754D-5C59-CB56-A69A-DA71B66DC739}"/>
              </a:ext>
            </a:extLst>
          </p:cNvPr>
          <p:cNvSpPr/>
          <p:nvPr/>
        </p:nvSpPr>
        <p:spPr>
          <a:xfrm rot="14090496">
            <a:off x="-3565575" y="-8233465"/>
            <a:ext cx="19450864" cy="20124357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657757-5D79-F4A2-E0CD-7D33B323E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2" name="Google Shape;159;p29">
            <a:extLst>
              <a:ext uri="{FF2B5EF4-FFF2-40B4-BE49-F238E27FC236}">
                <a16:creationId xmlns:a16="http://schemas.microsoft.com/office/drawing/2014/main" id="{BAE68150-5D75-B621-3CE8-E8525BE29DC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Architecture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 descr="A diagram of a data structure&#10;&#10;Description automatically generated">
            <a:extLst>
              <a:ext uri="{FF2B5EF4-FFF2-40B4-BE49-F238E27FC236}">
                <a16:creationId xmlns:a16="http://schemas.microsoft.com/office/drawing/2014/main" id="{04AC657E-CD5F-A2A1-518D-97E7FC1C5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47" y="1616660"/>
            <a:ext cx="8652705" cy="48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3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>
            <a:extLst>
              <a:ext uri="{FF2B5EF4-FFF2-40B4-BE49-F238E27FC236}">
                <a16:creationId xmlns:a16="http://schemas.microsoft.com/office/drawing/2014/main" id="{56F66080-1C1C-7404-0A06-757C90E2B9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Technologies 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D7E87-F93F-8977-A8A7-BC115D771B1A}"/>
              </a:ext>
            </a:extLst>
          </p:cNvPr>
          <p:cNvSpPr txBox="1"/>
          <p:nvPr/>
        </p:nvSpPr>
        <p:spPr>
          <a:xfrm>
            <a:off x="2013245" y="1693794"/>
            <a:ext cx="5749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Now that we have a brief understanding of our data requirements, we can 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Circular Std Medium" panose="020B0604020101010102" pitchFamily="34" charset="0"/>
                <a:cs typeface="Circular Std Medium" panose="020B0604020101010102" pitchFamily="34" charset="0"/>
              </a:rPr>
              <a:t>decisions regarding the selection of technologies, weighing their respective advantages and disadvantages.</a:t>
            </a:r>
            <a:endParaRPr lang="en-IN" sz="2000" dirty="0">
              <a:solidFill>
                <a:schemeClr val="tx2"/>
              </a:solidFill>
              <a:latin typeface="Circular Std Medium" panose="020B0604020101010102" pitchFamily="34" charset="0"/>
              <a:cs typeface="Circular Std Medium" panose="020B0604020101010102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5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EFD0D-B814-6E45-41D5-B8B8AA3B0084}"/>
              </a:ext>
            </a:extLst>
          </p:cNvPr>
          <p:cNvSpPr txBox="1"/>
          <p:nvPr/>
        </p:nvSpPr>
        <p:spPr>
          <a:xfrm>
            <a:off x="2064699" y="3314535"/>
            <a:ext cx="614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Backend – Python, Flask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Frontend – </a:t>
            </a:r>
            <a:r>
              <a:rPr lang="en-US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Plotly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Dash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Database – PostgreSQL</a:t>
            </a:r>
          </a:p>
        </p:txBody>
      </p:sp>
    </p:spTree>
    <p:extLst>
      <p:ext uri="{BB962C8B-B14F-4D97-AF65-F5344CB8AC3E}">
        <p14:creationId xmlns:p14="http://schemas.microsoft.com/office/powerpoint/2010/main" val="259904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1F5AF14D-C628-EEB8-4110-397D10BCF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5BF8BB52-14CD-71E2-1DD0-0C761E977C1C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>
            <a:extLst>
              <a:ext uri="{FF2B5EF4-FFF2-40B4-BE49-F238E27FC236}">
                <a16:creationId xmlns:a16="http://schemas.microsoft.com/office/drawing/2014/main" id="{2D77806C-7EA9-2C46-D534-91E206B47D7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Technologies 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00EFA-7135-7788-86E6-13735EAD7872}"/>
              </a:ext>
            </a:extLst>
          </p:cNvPr>
          <p:cNvSpPr txBox="1"/>
          <p:nvPr/>
        </p:nvSpPr>
        <p:spPr>
          <a:xfrm>
            <a:off x="2013245" y="1693794"/>
            <a:ext cx="5749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But how do we select a user is a good candidate</a:t>
            </a:r>
            <a:r>
              <a:rPr lang="en-IN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?</a:t>
            </a:r>
            <a:endParaRPr lang="en-US" sz="2000" dirty="0">
              <a:solidFill>
                <a:schemeClr val="tx2"/>
              </a:solidFill>
              <a:latin typeface="Circular Std Medium" panose="020B0604020101010102" pitchFamily="34" charset="0"/>
              <a:cs typeface="Circular Std Medium" panose="020B0604020101010102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EE5BD19-E8E5-DDBE-0E91-E1783ADAE3A8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6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280FBB09-3617-BA6B-01F2-8FD37C3F2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AA4D67-A6B5-A4E1-1B8C-8CBFFE567E6F}"/>
              </a:ext>
            </a:extLst>
          </p:cNvPr>
          <p:cNvSpPr txBox="1"/>
          <p:nvPr/>
        </p:nvSpPr>
        <p:spPr>
          <a:xfrm>
            <a:off x="2648173" y="2735950"/>
            <a:ext cx="614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answer is simple, we use 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2815C-0DBE-BF3E-6E0C-7725BBAA1BB9}"/>
              </a:ext>
            </a:extLst>
          </p:cNvPr>
          <p:cNvSpPr txBox="1"/>
          <p:nvPr/>
        </p:nvSpPr>
        <p:spPr>
          <a:xfrm>
            <a:off x="2648173" y="3519997"/>
            <a:ext cx="614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ML algos to be implemented:</a:t>
            </a:r>
          </a:p>
          <a:p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K-Means Clustering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1188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296B1E34-2B6F-4292-B8EE-37564FF9504D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Sources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B2D7A-F99B-6845-1120-FCE331207F74}"/>
              </a:ext>
            </a:extLst>
          </p:cNvPr>
          <p:cNvSpPr txBox="1"/>
          <p:nvPr/>
        </p:nvSpPr>
        <p:spPr>
          <a:xfrm>
            <a:off x="2013245" y="1693794"/>
            <a:ext cx="5749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The first step towards understanding the data is to finalise the data sources.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31BCB19-5C03-4D93-0C2D-1322086413B2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4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34D6C580-23B4-9477-AD2C-BBB273CF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F8918-1A4B-5FAB-0460-15CE2C4D7439}"/>
              </a:ext>
            </a:extLst>
          </p:cNvPr>
          <p:cNvSpPr txBox="1"/>
          <p:nvPr/>
        </p:nvSpPr>
        <p:spPr>
          <a:xfrm>
            <a:off x="2064699" y="2643616"/>
            <a:ext cx="614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Stack Overflow – </a:t>
            </a:r>
            <a:r>
              <a:rPr lang="en-US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StackExchange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– </a:t>
            </a:r>
            <a:r>
              <a:rPr lang="en-US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Api</a:t>
            </a:r>
            <a:endParaRPr lang="en-IN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18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434ECEE-5065-9FB9-A305-0F4A0187B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8E49971E-2BD1-5A94-AF1D-09A947709C49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>
            <a:extLst>
              <a:ext uri="{FF2B5EF4-FFF2-40B4-BE49-F238E27FC236}">
                <a16:creationId xmlns:a16="http://schemas.microsoft.com/office/drawing/2014/main" id="{E4F6A59D-6C8C-8B85-08DE-FCBD7BEA21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Points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EC056-9733-36FD-09A2-CD1E2EED70AD}"/>
              </a:ext>
            </a:extLst>
          </p:cNvPr>
          <p:cNvSpPr txBox="1"/>
          <p:nvPr/>
        </p:nvSpPr>
        <p:spPr>
          <a:xfrm>
            <a:off x="2013245" y="1693794"/>
            <a:ext cx="5749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Github</a:t>
            </a:r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 and Stack Overflow offer a multitude of features but selecting the right ones is the key to a successful application.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7045DDE-B4BB-9AAC-6B6E-C62AC3600DB2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7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85070E94-189C-7814-6708-83AD14EA9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3B7DE4-C436-57F4-C9A6-978A33686CAD}"/>
              </a:ext>
            </a:extLst>
          </p:cNvPr>
          <p:cNvSpPr txBox="1"/>
          <p:nvPr/>
        </p:nvSpPr>
        <p:spPr>
          <a:xfrm>
            <a:off x="2064699" y="3043196"/>
            <a:ext cx="61482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Stack Overflow features:</a:t>
            </a:r>
          </a:p>
          <a:p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User reputation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Number of Badges earned along with the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Top tags in which user has been active 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Average question and answer score</a:t>
            </a:r>
          </a:p>
          <a:p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086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9D71B5BD-D6D9-CEFD-9BE5-E16517FFE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ECFA587A-C58D-8A51-511B-2868C73E75D7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>
            <a:extLst>
              <a:ext uri="{FF2B5EF4-FFF2-40B4-BE49-F238E27FC236}">
                <a16:creationId xmlns:a16="http://schemas.microsoft.com/office/drawing/2014/main" id="{F77472F2-C5DB-AFEE-40BC-DE5E946265A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Points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04CA3-39DE-FB47-3F50-0F193E8A37DD}"/>
              </a:ext>
            </a:extLst>
          </p:cNvPr>
          <p:cNvSpPr txBox="1"/>
          <p:nvPr/>
        </p:nvSpPr>
        <p:spPr>
          <a:xfrm>
            <a:off x="2013245" y="1693794"/>
            <a:ext cx="5749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Github</a:t>
            </a:r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 and Stack Overflow offer a multitude of features but selecting the right ones is the key to a successful application.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D96B075-42CC-418C-A6C4-0269E30EFA78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8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AFF7327B-D13F-4552-96C9-215D8651A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155C3B-E575-D882-4E61-12CA7129AA7C}"/>
              </a:ext>
            </a:extLst>
          </p:cNvPr>
          <p:cNvSpPr txBox="1"/>
          <p:nvPr/>
        </p:nvSpPr>
        <p:spPr>
          <a:xfrm>
            <a:off x="2064699" y="3043196"/>
            <a:ext cx="6148252" cy="309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Stack Overflow API:</a:t>
            </a:r>
          </a:p>
          <a:p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/users/{ids}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/users/{ids}/badges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/badges/tags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/users/{id}/top-tags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/users/{id}/top-question-tags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/users/{id}/top-answer-tags</a:t>
            </a:r>
          </a:p>
        </p:txBody>
      </p:sp>
    </p:spTree>
    <p:extLst>
      <p:ext uri="{BB962C8B-B14F-4D97-AF65-F5344CB8AC3E}">
        <p14:creationId xmlns:p14="http://schemas.microsoft.com/office/powerpoint/2010/main" val="185162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5C8728D-4052-A016-997F-338B0588C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D54756A7-B5CC-FEC8-5E1A-9C7EFF7D6DC2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>
            <a:extLst>
              <a:ext uri="{FF2B5EF4-FFF2-40B4-BE49-F238E27FC236}">
                <a16:creationId xmlns:a16="http://schemas.microsoft.com/office/drawing/2014/main" id="{D0CE895A-4722-7905-41C6-BF366BC02A0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Points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B7C6A-518E-5CA6-A594-EA696A495A9B}"/>
              </a:ext>
            </a:extLst>
          </p:cNvPr>
          <p:cNvSpPr txBox="1"/>
          <p:nvPr/>
        </p:nvSpPr>
        <p:spPr>
          <a:xfrm>
            <a:off x="2013245" y="1693794"/>
            <a:ext cx="5749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Github</a:t>
            </a:r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 and Stack Overflow offer a multitude of features but selecting the right ones is the key to a successful application.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66E2F9E-9010-1C0D-FA57-C0C0031BDD66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9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41CFC898-B05B-AAB0-C0F9-D99A9701D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3F3121-409A-0A17-148B-16B1FD954E5A}"/>
              </a:ext>
            </a:extLst>
          </p:cNvPr>
          <p:cNvSpPr txBox="1"/>
          <p:nvPr/>
        </p:nvSpPr>
        <p:spPr>
          <a:xfrm>
            <a:off x="2064699" y="3043196"/>
            <a:ext cx="3132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Stargazers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Watcher’s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Forks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Open issues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AB434-C597-9F55-9CD0-F929BE54E2B5}"/>
              </a:ext>
            </a:extLst>
          </p:cNvPr>
          <p:cNvSpPr txBox="1"/>
          <p:nvPr/>
        </p:nvSpPr>
        <p:spPr>
          <a:xfrm>
            <a:off x="4736109" y="3598198"/>
            <a:ext cx="3487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Forks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Open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Watchers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Email id (generated)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07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Breitbild</PresentationFormat>
  <Paragraphs>92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Circular Std Black</vt:lpstr>
      <vt:lpstr>Circular Std Book</vt:lpstr>
      <vt:lpstr>Circular Std Medium</vt:lpstr>
      <vt:lpstr>Office Theme</vt:lpstr>
      <vt:lpstr>Project:  Hush Hush Recruiter</vt:lpstr>
      <vt:lpstr>Task at hand</vt:lpstr>
      <vt:lpstr>Data Architecture</vt:lpstr>
      <vt:lpstr>Technologies </vt:lpstr>
      <vt:lpstr>Technologies </vt:lpstr>
      <vt:lpstr>Data Sources</vt:lpstr>
      <vt:lpstr>Data Points</vt:lpstr>
      <vt:lpstr>Data Points</vt:lpstr>
      <vt:lpstr>Data Points</vt:lpstr>
      <vt:lpstr>Data Points</vt:lpstr>
      <vt:lpstr>ML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 Hush Hush Recruiter</dc:title>
  <dc:creator>Bhalla, Vandit (SRH Hochschule Heidelberg Student)</dc:creator>
  <cp:lastModifiedBy>Sanath Haritsa</cp:lastModifiedBy>
  <cp:revision>9</cp:revision>
  <dcterms:created xsi:type="dcterms:W3CDTF">2024-02-05T10:56:13Z</dcterms:created>
  <dcterms:modified xsi:type="dcterms:W3CDTF">2024-02-05T13:11:42Z</dcterms:modified>
</cp:coreProperties>
</file>