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1" r:id="rId3"/>
    <p:sldId id="268" r:id="rId4"/>
    <p:sldId id="285" r:id="rId5"/>
    <p:sldId id="272" r:id="rId6"/>
    <p:sldId id="264" r:id="rId7"/>
    <p:sldId id="273" r:id="rId8"/>
    <p:sldId id="278" r:id="rId9"/>
    <p:sldId id="274" r:id="rId10"/>
    <p:sldId id="279" r:id="rId11"/>
    <p:sldId id="277" r:id="rId12"/>
    <p:sldId id="280" r:id="rId13"/>
    <p:sldId id="281" r:id="rId14"/>
    <p:sldId id="282" r:id="rId15"/>
    <p:sldId id="283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84" r:id="rId26"/>
    <p:sldId id="296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FFDA"/>
    <a:srgbClr val="96E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71C29-748F-4FEE-BC43-8106B31565B5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80C47-36D2-4C5F-8657-0BD1B7191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4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427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747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793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14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958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821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608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726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808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87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335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429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413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068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178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622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994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49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48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80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48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74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73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59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41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3A10-EB68-CF60-CDE0-8E8ADF4F4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466F-9D1F-B83C-25E2-AFC68A98F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EBF2-83CC-653C-F4F7-D659B8DD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C713-3C95-ECE2-04F5-19A05EB2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B21A-66D4-2217-8C0A-07B78788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4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48E8-1E4B-6831-F24F-F61F699A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B076E-A513-75E7-CC05-5D55B794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5285-56C9-C6E6-56D4-C85FB167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9FB6-BE9B-0201-64F9-DD643B22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3D88-4040-643F-ACDB-A0EEE963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4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CCE80-88EA-720E-09AE-1A1EC2721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7152A-1713-F502-39CC-1A7076CCF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B6C7-7A64-32B1-D837-B2D1D242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2058-2080-2417-11DA-EEBE62B0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CE84-78EB-5092-9F1B-3227FA6B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7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C82A-F983-DAB3-384A-18B93CAD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D81D-5450-E7E1-8098-1C6D8243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769F-087B-CE14-AD5E-3095842C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7E9C1-C293-01D0-20F6-A6736766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09BBD-9617-641D-E25E-DFDCE459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96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7AA0-F5A7-81F2-E655-4A7BE74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F099B-6F1B-44FD-ED7A-1757E00D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FA4D4-B7A2-B790-6EAE-A8F4504A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91C9-6EF0-BC4E-38FB-74A37701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8A959-CB31-C394-2A88-7A4FEA0B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6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14E4-AE95-6759-04DC-150A46F4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809C-7B03-BBD0-DD9B-F20A022AB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F538B-2CAA-584F-63F1-1771C2DA7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8DBDD-19A9-E0E5-DAC3-0BDFA694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83FDE-FEB8-3FFD-D8FA-A4E6E058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3D8DB-335F-481C-8BB3-2144D6BC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4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72D5-AE9A-820F-E3F9-C405A586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CC3D-D94F-EF60-8786-E32ED8003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DAB74-98CC-AD8D-D486-6951CCDFB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F19BA-DDB6-3EE6-A916-6D99DBED7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E8A40-34DB-1CB1-086D-1666B7F0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A1856-7313-A006-2A7D-E21915A5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BA907-8580-C492-BF2F-20B6E7F6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FDBBD-94F8-6431-441D-A43D3E90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5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AFC9-2591-1C9A-741E-351C6154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5CB05-F3C6-F040-470E-2A04007B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93756-F146-3B86-4644-A49A251D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8C1CA-533E-2EF6-5EF3-C7EA1227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85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A357F-8FB3-2951-8976-38C8E753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2DC05-B34A-621C-AF2C-6A635CED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17469-DA30-B29B-1A44-574643E3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4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61FD-CB62-3783-E425-BD868E26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17B2-8558-1B1C-7562-94E790CF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0D561-6233-3BA0-FEB5-E1A762B9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AAE99-0A8A-BC46-F8CA-C6603381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6FB46-D457-1550-5995-22DB990A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8D448-F771-2A6D-9576-11B6F854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39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9B26-7C28-C3A1-9225-BC436C65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92C0F-6851-35E0-7FA0-A31EB87A5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DF3E3-0DD3-121C-4A01-DD64E15D8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FF5A4-376A-3210-802B-7B902DDC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71B2B-7173-E890-CADE-BE67F2D9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8E14-598C-72B6-5441-50C4AB88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0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B4C78-EA6A-5EFC-76BE-E290311B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0CE95-8ADE-54EB-F7AF-4DA06271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3D05-1C48-02FA-03E4-DE685AF9F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49D85-CA6B-4333-AE3B-927942A6DA0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10C39-C50B-4BDF-A2B5-6F67BEB42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E40B-3229-C775-62CF-2E54A0FF8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E0323-A4A2-41EB-8463-DE084343C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0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0.21/documentation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psycopg.org/psycopg3/doc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lask.palletsprojects.com/en/3.0.x/" TargetMode="External"/><Relationship Id="rId5" Type="http://schemas.openxmlformats.org/officeDocument/2006/relationships/hyperlink" Target="https://docs.github.com/de/rest?apiVersion=2022-11-28" TargetMode="External"/><Relationship Id="rId4" Type="http://schemas.openxmlformats.org/officeDocument/2006/relationships/hyperlink" Target="https://api.stackexchange.com/docs" TargetMode="External"/><Relationship Id="rId9" Type="http://schemas.openxmlformats.org/officeDocument/2006/relationships/hyperlink" Target="https://jinja.palletsprojects.com/en/3.1.x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.stackexchange.com/2.3/users/%7b%7d" TargetMode="External"/><Relationship Id="rId5" Type="http://schemas.openxmlformats.org/officeDocument/2006/relationships/hyperlink" Target="https://api.github.com/search/repositories" TargetMode="External"/><Relationship Id="rId4" Type="http://schemas.openxmlformats.org/officeDocument/2006/relationships/hyperlink" Target="https://api.github.com/users/%7b%7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654360" y="99885"/>
            <a:ext cx="7790900" cy="20192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Project: </a:t>
            </a:r>
            <a:br>
              <a:rPr lang="en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Hush Hush Recruiter</a:t>
            </a:r>
            <a:endParaRPr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ED08DF-18EB-503D-8183-7CE697C6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433" y="2484408"/>
            <a:ext cx="3824377" cy="46323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" sz="18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Big Data Programming: Python</a:t>
            </a:r>
          </a:p>
          <a:p>
            <a:pPr algn="l">
              <a:lnSpc>
                <a:spcPct val="100000"/>
              </a:lnSpc>
            </a:pPr>
            <a:endParaRPr lang="e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" sz="18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By Team 12: </a:t>
            </a: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Sanath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Vijay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Haritsa</a:t>
            </a: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Aniket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Ghetla</a:t>
            </a: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Spoorti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Basarkod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Math</a:t>
            </a: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Kshema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Iliger</a:t>
            </a: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Vandit Bhalla</a:t>
            </a:r>
          </a:p>
          <a:p>
            <a:pPr algn="l">
              <a:lnSpc>
                <a:spcPct val="100000"/>
              </a:lnSpc>
            </a:pP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D241E9-795D-B435-5624-75A310E0F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 Pair-Plot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AC14F-3157-E717-33FD-852538DEA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09" y="1063243"/>
            <a:ext cx="2818397" cy="2626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B858B-D8B0-8C3E-3D27-B48B062404A0}"/>
              </a:ext>
            </a:extLst>
          </p:cNvPr>
          <p:cNvSpPr txBox="1"/>
          <p:nvPr/>
        </p:nvSpPr>
        <p:spPr>
          <a:xfrm>
            <a:off x="2085975" y="368937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62ED8-D361-CEC4-1B84-4F1878DA8B9D}"/>
              </a:ext>
            </a:extLst>
          </p:cNvPr>
          <p:cNvSpPr txBox="1"/>
          <p:nvPr/>
        </p:nvSpPr>
        <p:spPr>
          <a:xfrm rot="16200000">
            <a:off x="180745" y="2070128"/>
            <a:ext cx="117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reputation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08B44A-28D0-4BE4-8739-EFC266A30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541" y="3694747"/>
            <a:ext cx="2858651" cy="2679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4B0220-E208-E889-1A07-65733E68A197}"/>
              </a:ext>
            </a:extLst>
          </p:cNvPr>
          <p:cNvSpPr txBox="1"/>
          <p:nvPr/>
        </p:nvSpPr>
        <p:spPr>
          <a:xfrm>
            <a:off x="5381625" y="637473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5C8B1-46C8-ECA1-6A5F-DE5CF1CB6A54}"/>
              </a:ext>
            </a:extLst>
          </p:cNvPr>
          <p:cNvSpPr txBox="1"/>
          <p:nvPr/>
        </p:nvSpPr>
        <p:spPr>
          <a:xfrm rot="16200000">
            <a:off x="3395477" y="4716095"/>
            <a:ext cx="117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followers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E70B2-0E3F-13E6-8523-7A96A5064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260" y="847404"/>
            <a:ext cx="2785031" cy="28419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843A6-29EA-23E6-18E2-EFCACCB9905A}"/>
              </a:ext>
            </a:extLst>
          </p:cNvPr>
          <p:cNvSpPr txBox="1"/>
          <p:nvPr/>
        </p:nvSpPr>
        <p:spPr>
          <a:xfrm rot="16200000">
            <a:off x="6574277" y="2070128"/>
            <a:ext cx="117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reputation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07271-A209-2A8B-3289-DD13AFFE86E2}"/>
              </a:ext>
            </a:extLst>
          </p:cNvPr>
          <p:cNvSpPr txBox="1"/>
          <p:nvPr/>
        </p:nvSpPr>
        <p:spPr>
          <a:xfrm>
            <a:off x="8284539" y="3690317"/>
            <a:ext cx="117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followers</a:t>
            </a:r>
          </a:p>
        </p:txBody>
      </p:sp>
    </p:spTree>
    <p:extLst>
      <p:ext uri="{BB962C8B-B14F-4D97-AF65-F5344CB8AC3E}">
        <p14:creationId xmlns:p14="http://schemas.microsoft.com/office/powerpoint/2010/main" val="3697893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11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pic>
        <p:nvPicPr>
          <p:cNvPr id="13" name="Picture 12" descr="A graph of a cup&#10;&#10;Description automatically generated with medium confidence">
            <a:extLst>
              <a:ext uri="{FF2B5EF4-FFF2-40B4-BE49-F238E27FC236}">
                <a16:creationId xmlns:a16="http://schemas.microsoft.com/office/drawing/2014/main" id="{0972D4C7-9CB6-C500-0AE4-1BED4C1675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/>
          <a:stretch/>
        </p:blipFill>
        <p:spPr>
          <a:xfrm>
            <a:off x="345488" y="1388305"/>
            <a:ext cx="10482653" cy="4879145"/>
          </a:xfrm>
          <a:prstGeom prst="rect">
            <a:avLst/>
          </a:prstGeom>
        </p:spPr>
      </p:pic>
      <p:sp>
        <p:nvSpPr>
          <p:cNvPr id="14" name="Google Shape;159;p29">
            <a:extLst>
              <a:ext uri="{FF2B5EF4-FFF2-40B4-BE49-F238E27FC236}">
                <a16:creationId xmlns:a16="http://schemas.microsoft.com/office/drawing/2014/main" id="{9F28335E-6723-1141-ACA5-D54446834EAB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Silhouette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F9008-C5AE-19BE-73D2-E52FA5B4243C}"/>
              </a:ext>
            </a:extLst>
          </p:cNvPr>
          <p:cNvSpPr txBox="1"/>
          <p:nvPr/>
        </p:nvSpPr>
        <p:spPr>
          <a:xfrm>
            <a:off x="1376954" y="1011640"/>
            <a:ext cx="614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4 Clusters</a:t>
            </a:r>
          </a:p>
        </p:txBody>
      </p:sp>
    </p:spTree>
    <p:extLst>
      <p:ext uri="{BB962C8B-B14F-4D97-AF65-F5344CB8AC3E}">
        <p14:creationId xmlns:p14="http://schemas.microsoft.com/office/powerpoint/2010/main" val="349248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12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pic>
        <p:nvPicPr>
          <p:cNvPr id="3" name="Picture 2" descr="A diagram of a blue and green line&#10;&#10;Description automatically generated with medium confidence">
            <a:extLst>
              <a:ext uri="{FF2B5EF4-FFF2-40B4-BE49-F238E27FC236}">
                <a16:creationId xmlns:a16="http://schemas.microsoft.com/office/drawing/2014/main" id="{AF0C47E1-79DA-3DD6-28A3-EFAC594F69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3"/>
          <a:stretch/>
        </p:blipFill>
        <p:spPr>
          <a:xfrm>
            <a:off x="381000" y="1380972"/>
            <a:ext cx="10470130" cy="5085445"/>
          </a:xfrm>
          <a:prstGeom prst="rect">
            <a:avLst/>
          </a:prstGeom>
        </p:spPr>
      </p:pic>
      <p:sp>
        <p:nvSpPr>
          <p:cNvPr id="2" name="Google Shape;159;p29">
            <a:extLst>
              <a:ext uri="{FF2B5EF4-FFF2-40B4-BE49-F238E27FC236}">
                <a16:creationId xmlns:a16="http://schemas.microsoft.com/office/drawing/2014/main" id="{2847327E-B81A-151D-EBBB-74C67EAED4B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Silhouette Score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43C5A-24C4-53FF-A58C-42AFD74ADDD6}"/>
              </a:ext>
            </a:extLst>
          </p:cNvPr>
          <p:cNvSpPr txBox="1"/>
          <p:nvPr/>
        </p:nvSpPr>
        <p:spPr>
          <a:xfrm>
            <a:off x="1376954" y="941970"/>
            <a:ext cx="614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3 Clusters</a:t>
            </a:r>
          </a:p>
        </p:txBody>
      </p:sp>
    </p:spTree>
    <p:extLst>
      <p:ext uri="{BB962C8B-B14F-4D97-AF65-F5344CB8AC3E}">
        <p14:creationId xmlns:p14="http://schemas.microsoft.com/office/powerpoint/2010/main" val="2418260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13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pic>
        <p:nvPicPr>
          <p:cNvPr id="3" name="Picture 2" descr="A blue and orange graph&#10;&#10;Description automatically generated">
            <a:extLst>
              <a:ext uri="{FF2B5EF4-FFF2-40B4-BE49-F238E27FC236}">
                <a16:creationId xmlns:a16="http://schemas.microsoft.com/office/drawing/2014/main" id="{D941BABB-97A7-DBBC-1C3C-662C6B21C5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"/>
          <a:stretch/>
        </p:blipFill>
        <p:spPr>
          <a:xfrm>
            <a:off x="225993" y="1278166"/>
            <a:ext cx="10596312" cy="4991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E0E0AB-D6C4-2F87-7BB6-4384AF78B130}"/>
              </a:ext>
            </a:extLst>
          </p:cNvPr>
          <p:cNvSpPr txBox="1"/>
          <p:nvPr/>
        </p:nvSpPr>
        <p:spPr>
          <a:xfrm>
            <a:off x="1376954" y="941969"/>
            <a:ext cx="614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2 Clusters</a:t>
            </a:r>
          </a:p>
        </p:txBody>
      </p:sp>
      <p:sp>
        <p:nvSpPr>
          <p:cNvPr id="4" name="Google Shape;159;p29">
            <a:extLst>
              <a:ext uri="{FF2B5EF4-FFF2-40B4-BE49-F238E27FC236}">
                <a16:creationId xmlns:a16="http://schemas.microsoft.com/office/drawing/2014/main" id="{202E6EFB-95C4-A6ED-E6EA-52B1CDD6EBA8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Silhouette Score </a:t>
            </a:r>
          </a:p>
        </p:txBody>
      </p:sp>
    </p:spTree>
    <p:extLst>
      <p:ext uri="{BB962C8B-B14F-4D97-AF65-F5344CB8AC3E}">
        <p14:creationId xmlns:p14="http://schemas.microsoft.com/office/powerpoint/2010/main" val="122145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14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pic>
        <p:nvPicPr>
          <p:cNvPr id="3" name="Picture 2" descr="A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3514441D-6AD1-AE4B-62FE-9F8914312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4" y="967735"/>
            <a:ext cx="5852172" cy="4389129"/>
          </a:xfrm>
          <a:prstGeom prst="rect">
            <a:avLst/>
          </a:prstGeom>
        </p:spPr>
      </p:pic>
      <p:sp>
        <p:nvSpPr>
          <p:cNvPr id="6" name="Google Shape;159;p29">
            <a:extLst>
              <a:ext uri="{FF2B5EF4-FFF2-40B4-BE49-F238E27FC236}">
                <a16:creationId xmlns:a16="http://schemas.microsoft.com/office/drawing/2014/main" id="{270437B1-BCEA-B63A-3030-2B0C86F99F48}"/>
              </a:ext>
            </a:extLst>
          </p:cNvPr>
          <p:cNvSpPr txBox="1">
            <a:spLocks/>
          </p:cNvSpPr>
          <p:nvPr/>
        </p:nvSpPr>
        <p:spPr>
          <a:xfrm>
            <a:off x="1459684" y="5543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588153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15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Application</a:t>
            </a:r>
          </a:p>
        </p:txBody>
      </p:sp>
      <p:pic>
        <p:nvPicPr>
          <p:cNvPr id="3" name="Picture 2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41C50E01-71CE-D154-7DFC-29FB2B7BB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1" y="1178553"/>
            <a:ext cx="9277350" cy="45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10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16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Application – Recruiter Home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0C071BC-53EE-81B4-1528-4D02EAFFF3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b="8302"/>
          <a:stretch/>
        </p:blipFill>
        <p:spPr>
          <a:xfrm>
            <a:off x="2149894" y="1094242"/>
            <a:ext cx="5613129" cy="285044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DC16C1C-5472-F0E0-D4A7-B990D6D685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15" r="20656"/>
          <a:stretch/>
        </p:blipFill>
        <p:spPr>
          <a:xfrm>
            <a:off x="2047750" y="3944689"/>
            <a:ext cx="5715273" cy="15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1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17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Application – Select Candidates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3494596-D5CF-90E9-B4D4-08B42D85A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1" y="1126101"/>
            <a:ext cx="10715625" cy="516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2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18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Application – Candidate Evaluation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DB594-77C5-57FD-B7F7-E918A6BE6A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5"/>
          <a:stretch/>
        </p:blipFill>
        <p:spPr>
          <a:xfrm>
            <a:off x="1372169" y="1752600"/>
            <a:ext cx="4723829" cy="24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19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Application – Candidate Answers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351E2-8E34-9BE8-354A-52CEDA62E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25" y="1170892"/>
            <a:ext cx="2743053" cy="346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8ED08DF-18EB-503D-8183-7CE697C6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816" y="2259107"/>
            <a:ext cx="3824377" cy="46323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IN" sz="16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Doodle is a famous software company that is in constant need of new developers, senior developers, and solution architects. </a:t>
            </a:r>
          </a:p>
          <a:p>
            <a:pPr algn="l">
              <a:lnSpc>
                <a:spcPct val="100000"/>
              </a:lnSpc>
            </a:pPr>
            <a:r>
              <a:rPr lang="en-IN" sz="16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Hence, it wishes to automate the recruitment process to get the best potential candidates from the market, while also keeping it “</a:t>
            </a:r>
            <a:r>
              <a:rPr lang="en-IN" sz="1600" dirty="0">
                <a:solidFill>
                  <a:schemeClr val="tx2"/>
                </a:solidFill>
                <a:latin typeface="Circular Std Black Italic" panose="020B0A04020101010102" pitchFamily="34" charset="0"/>
                <a:cs typeface="Circular Std Black Italic" panose="020B0A04020101010102" pitchFamily="34" charset="0"/>
              </a:rPr>
              <a:t>Secretive</a:t>
            </a:r>
            <a:r>
              <a:rPr lang="en-IN" sz="16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B2D7A-F99B-6845-1120-FCE331207F74}"/>
              </a:ext>
            </a:extLst>
          </p:cNvPr>
          <p:cNvSpPr txBox="1"/>
          <p:nvPr/>
        </p:nvSpPr>
        <p:spPr>
          <a:xfrm>
            <a:off x="3546831" y="4436799"/>
            <a:ext cx="28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(Hush! Hush!)</a:t>
            </a:r>
          </a:p>
        </p:txBody>
      </p:sp>
      <p:sp>
        <p:nvSpPr>
          <p:cNvPr id="245" name="Google Shape;702;p36">
            <a:extLst>
              <a:ext uri="{FF2B5EF4-FFF2-40B4-BE49-F238E27FC236}">
                <a16:creationId xmlns:a16="http://schemas.microsoft.com/office/drawing/2014/main" id="{A8DD98A1-6EB6-A1A1-2374-11190681EF32}"/>
              </a:ext>
            </a:extLst>
          </p:cNvPr>
          <p:cNvSpPr/>
          <p:nvPr/>
        </p:nvSpPr>
        <p:spPr>
          <a:xfrm>
            <a:off x="5165771" y="842866"/>
            <a:ext cx="5978236" cy="3830832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0A463E3E-EAFF-2C2F-0E19-B36FF21E1DFE}"/>
              </a:ext>
            </a:extLst>
          </p:cNvPr>
          <p:cNvGrpSpPr/>
          <p:nvPr/>
        </p:nvGrpSpPr>
        <p:grpSpPr>
          <a:xfrm>
            <a:off x="6231219" y="1310861"/>
            <a:ext cx="4458471" cy="3023495"/>
            <a:chOff x="5799954" y="1578639"/>
            <a:chExt cx="4458471" cy="3023495"/>
          </a:xfrm>
        </p:grpSpPr>
        <p:sp>
          <p:nvSpPr>
            <p:cNvPr id="246" name="Google Shape;703;p36">
              <a:extLst>
                <a:ext uri="{FF2B5EF4-FFF2-40B4-BE49-F238E27FC236}">
                  <a16:creationId xmlns:a16="http://schemas.microsoft.com/office/drawing/2014/main" id="{D3527522-CF1A-A2BE-9BBE-979992EEF7BB}"/>
                </a:ext>
              </a:extLst>
            </p:cNvPr>
            <p:cNvSpPr/>
            <p:nvPr/>
          </p:nvSpPr>
          <p:spPr>
            <a:xfrm>
              <a:off x="7520825" y="3497894"/>
              <a:ext cx="2728574" cy="104789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04;p36">
              <a:extLst>
                <a:ext uri="{FF2B5EF4-FFF2-40B4-BE49-F238E27FC236}">
                  <a16:creationId xmlns:a16="http://schemas.microsoft.com/office/drawing/2014/main" id="{3181E234-482E-AA25-3197-74F73E214A43}"/>
                </a:ext>
              </a:extLst>
            </p:cNvPr>
            <p:cNvSpPr/>
            <p:nvPr/>
          </p:nvSpPr>
          <p:spPr>
            <a:xfrm>
              <a:off x="7511173" y="3490440"/>
              <a:ext cx="2747252" cy="1062816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05;p36">
              <a:extLst>
                <a:ext uri="{FF2B5EF4-FFF2-40B4-BE49-F238E27FC236}">
                  <a16:creationId xmlns:a16="http://schemas.microsoft.com/office/drawing/2014/main" id="{74643990-6203-F7FE-B7BC-F6D89AC5AF6A}"/>
                </a:ext>
              </a:extLst>
            </p:cNvPr>
            <p:cNvSpPr/>
            <p:nvPr/>
          </p:nvSpPr>
          <p:spPr>
            <a:xfrm>
              <a:off x="7520825" y="3497894"/>
              <a:ext cx="536381" cy="1096772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06;p36">
              <a:extLst>
                <a:ext uri="{FF2B5EF4-FFF2-40B4-BE49-F238E27FC236}">
                  <a16:creationId xmlns:a16="http://schemas.microsoft.com/office/drawing/2014/main" id="{1D93324F-0D67-EF83-FA76-246CAAC924C2}"/>
                </a:ext>
              </a:extLst>
            </p:cNvPr>
            <p:cNvSpPr/>
            <p:nvPr/>
          </p:nvSpPr>
          <p:spPr>
            <a:xfrm>
              <a:off x="7512843" y="3490455"/>
              <a:ext cx="554159" cy="1111679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07;p36">
              <a:extLst>
                <a:ext uri="{FF2B5EF4-FFF2-40B4-BE49-F238E27FC236}">
                  <a16:creationId xmlns:a16="http://schemas.microsoft.com/office/drawing/2014/main" id="{BFD0E2C2-14E2-B7BB-8AE2-52C53F278EEB}"/>
                </a:ext>
              </a:extLst>
            </p:cNvPr>
            <p:cNvSpPr/>
            <p:nvPr/>
          </p:nvSpPr>
          <p:spPr>
            <a:xfrm>
              <a:off x="7749918" y="3541122"/>
              <a:ext cx="989251" cy="701995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08;p36">
              <a:extLst>
                <a:ext uri="{FF2B5EF4-FFF2-40B4-BE49-F238E27FC236}">
                  <a16:creationId xmlns:a16="http://schemas.microsoft.com/office/drawing/2014/main" id="{8196E6C5-A062-1C9D-7203-402C28C86266}"/>
                </a:ext>
              </a:extLst>
            </p:cNvPr>
            <p:cNvSpPr/>
            <p:nvPr/>
          </p:nvSpPr>
          <p:spPr>
            <a:xfrm>
              <a:off x="7740266" y="3533698"/>
              <a:ext cx="1008908" cy="716827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09;p36">
              <a:extLst>
                <a:ext uri="{FF2B5EF4-FFF2-40B4-BE49-F238E27FC236}">
                  <a16:creationId xmlns:a16="http://schemas.microsoft.com/office/drawing/2014/main" id="{C79266C7-A842-D012-C9FD-903DD5FE2DC1}"/>
                </a:ext>
              </a:extLst>
            </p:cNvPr>
            <p:cNvSpPr/>
            <p:nvPr/>
          </p:nvSpPr>
          <p:spPr>
            <a:xfrm>
              <a:off x="8108372" y="4106665"/>
              <a:ext cx="630796" cy="153072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10;p36">
              <a:extLst>
                <a:ext uri="{FF2B5EF4-FFF2-40B4-BE49-F238E27FC236}">
                  <a16:creationId xmlns:a16="http://schemas.microsoft.com/office/drawing/2014/main" id="{13607DBB-C77D-F16D-CEFD-889DACFE89D2}"/>
                </a:ext>
              </a:extLst>
            </p:cNvPr>
            <p:cNvSpPr/>
            <p:nvPr/>
          </p:nvSpPr>
          <p:spPr>
            <a:xfrm>
              <a:off x="8100262" y="4099197"/>
              <a:ext cx="648045" cy="168008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11;p36">
              <a:extLst>
                <a:ext uri="{FF2B5EF4-FFF2-40B4-BE49-F238E27FC236}">
                  <a16:creationId xmlns:a16="http://schemas.microsoft.com/office/drawing/2014/main" id="{7C251A35-A966-75BD-B618-F4750CDC6357}"/>
                </a:ext>
              </a:extLst>
            </p:cNvPr>
            <p:cNvSpPr/>
            <p:nvPr/>
          </p:nvSpPr>
          <p:spPr>
            <a:xfrm>
              <a:off x="8199849" y="3728523"/>
              <a:ext cx="94287" cy="5251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12;p36">
              <a:extLst>
                <a:ext uri="{FF2B5EF4-FFF2-40B4-BE49-F238E27FC236}">
                  <a16:creationId xmlns:a16="http://schemas.microsoft.com/office/drawing/2014/main" id="{77D2D839-3427-BA49-6F9C-7A5B686C8F45}"/>
                </a:ext>
              </a:extLst>
            </p:cNvPr>
            <p:cNvSpPr/>
            <p:nvPr/>
          </p:nvSpPr>
          <p:spPr>
            <a:xfrm>
              <a:off x="8346844" y="3927074"/>
              <a:ext cx="108966" cy="60564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13;p36">
              <a:extLst>
                <a:ext uri="{FF2B5EF4-FFF2-40B4-BE49-F238E27FC236}">
                  <a16:creationId xmlns:a16="http://schemas.microsoft.com/office/drawing/2014/main" id="{3C92BBBF-16ED-9C30-5C14-C06DF45BD339}"/>
                </a:ext>
              </a:extLst>
            </p:cNvPr>
            <p:cNvSpPr/>
            <p:nvPr/>
          </p:nvSpPr>
          <p:spPr>
            <a:xfrm>
              <a:off x="8144603" y="3655691"/>
              <a:ext cx="83447" cy="40187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14;p36">
              <a:extLst>
                <a:ext uri="{FF2B5EF4-FFF2-40B4-BE49-F238E27FC236}">
                  <a16:creationId xmlns:a16="http://schemas.microsoft.com/office/drawing/2014/main" id="{4C4837CA-5B16-C503-8AD6-1AC97FA4CCE0}"/>
                </a:ext>
              </a:extLst>
            </p:cNvPr>
            <p:cNvSpPr/>
            <p:nvPr/>
          </p:nvSpPr>
          <p:spPr>
            <a:xfrm>
              <a:off x="8267124" y="3818930"/>
              <a:ext cx="110780" cy="68107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15;p36">
              <a:extLst>
                <a:ext uri="{FF2B5EF4-FFF2-40B4-BE49-F238E27FC236}">
                  <a16:creationId xmlns:a16="http://schemas.microsoft.com/office/drawing/2014/main" id="{83401817-596B-B985-D04B-03ECAA4C562D}"/>
                </a:ext>
              </a:extLst>
            </p:cNvPr>
            <p:cNvSpPr/>
            <p:nvPr/>
          </p:nvSpPr>
          <p:spPr>
            <a:xfrm>
              <a:off x="8396003" y="3860414"/>
              <a:ext cx="96808" cy="55243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16;p36">
              <a:extLst>
                <a:ext uri="{FF2B5EF4-FFF2-40B4-BE49-F238E27FC236}">
                  <a16:creationId xmlns:a16="http://schemas.microsoft.com/office/drawing/2014/main" id="{0BEC76E1-A6CB-6724-E0C2-722A55AB8437}"/>
                </a:ext>
              </a:extLst>
            </p:cNvPr>
            <p:cNvSpPr/>
            <p:nvPr/>
          </p:nvSpPr>
          <p:spPr>
            <a:xfrm>
              <a:off x="8309987" y="3878137"/>
              <a:ext cx="106798" cy="59521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17;p36">
              <a:extLst>
                <a:ext uri="{FF2B5EF4-FFF2-40B4-BE49-F238E27FC236}">
                  <a16:creationId xmlns:a16="http://schemas.microsoft.com/office/drawing/2014/main" id="{A4C11551-A7A6-F80B-CD12-A274AA38BCCD}"/>
                </a:ext>
              </a:extLst>
            </p:cNvPr>
            <p:cNvSpPr/>
            <p:nvPr/>
          </p:nvSpPr>
          <p:spPr>
            <a:xfrm>
              <a:off x="8072575" y="3671074"/>
              <a:ext cx="80717" cy="41887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18;p36">
              <a:extLst>
                <a:ext uri="{FF2B5EF4-FFF2-40B4-BE49-F238E27FC236}">
                  <a16:creationId xmlns:a16="http://schemas.microsoft.com/office/drawing/2014/main" id="{35690962-0C6B-29C5-267C-8D738123177C}"/>
                </a:ext>
              </a:extLst>
            </p:cNvPr>
            <p:cNvSpPr/>
            <p:nvPr/>
          </p:nvSpPr>
          <p:spPr>
            <a:xfrm>
              <a:off x="8232723" y="3772661"/>
              <a:ext cx="98190" cy="5563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19;p36">
              <a:extLst>
                <a:ext uri="{FF2B5EF4-FFF2-40B4-BE49-F238E27FC236}">
                  <a16:creationId xmlns:a16="http://schemas.microsoft.com/office/drawing/2014/main" id="{FF7C816F-B2B4-3DA0-ED6C-DE70B4EAF72D}"/>
                </a:ext>
              </a:extLst>
            </p:cNvPr>
            <p:cNvSpPr/>
            <p:nvPr/>
          </p:nvSpPr>
          <p:spPr>
            <a:xfrm>
              <a:off x="8170765" y="3689513"/>
              <a:ext cx="88265" cy="46418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20;p36">
              <a:extLst>
                <a:ext uri="{FF2B5EF4-FFF2-40B4-BE49-F238E27FC236}">
                  <a16:creationId xmlns:a16="http://schemas.microsoft.com/office/drawing/2014/main" id="{B6A8AE11-5B4E-983E-10DB-E1C8BF700DB4}"/>
                </a:ext>
              </a:extLst>
            </p:cNvPr>
            <p:cNvSpPr/>
            <p:nvPr/>
          </p:nvSpPr>
          <p:spPr>
            <a:xfrm>
              <a:off x="7940821" y="3741820"/>
              <a:ext cx="92328" cy="51039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21;p36">
              <a:extLst>
                <a:ext uri="{FF2B5EF4-FFF2-40B4-BE49-F238E27FC236}">
                  <a16:creationId xmlns:a16="http://schemas.microsoft.com/office/drawing/2014/main" id="{4B519E5F-9BEC-0D13-1198-BAA1E557136F}"/>
                </a:ext>
              </a:extLst>
            </p:cNvPr>
            <p:cNvSpPr/>
            <p:nvPr/>
          </p:nvSpPr>
          <p:spPr>
            <a:xfrm>
              <a:off x="7906694" y="3804530"/>
              <a:ext cx="72125" cy="51099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22;p36">
              <a:extLst>
                <a:ext uri="{FF2B5EF4-FFF2-40B4-BE49-F238E27FC236}">
                  <a16:creationId xmlns:a16="http://schemas.microsoft.com/office/drawing/2014/main" id="{50FB1752-B214-0C64-C335-9B2F9B187ECF}"/>
                </a:ext>
              </a:extLst>
            </p:cNvPr>
            <p:cNvSpPr/>
            <p:nvPr/>
          </p:nvSpPr>
          <p:spPr>
            <a:xfrm>
              <a:off x="8051039" y="3639920"/>
              <a:ext cx="75818" cy="34612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23;p36">
              <a:extLst>
                <a:ext uri="{FF2B5EF4-FFF2-40B4-BE49-F238E27FC236}">
                  <a16:creationId xmlns:a16="http://schemas.microsoft.com/office/drawing/2014/main" id="{CE6CFEA8-EDB8-0FA3-BEE1-CD9A61EBAB1D}"/>
                </a:ext>
              </a:extLst>
            </p:cNvPr>
            <p:cNvSpPr/>
            <p:nvPr/>
          </p:nvSpPr>
          <p:spPr>
            <a:xfrm>
              <a:off x="7915029" y="3700738"/>
              <a:ext cx="92874" cy="4922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24;p36">
              <a:extLst>
                <a:ext uri="{FF2B5EF4-FFF2-40B4-BE49-F238E27FC236}">
                  <a16:creationId xmlns:a16="http://schemas.microsoft.com/office/drawing/2014/main" id="{531B3C39-B74E-F0D9-B2F4-0A3334561BDB}"/>
                </a:ext>
              </a:extLst>
            </p:cNvPr>
            <p:cNvSpPr/>
            <p:nvPr/>
          </p:nvSpPr>
          <p:spPr>
            <a:xfrm>
              <a:off x="7979573" y="3653351"/>
              <a:ext cx="75883" cy="36043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25;p36">
              <a:extLst>
                <a:ext uri="{FF2B5EF4-FFF2-40B4-BE49-F238E27FC236}">
                  <a16:creationId xmlns:a16="http://schemas.microsoft.com/office/drawing/2014/main" id="{711C18ED-63C2-0951-1543-16F73CA28791}"/>
                </a:ext>
              </a:extLst>
            </p:cNvPr>
            <p:cNvSpPr/>
            <p:nvPr/>
          </p:nvSpPr>
          <p:spPr>
            <a:xfrm>
              <a:off x="7856202" y="3718074"/>
              <a:ext cx="68415" cy="45762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26;p36">
              <a:extLst>
                <a:ext uri="{FF2B5EF4-FFF2-40B4-BE49-F238E27FC236}">
                  <a16:creationId xmlns:a16="http://schemas.microsoft.com/office/drawing/2014/main" id="{25CF8639-11C0-E930-8BCC-FEFFDD550742}"/>
                </a:ext>
              </a:extLst>
            </p:cNvPr>
            <p:cNvSpPr/>
            <p:nvPr/>
          </p:nvSpPr>
          <p:spPr>
            <a:xfrm>
              <a:off x="7894247" y="3666916"/>
              <a:ext cx="89035" cy="3981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27;p36">
              <a:extLst>
                <a:ext uri="{FF2B5EF4-FFF2-40B4-BE49-F238E27FC236}">
                  <a16:creationId xmlns:a16="http://schemas.microsoft.com/office/drawing/2014/main" id="{9269190C-8C6F-D589-165B-0746DDBC69AC}"/>
                </a:ext>
              </a:extLst>
            </p:cNvPr>
            <p:cNvSpPr/>
            <p:nvPr/>
          </p:nvSpPr>
          <p:spPr>
            <a:xfrm>
              <a:off x="8125589" y="3747335"/>
              <a:ext cx="89806" cy="52798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28;p36">
              <a:extLst>
                <a:ext uri="{FF2B5EF4-FFF2-40B4-BE49-F238E27FC236}">
                  <a16:creationId xmlns:a16="http://schemas.microsoft.com/office/drawing/2014/main" id="{83397BC7-9FEA-41A3-AA1B-70D2E1268D72}"/>
                </a:ext>
              </a:extLst>
            </p:cNvPr>
            <p:cNvSpPr/>
            <p:nvPr/>
          </p:nvSpPr>
          <p:spPr>
            <a:xfrm>
              <a:off x="8188447" y="3839769"/>
              <a:ext cx="104083" cy="66676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29;p36">
              <a:extLst>
                <a:ext uri="{FF2B5EF4-FFF2-40B4-BE49-F238E27FC236}">
                  <a16:creationId xmlns:a16="http://schemas.microsoft.com/office/drawing/2014/main" id="{6B36F366-C450-CBA8-A2CC-1E4973359989}"/>
                </a:ext>
              </a:extLst>
            </p:cNvPr>
            <p:cNvSpPr/>
            <p:nvPr/>
          </p:nvSpPr>
          <p:spPr>
            <a:xfrm>
              <a:off x="7999632" y="3685802"/>
              <a:ext cx="81632" cy="4448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30;p36">
              <a:extLst>
                <a:ext uri="{FF2B5EF4-FFF2-40B4-BE49-F238E27FC236}">
                  <a16:creationId xmlns:a16="http://schemas.microsoft.com/office/drawing/2014/main" id="{08FF6CC1-0A49-2B04-0E00-F9FB561CF277}"/>
                </a:ext>
              </a:extLst>
            </p:cNvPr>
            <p:cNvSpPr/>
            <p:nvPr/>
          </p:nvSpPr>
          <p:spPr>
            <a:xfrm>
              <a:off x="7962791" y="3901823"/>
              <a:ext cx="79094" cy="59401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31;p36">
              <a:extLst>
                <a:ext uri="{FF2B5EF4-FFF2-40B4-BE49-F238E27FC236}">
                  <a16:creationId xmlns:a16="http://schemas.microsoft.com/office/drawing/2014/main" id="{891D56E8-A411-B4A5-0438-631D93167F87}"/>
                </a:ext>
              </a:extLst>
            </p:cNvPr>
            <p:cNvSpPr/>
            <p:nvPr/>
          </p:nvSpPr>
          <p:spPr>
            <a:xfrm>
              <a:off x="8156279" y="3792516"/>
              <a:ext cx="93580" cy="55764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32;p36">
              <a:extLst>
                <a:ext uri="{FF2B5EF4-FFF2-40B4-BE49-F238E27FC236}">
                  <a16:creationId xmlns:a16="http://schemas.microsoft.com/office/drawing/2014/main" id="{1D58993C-B61A-36FC-BA02-8448CA78BDBB}"/>
                </a:ext>
              </a:extLst>
            </p:cNvPr>
            <p:cNvSpPr/>
            <p:nvPr/>
          </p:nvSpPr>
          <p:spPr>
            <a:xfrm>
              <a:off x="8024043" y="3724364"/>
              <a:ext cx="84780" cy="48237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33;p36">
              <a:extLst>
                <a:ext uri="{FF2B5EF4-FFF2-40B4-BE49-F238E27FC236}">
                  <a16:creationId xmlns:a16="http://schemas.microsoft.com/office/drawing/2014/main" id="{34F77F50-E4CD-867C-0AEE-EE53634F4F8B}"/>
                </a:ext>
              </a:extLst>
            </p:cNvPr>
            <p:cNvSpPr/>
            <p:nvPr/>
          </p:nvSpPr>
          <p:spPr>
            <a:xfrm>
              <a:off x="8155171" y="4100703"/>
              <a:ext cx="98270" cy="60311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34;p36">
              <a:extLst>
                <a:ext uri="{FF2B5EF4-FFF2-40B4-BE49-F238E27FC236}">
                  <a16:creationId xmlns:a16="http://schemas.microsoft.com/office/drawing/2014/main" id="{40E1D9D0-DAF5-103F-A85B-ADA5A461FBBE}"/>
                </a:ext>
              </a:extLst>
            </p:cNvPr>
            <p:cNvSpPr/>
            <p:nvPr/>
          </p:nvSpPr>
          <p:spPr>
            <a:xfrm>
              <a:off x="8083271" y="3575212"/>
              <a:ext cx="94142" cy="53618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35;p36">
              <a:extLst>
                <a:ext uri="{FF2B5EF4-FFF2-40B4-BE49-F238E27FC236}">
                  <a16:creationId xmlns:a16="http://schemas.microsoft.com/office/drawing/2014/main" id="{A72FF4C0-D195-D562-5D7D-F4FCBDFC9636}"/>
                </a:ext>
              </a:extLst>
            </p:cNvPr>
            <p:cNvSpPr/>
            <p:nvPr/>
          </p:nvSpPr>
          <p:spPr>
            <a:xfrm>
              <a:off x="7857326" y="3607529"/>
              <a:ext cx="105754" cy="64335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36;p36">
              <a:extLst>
                <a:ext uri="{FF2B5EF4-FFF2-40B4-BE49-F238E27FC236}">
                  <a16:creationId xmlns:a16="http://schemas.microsoft.com/office/drawing/2014/main" id="{54154F66-FC59-315E-4032-3C7A8B5624CF}"/>
                </a:ext>
              </a:extLst>
            </p:cNvPr>
            <p:cNvSpPr/>
            <p:nvPr/>
          </p:nvSpPr>
          <p:spPr>
            <a:xfrm>
              <a:off x="7966420" y="3784213"/>
              <a:ext cx="94913" cy="56286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37;p36">
              <a:extLst>
                <a:ext uri="{FF2B5EF4-FFF2-40B4-BE49-F238E27FC236}">
                  <a16:creationId xmlns:a16="http://schemas.microsoft.com/office/drawing/2014/main" id="{6B5C462E-F2D0-42BD-AD42-63A9BAF229F7}"/>
                </a:ext>
              </a:extLst>
            </p:cNvPr>
            <p:cNvSpPr/>
            <p:nvPr/>
          </p:nvSpPr>
          <p:spPr>
            <a:xfrm>
              <a:off x="8141183" y="3917922"/>
              <a:ext cx="104276" cy="62979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38;p36">
              <a:extLst>
                <a:ext uri="{FF2B5EF4-FFF2-40B4-BE49-F238E27FC236}">
                  <a16:creationId xmlns:a16="http://schemas.microsoft.com/office/drawing/2014/main" id="{9719659A-1E40-F6DA-A797-37027380F454}"/>
                </a:ext>
              </a:extLst>
            </p:cNvPr>
            <p:cNvSpPr/>
            <p:nvPr/>
          </p:nvSpPr>
          <p:spPr>
            <a:xfrm>
              <a:off x="8106767" y="3859892"/>
              <a:ext cx="103730" cy="6673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39;p36">
              <a:extLst>
                <a:ext uri="{FF2B5EF4-FFF2-40B4-BE49-F238E27FC236}">
                  <a16:creationId xmlns:a16="http://schemas.microsoft.com/office/drawing/2014/main" id="{F8E132E0-EB10-5AFB-D831-B8EF23968793}"/>
                </a:ext>
              </a:extLst>
            </p:cNvPr>
            <p:cNvSpPr/>
            <p:nvPr/>
          </p:nvSpPr>
          <p:spPr>
            <a:xfrm>
              <a:off x="8227327" y="3898380"/>
              <a:ext cx="102188" cy="6038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40;p36">
              <a:extLst>
                <a:ext uri="{FF2B5EF4-FFF2-40B4-BE49-F238E27FC236}">
                  <a16:creationId xmlns:a16="http://schemas.microsoft.com/office/drawing/2014/main" id="{7ABB8E18-2D9D-243F-4017-E5F4606F05D6}"/>
                </a:ext>
              </a:extLst>
            </p:cNvPr>
            <p:cNvSpPr/>
            <p:nvPr/>
          </p:nvSpPr>
          <p:spPr>
            <a:xfrm>
              <a:off x="8049224" y="3765520"/>
              <a:ext cx="90368" cy="54274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41;p36">
              <a:extLst>
                <a:ext uri="{FF2B5EF4-FFF2-40B4-BE49-F238E27FC236}">
                  <a16:creationId xmlns:a16="http://schemas.microsoft.com/office/drawing/2014/main" id="{A91ADEA2-06EC-08FE-51FE-1989418ACBF9}"/>
                </a:ext>
              </a:extLst>
            </p:cNvPr>
            <p:cNvSpPr/>
            <p:nvPr/>
          </p:nvSpPr>
          <p:spPr>
            <a:xfrm>
              <a:off x="8098175" y="3707297"/>
              <a:ext cx="84346" cy="46746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42;p36">
              <a:extLst>
                <a:ext uri="{FF2B5EF4-FFF2-40B4-BE49-F238E27FC236}">
                  <a16:creationId xmlns:a16="http://schemas.microsoft.com/office/drawing/2014/main" id="{57B79DE2-F84B-522D-F943-075E047BAA29}"/>
                </a:ext>
              </a:extLst>
            </p:cNvPr>
            <p:cNvSpPr/>
            <p:nvPr/>
          </p:nvSpPr>
          <p:spPr>
            <a:xfrm>
              <a:off x="8077393" y="3811670"/>
              <a:ext cx="94367" cy="57389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43;p36">
              <a:extLst>
                <a:ext uri="{FF2B5EF4-FFF2-40B4-BE49-F238E27FC236}">
                  <a16:creationId xmlns:a16="http://schemas.microsoft.com/office/drawing/2014/main" id="{7C8A706E-2366-30E5-622C-860264ECB935}"/>
                </a:ext>
              </a:extLst>
            </p:cNvPr>
            <p:cNvSpPr/>
            <p:nvPr/>
          </p:nvSpPr>
          <p:spPr>
            <a:xfrm>
              <a:off x="8262225" y="3949136"/>
              <a:ext cx="103650" cy="60519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44;p36">
              <a:extLst>
                <a:ext uri="{FF2B5EF4-FFF2-40B4-BE49-F238E27FC236}">
                  <a16:creationId xmlns:a16="http://schemas.microsoft.com/office/drawing/2014/main" id="{AD6649B7-D5D3-A7D3-4371-B474A36AF5E2}"/>
                </a:ext>
              </a:extLst>
            </p:cNvPr>
            <p:cNvSpPr/>
            <p:nvPr/>
          </p:nvSpPr>
          <p:spPr>
            <a:xfrm>
              <a:off x="8204539" y="4021193"/>
              <a:ext cx="112804" cy="67973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45;p36">
              <a:extLst>
                <a:ext uri="{FF2B5EF4-FFF2-40B4-BE49-F238E27FC236}">
                  <a16:creationId xmlns:a16="http://schemas.microsoft.com/office/drawing/2014/main" id="{1B110DAE-42E8-710C-B007-0ECF497CF852}"/>
                </a:ext>
              </a:extLst>
            </p:cNvPr>
            <p:cNvSpPr/>
            <p:nvPr/>
          </p:nvSpPr>
          <p:spPr>
            <a:xfrm>
              <a:off x="7994460" y="3957841"/>
              <a:ext cx="80572" cy="59923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46;p36">
              <a:extLst>
                <a:ext uri="{FF2B5EF4-FFF2-40B4-BE49-F238E27FC236}">
                  <a16:creationId xmlns:a16="http://schemas.microsoft.com/office/drawing/2014/main" id="{8DD95E55-085C-7C18-260F-A7C20A2C8271}"/>
                </a:ext>
              </a:extLst>
            </p:cNvPr>
            <p:cNvSpPr/>
            <p:nvPr/>
          </p:nvSpPr>
          <p:spPr>
            <a:xfrm>
              <a:off x="7934188" y="3852096"/>
              <a:ext cx="74277" cy="53767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47;p36">
              <a:extLst>
                <a:ext uri="{FF2B5EF4-FFF2-40B4-BE49-F238E27FC236}">
                  <a16:creationId xmlns:a16="http://schemas.microsoft.com/office/drawing/2014/main" id="{98090827-1624-4996-E07A-0626C48337EB}"/>
                </a:ext>
              </a:extLst>
            </p:cNvPr>
            <p:cNvSpPr/>
            <p:nvPr/>
          </p:nvSpPr>
          <p:spPr>
            <a:xfrm>
              <a:off x="8122232" y="4044416"/>
              <a:ext cx="99796" cy="64350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48;p36">
              <a:extLst>
                <a:ext uri="{FF2B5EF4-FFF2-40B4-BE49-F238E27FC236}">
                  <a16:creationId xmlns:a16="http://schemas.microsoft.com/office/drawing/2014/main" id="{00199E2C-1FDB-1612-BF53-ECB3DDAB2A62}"/>
                </a:ext>
              </a:extLst>
            </p:cNvPr>
            <p:cNvSpPr/>
            <p:nvPr/>
          </p:nvSpPr>
          <p:spPr>
            <a:xfrm>
              <a:off x="7994878" y="3831391"/>
              <a:ext cx="95893" cy="58701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49;p36">
              <a:extLst>
                <a:ext uri="{FF2B5EF4-FFF2-40B4-BE49-F238E27FC236}">
                  <a16:creationId xmlns:a16="http://schemas.microsoft.com/office/drawing/2014/main" id="{09D501C9-C707-EA02-CC52-9630186C589B}"/>
                </a:ext>
              </a:extLst>
            </p:cNvPr>
            <p:cNvSpPr/>
            <p:nvPr/>
          </p:nvSpPr>
          <p:spPr>
            <a:xfrm>
              <a:off x="8122023" y="3625968"/>
              <a:ext cx="79030" cy="33897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50;p36">
              <a:extLst>
                <a:ext uri="{FF2B5EF4-FFF2-40B4-BE49-F238E27FC236}">
                  <a16:creationId xmlns:a16="http://schemas.microsoft.com/office/drawing/2014/main" id="{F14C51C5-83CB-7621-8FAF-01D61262B9DA}"/>
                </a:ext>
              </a:extLst>
            </p:cNvPr>
            <p:cNvSpPr/>
            <p:nvPr/>
          </p:nvSpPr>
          <p:spPr>
            <a:xfrm>
              <a:off x="7835725" y="3683089"/>
              <a:ext cx="62954" cy="35700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51;p36">
              <a:extLst>
                <a:ext uri="{FF2B5EF4-FFF2-40B4-BE49-F238E27FC236}">
                  <a16:creationId xmlns:a16="http://schemas.microsoft.com/office/drawing/2014/main" id="{FE77600E-9713-DD76-E74D-1091F587D045}"/>
                </a:ext>
              </a:extLst>
            </p:cNvPr>
            <p:cNvSpPr/>
            <p:nvPr/>
          </p:nvSpPr>
          <p:spPr>
            <a:xfrm>
              <a:off x="8013620" y="3586303"/>
              <a:ext cx="90513" cy="55898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52;p36">
              <a:extLst>
                <a:ext uri="{FF2B5EF4-FFF2-40B4-BE49-F238E27FC236}">
                  <a16:creationId xmlns:a16="http://schemas.microsoft.com/office/drawing/2014/main" id="{B810FFA1-5D20-68D0-234C-58D4001E4B92}"/>
                </a:ext>
              </a:extLst>
            </p:cNvPr>
            <p:cNvSpPr/>
            <p:nvPr/>
          </p:nvSpPr>
          <p:spPr>
            <a:xfrm>
              <a:off x="7944386" y="3596946"/>
              <a:ext cx="89389" cy="5876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53;p36">
              <a:extLst>
                <a:ext uri="{FF2B5EF4-FFF2-40B4-BE49-F238E27FC236}">
                  <a16:creationId xmlns:a16="http://schemas.microsoft.com/office/drawing/2014/main" id="{E2824BF0-241A-707F-3749-53CBDE83FFAE}"/>
                </a:ext>
              </a:extLst>
            </p:cNvPr>
            <p:cNvSpPr/>
            <p:nvPr/>
          </p:nvSpPr>
          <p:spPr>
            <a:xfrm>
              <a:off x="7881801" y="3761496"/>
              <a:ext cx="68543" cy="45971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54;p36">
              <a:extLst>
                <a:ext uri="{FF2B5EF4-FFF2-40B4-BE49-F238E27FC236}">
                  <a16:creationId xmlns:a16="http://schemas.microsoft.com/office/drawing/2014/main" id="{07318475-4568-284F-2C7F-D8E4C855C4EA}"/>
                </a:ext>
              </a:extLst>
            </p:cNvPr>
            <p:cNvSpPr/>
            <p:nvPr/>
          </p:nvSpPr>
          <p:spPr>
            <a:xfrm>
              <a:off x="8156006" y="3565344"/>
              <a:ext cx="86386" cy="49593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55;p36">
              <a:extLst>
                <a:ext uri="{FF2B5EF4-FFF2-40B4-BE49-F238E27FC236}">
                  <a16:creationId xmlns:a16="http://schemas.microsoft.com/office/drawing/2014/main" id="{343764DE-F96F-F319-4A81-71F3EA0F914C}"/>
                </a:ext>
              </a:extLst>
            </p:cNvPr>
            <p:cNvSpPr/>
            <p:nvPr/>
          </p:nvSpPr>
          <p:spPr>
            <a:xfrm>
              <a:off x="7799222" y="3620900"/>
              <a:ext cx="78548" cy="6199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56;p36">
              <a:extLst>
                <a:ext uri="{FF2B5EF4-FFF2-40B4-BE49-F238E27FC236}">
                  <a16:creationId xmlns:a16="http://schemas.microsoft.com/office/drawing/2014/main" id="{EF8FE95D-7425-FF82-D256-E7F088C22C16}"/>
                </a:ext>
              </a:extLst>
            </p:cNvPr>
            <p:cNvSpPr/>
            <p:nvPr/>
          </p:nvSpPr>
          <p:spPr>
            <a:xfrm>
              <a:off x="8087687" y="4120364"/>
              <a:ext cx="82451" cy="56420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57;p36">
              <a:extLst>
                <a:ext uri="{FF2B5EF4-FFF2-40B4-BE49-F238E27FC236}">
                  <a16:creationId xmlns:a16="http://schemas.microsoft.com/office/drawing/2014/main" id="{1C31496C-FEB2-38DD-E48A-E581889543AB}"/>
                </a:ext>
              </a:extLst>
            </p:cNvPr>
            <p:cNvSpPr/>
            <p:nvPr/>
          </p:nvSpPr>
          <p:spPr>
            <a:xfrm>
              <a:off x="8334189" y="4056491"/>
              <a:ext cx="111696" cy="62651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58;p36">
              <a:extLst>
                <a:ext uri="{FF2B5EF4-FFF2-40B4-BE49-F238E27FC236}">
                  <a16:creationId xmlns:a16="http://schemas.microsoft.com/office/drawing/2014/main" id="{C9C40AA7-D3B4-BA1F-7F45-87D74BC881E1}"/>
                </a:ext>
              </a:extLst>
            </p:cNvPr>
            <p:cNvSpPr/>
            <p:nvPr/>
          </p:nvSpPr>
          <p:spPr>
            <a:xfrm>
              <a:off x="8238168" y="4077985"/>
              <a:ext cx="114217" cy="63873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59;p36">
              <a:extLst>
                <a:ext uri="{FF2B5EF4-FFF2-40B4-BE49-F238E27FC236}">
                  <a16:creationId xmlns:a16="http://schemas.microsoft.com/office/drawing/2014/main" id="{51AF419E-799B-7DB7-024B-35829621787B}"/>
                </a:ext>
              </a:extLst>
            </p:cNvPr>
            <p:cNvSpPr/>
            <p:nvPr/>
          </p:nvSpPr>
          <p:spPr>
            <a:xfrm>
              <a:off x="8425168" y="4034101"/>
              <a:ext cx="118264" cy="6356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60;p36">
              <a:extLst>
                <a:ext uri="{FF2B5EF4-FFF2-40B4-BE49-F238E27FC236}">
                  <a16:creationId xmlns:a16="http://schemas.microsoft.com/office/drawing/2014/main" id="{BE36329D-1A84-ED72-2016-DB11669636B4}"/>
                </a:ext>
              </a:extLst>
            </p:cNvPr>
            <p:cNvSpPr/>
            <p:nvPr/>
          </p:nvSpPr>
          <p:spPr>
            <a:xfrm>
              <a:off x="8519921" y="4014693"/>
              <a:ext cx="108066" cy="60579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61;p36">
              <a:extLst>
                <a:ext uri="{FF2B5EF4-FFF2-40B4-BE49-F238E27FC236}">
                  <a16:creationId xmlns:a16="http://schemas.microsoft.com/office/drawing/2014/main" id="{998FC0C9-42C9-C1D2-2AC5-F589774261D7}"/>
                </a:ext>
              </a:extLst>
            </p:cNvPr>
            <p:cNvSpPr/>
            <p:nvPr/>
          </p:nvSpPr>
          <p:spPr>
            <a:xfrm>
              <a:off x="8056628" y="4065390"/>
              <a:ext cx="82403" cy="59342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62;p36">
              <a:extLst>
                <a:ext uri="{FF2B5EF4-FFF2-40B4-BE49-F238E27FC236}">
                  <a16:creationId xmlns:a16="http://schemas.microsoft.com/office/drawing/2014/main" id="{B9F3AAE8-0026-A7C5-61EF-1F5E3D72858E}"/>
                </a:ext>
              </a:extLst>
            </p:cNvPr>
            <p:cNvSpPr/>
            <p:nvPr/>
          </p:nvSpPr>
          <p:spPr>
            <a:xfrm>
              <a:off x="8173559" y="3970362"/>
              <a:ext cx="105882" cy="62398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63;p36">
              <a:extLst>
                <a:ext uri="{FF2B5EF4-FFF2-40B4-BE49-F238E27FC236}">
                  <a16:creationId xmlns:a16="http://schemas.microsoft.com/office/drawing/2014/main" id="{67FD4CEF-E190-64C6-E6D0-0829694ABE8D}"/>
                </a:ext>
              </a:extLst>
            </p:cNvPr>
            <p:cNvSpPr/>
            <p:nvPr/>
          </p:nvSpPr>
          <p:spPr>
            <a:xfrm>
              <a:off x="8296144" y="3999116"/>
              <a:ext cx="111551" cy="67391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64;p36">
              <a:extLst>
                <a:ext uri="{FF2B5EF4-FFF2-40B4-BE49-F238E27FC236}">
                  <a16:creationId xmlns:a16="http://schemas.microsoft.com/office/drawing/2014/main" id="{437CACD2-F0C8-AB6F-A724-7DE34397A8A2}"/>
                </a:ext>
              </a:extLst>
            </p:cNvPr>
            <p:cNvSpPr/>
            <p:nvPr/>
          </p:nvSpPr>
          <p:spPr>
            <a:xfrm>
              <a:off x="8091108" y="3992558"/>
              <a:ext cx="97354" cy="61101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65;p36">
              <a:extLst>
                <a:ext uri="{FF2B5EF4-FFF2-40B4-BE49-F238E27FC236}">
                  <a16:creationId xmlns:a16="http://schemas.microsoft.com/office/drawing/2014/main" id="{D3B5B147-F56F-E215-5032-3E927F2C80E6}"/>
                </a:ext>
              </a:extLst>
            </p:cNvPr>
            <p:cNvSpPr/>
            <p:nvPr/>
          </p:nvSpPr>
          <p:spPr>
            <a:xfrm>
              <a:off x="8026628" y="4013262"/>
              <a:ext cx="79528" cy="57016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66;p36">
              <a:extLst>
                <a:ext uri="{FF2B5EF4-FFF2-40B4-BE49-F238E27FC236}">
                  <a16:creationId xmlns:a16="http://schemas.microsoft.com/office/drawing/2014/main" id="{05BDE41E-BE8E-331C-6FD7-8854050345AF}"/>
                </a:ext>
              </a:extLst>
            </p:cNvPr>
            <p:cNvSpPr/>
            <p:nvPr/>
          </p:nvSpPr>
          <p:spPr>
            <a:xfrm>
              <a:off x="8024540" y="3880731"/>
              <a:ext cx="100502" cy="65573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67;p36">
              <a:extLst>
                <a:ext uri="{FF2B5EF4-FFF2-40B4-BE49-F238E27FC236}">
                  <a16:creationId xmlns:a16="http://schemas.microsoft.com/office/drawing/2014/main" id="{2A5A3D0F-4BB3-BA9E-20DE-12DF69E08AE3}"/>
                </a:ext>
              </a:extLst>
            </p:cNvPr>
            <p:cNvSpPr/>
            <p:nvPr/>
          </p:nvSpPr>
          <p:spPr>
            <a:xfrm>
              <a:off x="8383204" y="3976146"/>
              <a:ext cx="118618" cy="68941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68;p36">
              <a:extLst>
                <a:ext uri="{FF2B5EF4-FFF2-40B4-BE49-F238E27FC236}">
                  <a16:creationId xmlns:a16="http://schemas.microsoft.com/office/drawing/2014/main" id="{E30A00ED-4EE9-B3A5-641D-B865F5859B41}"/>
                </a:ext>
              </a:extLst>
            </p:cNvPr>
            <p:cNvSpPr/>
            <p:nvPr/>
          </p:nvSpPr>
          <p:spPr>
            <a:xfrm>
              <a:off x="8058105" y="3938165"/>
              <a:ext cx="99378" cy="63441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69;p36">
              <a:extLst>
                <a:ext uri="{FF2B5EF4-FFF2-40B4-BE49-F238E27FC236}">
                  <a16:creationId xmlns:a16="http://schemas.microsoft.com/office/drawing/2014/main" id="{D3C8447E-1E65-882C-9E5F-0CC8809D707A}"/>
                </a:ext>
              </a:extLst>
            </p:cNvPr>
            <p:cNvSpPr/>
            <p:nvPr/>
          </p:nvSpPr>
          <p:spPr>
            <a:xfrm>
              <a:off x="8348804" y="3800699"/>
              <a:ext cx="103586" cy="66154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70;p36">
              <a:extLst>
                <a:ext uri="{FF2B5EF4-FFF2-40B4-BE49-F238E27FC236}">
                  <a16:creationId xmlns:a16="http://schemas.microsoft.com/office/drawing/2014/main" id="{D7FFA19B-12D0-D296-2DE7-676C376FF9BD}"/>
                </a:ext>
              </a:extLst>
            </p:cNvPr>
            <p:cNvSpPr/>
            <p:nvPr/>
          </p:nvSpPr>
          <p:spPr>
            <a:xfrm>
              <a:off x="8246149" y="3673862"/>
              <a:ext cx="80010" cy="43243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71;p36">
              <a:extLst>
                <a:ext uri="{FF2B5EF4-FFF2-40B4-BE49-F238E27FC236}">
                  <a16:creationId xmlns:a16="http://schemas.microsoft.com/office/drawing/2014/main" id="{2D206CCA-2D78-5B54-3433-6F6A31981F05}"/>
                </a:ext>
              </a:extLst>
            </p:cNvPr>
            <p:cNvSpPr/>
            <p:nvPr/>
          </p:nvSpPr>
          <p:spPr>
            <a:xfrm>
              <a:off x="8219506" y="3642126"/>
              <a:ext cx="74277" cy="36043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72;p36">
              <a:extLst>
                <a:ext uri="{FF2B5EF4-FFF2-40B4-BE49-F238E27FC236}">
                  <a16:creationId xmlns:a16="http://schemas.microsoft.com/office/drawing/2014/main" id="{7C809931-32AB-5401-6E01-737FA96026CD}"/>
                </a:ext>
              </a:extLst>
            </p:cNvPr>
            <p:cNvSpPr/>
            <p:nvPr/>
          </p:nvSpPr>
          <p:spPr>
            <a:xfrm>
              <a:off x="8473765" y="3956216"/>
              <a:ext cx="109737" cy="66601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73;p36">
              <a:extLst>
                <a:ext uri="{FF2B5EF4-FFF2-40B4-BE49-F238E27FC236}">
                  <a16:creationId xmlns:a16="http://schemas.microsoft.com/office/drawing/2014/main" id="{37799D3C-CA3E-887C-16A4-9C86AA40B878}"/>
                </a:ext>
              </a:extLst>
            </p:cNvPr>
            <p:cNvSpPr/>
            <p:nvPr/>
          </p:nvSpPr>
          <p:spPr>
            <a:xfrm>
              <a:off x="8277048" y="3711903"/>
              <a:ext cx="86032" cy="4934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74;p36">
              <a:extLst>
                <a:ext uri="{FF2B5EF4-FFF2-40B4-BE49-F238E27FC236}">
                  <a16:creationId xmlns:a16="http://schemas.microsoft.com/office/drawing/2014/main" id="{F74A07B7-60CC-A49F-611D-DC33DA7D5C7D}"/>
                </a:ext>
              </a:extLst>
            </p:cNvPr>
            <p:cNvSpPr/>
            <p:nvPr/>
          </p:nvSpPr>
          <p:spPr>
            <a:xfrm>
              <a:off x="8434756" y="3907860"/>
              <a:ext cx="99169" cy="56867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75;p36">
              <a:extLst>
                <a:ext uri="{FF2B5EF4-FFF2-40B4-BE49-F238E27FC236}">
                  <a16:creationId xmlns:a16="http://schemas.microsoft.com/office/drawing/2014/main" id="{D528E3A7-21D0-99A0-8544-CCF5FE82C692}"/>
                </a:ext>
              </a:extLst>
            </p:cNvPr>
            <p:cNvSpPr/>
            <p:nvPr/>
          </p:nvSpPr>
          <p:spPr>
            <a:xfrm>
              <a:off x="8196011" y="3613566"/>
              <a:ext cx="70711" cy="30975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76;p36">
              <a:extLst>
                <a:ext uri="{FF2B5EF4-FFF2-40B4-BE49-F238E27FC236}">
                  <a16:creationId xmlns:a16="http://schemas.microsoft.com/office/drawing/2014/main" id="{8F28C6F5-7E8B-210E-F041-248BF0BD21C4}"/>
                </a:ext>
              </a:extLst>
            </p:cNvPr>
            <p:cNvSpPr/>
            <p:nvPr/>
          </p:nvSpPr>
          <p:spPr>
            <a:xfrm>
              <a:off x="8312091" y="3755265"/>
              <a:ext cx="89598" cy="52202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77;p36">
              <a:extLst>
                <a:ext uri="{FF2B5EF4-FFF2-40B4-BE49-F238E27FC236}">
                  <a16:creationId xmlns:a16="http://schemas.microsoft.com/office/drawing/2014/main" id="{D43CD47C-F109-E8E2-6B78-7AD92335D660}"/>
                </a:ext>
              </a:extLst>
            </p:cNvPr>
            <p:cNvSpPr/>
            <p:nvPr/>
          </p:nvSpPr>
          <p:spPr>
            <a:xfrm>
              <a:off x="8624470" y="3604354"/>
              <a:ext cx="455199" cy="336032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78;p36">
              <a:extLst>
                <a:ext uri="{FF2B5EF4-FFF2-40B4-BE49-F238E27FC236}">
                  <a16:creationId xmlns:a16="http://schemas.microsoft.com/office/drawing/2014/main" id="{2DFB6A51-75E1-CED8-0730-5BA63608B58E}"/>
                </a:ext>
              </a:extLst>
            </p:cNvPr>
            <p:cNvSpPr/>
            <p:nvPr/>
          </p:nvSpPr>
          <p:spPr>
            <a:xfrm>
              <a:off x="8614256" y="3596901"/>
              <a:ext cx="465348" cy="350953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79;p36">
              <a:extLst>
                <a:ext uri="{FF2B5EF4-FFF2-40B4-BE49-F238E27FC236}">
                  <a16:creationId xmlns:a16="http://schemas.microsoft.com/office/drawing/2014/main" id="{06E80E56-312C-F30C-6E16-632F4E993230}"/>
                </a:ext>
              </a:extLst>
            </p:cNvPr>
            <p:cNvSpPr/>
            <p:nvPr/>
          </p:nvSpPr>
          <p:spPr>
            <a:xfrm>
              <a:off x="8814682" y="3604354"/>
              <a:ext cx="264505" cy="304878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80;p36">
              <a:extLst>
                <a:ext uri="{FF2B5EF4-FFF2-40B4-BE49-F238E27FC236}">
                  <a16:creationId xmlns:a16="http://schemas.microsoft.com/office/drawing/2014/main" id="{A486FDC2-B52B-0A4B-E7B2-0DA3A0A50987}"/>
                </a:ext>
              </a:extLst>
            </p:cNvPr>
            <p:cNvSpPr/>
            <p:nvPr/>
          </p:nvSpPr>
          <p:spPr>
            <a:xfrm>
              <a:off x="8805737" y="3596901"/>
              <a:ext cx="273723" cy="319799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81;p36">
              <a:extLst>
                <a:ext uri="{FF2B5EF4-FFF2-40B4-BE49-F238E27FC236}">
                  <a16:creationId xmlns:a16="http://schemas.microsoft.com/office/drawing/2014/main" id="{8F69152D-A1CF-EBB2-E693-731D42C044CD}"/>
                </a:ext>
              </a:extLst>
            </p:cNvPr>
            <p:cNvSpPr/>
            <p:nvPr/>
          </p:nvSpPr>
          <p:spPr>
            <a:xfrm>
              <a:off x="8491880" y="2456647"/>
              <a:ext cx="781293" cy="1523658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82;p36">
              <a:extLst>
                <a:ext uri="{FF2B5EF4-FFF2-40B4-BE49-F238E27FC236}">
                  <a16:creationId xmlns:a16="http://schemas.microsoft.com/office/drawing/2014/main" id="{628EB97D-F7BD-9EC1-A751-7D03E6D9E3F8}"/>
                </a:ext>
              </a:extLst>
            </p:cNvPr>
            <p:cNvSpPr/>
            <p:nvPr/>
          </p:nvSpPr>
          <p:spPr>
            <a:xfrm>
              <a:off x="8483834" y="2449164"/>
              <a:ext cx="797369" cy="1538549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83;p36">
              <a:extLst>
                <a:ext uri="{FF2B5EF4-FFF2-40B4-BE49-F238E27FC236}">
                  <a16:creationId xmlns:a16="http://schemas.microsoft.com/office/drawing/2014/main" id="{81185F33-B22C-9B3D-D247-B0796D00B098}"/>
                </a:ext>
              </a:extLst>
            </p:cNvPr>
            <p:cNvSpPr/>
            <p:nvPr/>
          </p:nvSpPr>
          <p:spPr>
            <a:xfrm>
              <a:off x="8545584" y="2506568"/>
              <a:ext cx="655898" cy="1177639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84;p36">
              <a:extLst>
                <a:ext uri="{FF2B5EF4-FFF2-40B4-BE49-F238E27FC236}">
                  <a16:creationId xmlns:a16="http://schemas.microsoft.com/office/drawing/2014/main" id="{892753A9-CA1C-A02C-EC20-A4073CDC8256}"/>
                </a:ext>
              </a:extLst>
            </p:cNvPr>
            <p:cNvSpPr/>
            <p:nvPr/>
          </p:nvSpPr>
          <p:spPr>
            <a:xfrm>
              <a:off x="8537554" y="2499070"/>
              <a:ext cx="671974" cy="119259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85;p36">
              <a:extLst>
                <a:ext uri="{FF2B5EF4-FFF2-40B4-BE49-F238E27FC236}">
                  <a16:creationId xmlns:a16="http://schemas.microsoft.com/office/drawing/2014/main" id="{D9B11689-F735-9EF8-79D1-B884D4F81C7C}"/>
                </a:ext>
              </a:extLst>
            </p:cNvPr>
            <p:cNvSpPr/>
            <p:nvPr/>
          </p:nvSpPr>
          <p:spPr>
            <a:xfrm>
              <a:off x="9273157" y="2509877"/>
              <a:ext cx="78886" cy="147075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86;p36">
              <a:extLst>
                <a:ext uri="{FF2B5EF4-FFF2-40B4-BE49-F238E27FC236}">
                  <a16:creationId xmlns:a16="http://schemas.microsoft.com/office/drawing/2014/main" id="{44B6C3CE-DAE4-1C96-C103-7634FF1E88EE}"/>
                </a:ext>
              </a:extLst>
            </p:cNvPr>
            <p:cNvSpPr/>
            <p:nvPr/>
          </p:nvSpPr>
          <p:spPr>
            <a:xfrm>
              <a:off x="9265175" y="2502409"/>
              <a:ext cx="94913" cy="1485691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87;p36">
              <a:extLst>
                <a:ext uri="{FF2B5EF4-FFF2-40B4-BE49-F238E27FC236}">
                  <a16:creationId xmlns:a16="http://schemas.microsoft.com/office/drawing/2014/main" id="{47264D91-268B-67FF-B632-6EF13D582750}"/>
                </a:ext>
              </a:extLst>
            </p:cNvPr>
            <p:cNvSpPr/>
            <p:nvPr/>
          </p:nvSpPr>
          <p:spPr>
            <a:xfrm>
              <a:off x="8588592" y="2556474"/>
              <a:ext cx="551991" cy="1004667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88;p36">
              <a:extLst>
                <a:ext uri="{FF2B5EF4-FFF2-40B4-BE49-F238E27FC236}">
                  <a16:creationId xmlns:a16="http://schemas.microsoft.com/office/drawing/2014/main" id="{CAF58236-6498-FBB5-B564-93122A90A747}"/>
                </a:ext>
              </a:extLst>
            </p:cNvPr>
            <p:cNvSpPr/>
            <p:nvPr/>
          </p:nvSpPr>
          <p:spPr>
            <a:xfrm>
              <a:off x="8580562" y="2548961"/>
              <a:ext cx="568051" cy="1019633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89;p36">
              <a:extLst>
                <a:ext uri="{FF2B5EF4-FFF2-40B4-BE49-F238E27FC236}">
                  <a16:creationId xmlns:a16="http://schemas.microsoft.com/office/drawing/2014/main" id="{97A6D1DE-5B4E-099A-7F42-EE9CB9D2D700}"/>
                </a:ext>
              </a:extLst>
            </p:cNvPr>
            <p:cNvSpPr/>
            <p:nvPr/>
          </p:nvSpPr>
          <p:spPr>
            <a:xfrm>
              <a:off x="8624470" y="2642930"/>
              <a:ext cx="483865" cy="848300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90;p36">
              <a:extLst>
                <a:ext uri="{FF2B5EF4-FFF2-40B4-BE49-F238E27FC236}">
                  <a16:creationId xmlns:a16="http://schemas.microsoft.com/office/drawing/2014/main" id="{6AF96137-545D-2D93-CBE0-E0CC60D8E972}"/>
                </a:ext>
              </a:extLst>
            </p:cNvPr>
            <p:cNvSpPr/>
            <p:nvPr/>
          </p:nvSpPr>
          <p:spPr>
            <a:xfrm>
              <a:off x="8616424" y="2635537"/>
              <a:ext cx="499957" cy="863162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91;p36">
              <a:extLst>
                <a:ext uri="{FF2B5EF4-FFF2-40B4-BE49-F238E27FC236}">
                  <a16:creationId xmlns:a16="http://schemas.microsoft.com/office/drawing/2014/main" id="{0264CF2B-DB50-04D1-BD8A-AF84ADB1E8E5}"/>
                </a:ext>
              </a:extLst>
            </p:cNvPr>
            <p:cNvSpPr/>
            <p:nvPr/>
          </p:nvSpPr>
          <p:spPr>
            <a:xfrm>
              <a:off x="8695101" y="2916207"/>
              <a:ext cx="310436" cy="325582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92;p36">
              <a:extLst>
                <a:ext uri="{FF2B5EF4-FFF2-40B4-BE49-F238E27FC236}">
                  <a16:creationId xmlns:a16="http://schemas.microsoft.com/office/drawing/2014/main" id="{3DCF1376-DFFB-0429-D434-8B51007692D9}"/>
                </a:ext>
              </a:extLst>
            </p:cNvPr>
            <p:cNvSpPr/>
            <p:nvPr/>
          </p:nvSpPr>
          <p:spPr>
            <a:xfrm>
              <a:off x="8765796" y="2978649"/>
              <a:ext cx="151219" cy="209984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93;p36">
              <a:extLst>
                <a:ext uri="{FF2B5EF4-FFF2-40B4-BE49-F238E27FC236}">
                  <a16:creationId xmlns:a16="http://schemas.microsoft.com/office/drawing/2014/main" id="{26A94601-23F4-EF29-3D32-141F79A17198}"/>
                </a:ext>
              </a:extLst>
            </p:cNvPr>
            <p:cNvSpPr/>
            <p:nvPr/>
          </p:nvSpPr>
          <p:spPr>
            <a:xfrm>
              <a:off x="8701332" y="2841705"/>
              <a:ext cx="288610" cy="88856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94;p36">
              <a:extLst>
                <a:ext uri="{FF2B5EF4-FFF2-40B4-BE49-F238E27FC236}">
                  <a16:creationId xmlns:a16="http://schemas.microsoft.com/office/drawing/2014/main" id="{D81F4352-BE40-2E99-730D-C8822BF04C20}"/>
                </a:ext>
              </a:extLst>
            </p:cNvPr>
            <p:cNvSpPr/>
            <p:nvPr/>
          </p:nvSpPr>
          <p:spPr>
            <a:xfrm>
              <a:off x="8690620" y="2771840"/>
              <a:ext cx="368765" cy="105939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95;p36">
              <a:extLst>
                <a:ext uri="{FF2B5EF4-FFF2-40B4-BE49-F238E27FC236}">
                  <a16:creationId xmlns:a16="http://schemas.microsoft.com/office/drawing/2014/main" id="{519712C7-120E-3F1E-0C55-C0EBC23B17C7}"/>
                </a:ext>
              </a:extLst>
            </p:cNvPr>
            <p:cNvSpPr/>
            <p:nvPr/>
          </p:nvSpPr>
          <p:spPr>
            <a:xfrm>
              <a:off x="8643710" y="4346581"/>
              <a:ext cx="506124" cy="151969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96;p36">
              <a:extLst>
                <a:ext uri="{FF2B5EF4-FFF2-40B4-BE49-F238E27FC236}">
                  <a16:creationId xmlns:a16="http://schemas.microsoft.com/office/drawing/2014/main" id="{78B37329-1A30-B187-627B-95A32DEC3490}"/>
                </a:ext>
              </a:extLst>
            </p:cNvPr>
            <p:cNvSpPr/>
            <p:nvPr/>
          </p:nvSpPr>
          <p:spPr>
            <a:xfrm>
              <a:off x="8666081" y="4339128"/>
              <a:ext cx="474422" cy="166876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97;p36">
              <a:extLst>
                <a:ext uri="{FF2B5EF4-FFF2-40B4-BE49-F238E27FC236}">
                  <a16:creationId xmlns:a16="http://schemas.microsoft.com/office/drawing/2014/main" id="{1918AA4F-A21F-9EDC-E039-2CA4D878B1E2}"/>
                </a:ext>
              </a:extLst>
            </p:cNvPr>
            <p:cNvSpPr/>
            <p:nvPr/>
          </p:nvSpPr>
          <p:spPr>
            <a:xfrm>
              <a:off x="8765378" y="4429251"/>
              <a:ext cx="362678" cy="69284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98;p36">
              <a:extLst>
                <a:ext uri="{FF2B5EF4-FFF2-40B4-BE49-F238E27FC236}">
                  <a16:creationId xmlns:a16="http://schemas.microsoft.com/office/drawing/2014/main" id="{171A125A-E95C-2589-4F9E-62749ADEF38A}"/>
                </a:ext>
              </a:extLst>
            </p:cNvPr>
            <p:cNvSpPr/>
            <p:nvPr/>
          </p:nvSpPr>
          <p:spPr>
            <a:xfrm>
              <a:off x="8754891" y="4421783"/>
              <a:ext cx="381629" cy="8422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99;p36">
              <a:extLst>
                <a:ext uri="{FF2B5EF4-FFF2-40B4-BE49-F238E27FC236}">
                  <a16:creationId xmlns:a16="http://schemas.microsoft.com/office/drawing/2014/main" id="{A9F3B88E-FD82-1C62-32FE-EB80C4D21826}"/>
                </a:ext>
              </a:extLst>
            </p:cNvPr>
            <p:cNvSpPr/>
            <p:nvPr/>
          </p:nvSpPr>
          <p:spPr>
            <a:xfrm>
              <a:off x="8322578" y="2590803"/>
              <a:ext cx="148698" cy="80181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800;p36">
              <a:extLst>
                <a:ext uri="{FF2B5EF4-FFF2-40B4-BE49-F238E27FC236}">
                  <a16:creationId xmlns:a16="http://schemas.microsoft.com/office/drawing/2014/main" id="{E8B403A5-C13D-ACFA-8C31-A35471D699B8}"/>
                </a:ext>
              </a:extLst>
            </p:cNvPr>
            <p:cNvSpPr/>
            <p:nvPr/>
          </p:nvSpPr>
          <p:spPr>
            <a:xfrm>
              <a:off x="8250694" y="2556102"/>
              <a:ext cx="60786" cy="37772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801;p36">
              <a:extLst>
                <a:ext uri="{FF2B5EF4-FFF2-40B4-BE49-F238E27FC236}">
                  <a16:creationId xmlns:a16="http://schemas.microsoft.com/office/drawing/2014/main" id="{6E9F7700-2D1E-0D6A-9F42-AB80067037E4}"/>
                </a:ext>
              </a:extLst>
            </p:cNvPr>
            <p:cNvSpPr/>
            <p:nvPr/>
          </p:nvSpPr>
          <p:spPr>
            <a:xfrm>
              <a:off x="8351036" y="2895308"/>
              <a:ext cx="64496" cy="24402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802;p36">
              <a:extLst>
                <a:ext uri="{FF2B5EF4-FFF2-40B4-BE49-F238E27FC236}">
                  <a16:creationId xmlns:a16="http://schemas.microsoft.com/office/drawing/2014/main" id="{EC437CA0-49DB-1A37-2100-ED67FF471E3D}"/>
                </a:ext>
              </a:extLst>
            </p:cNvPr>
            <p:cNvSpPr/>
            <p:nvPr/>
          </p:nvSpPr>
          <p:spPr>
            <a:xfrm>
              <a:off x="8187965" y="2877808"/>
              <a:ext cx="137070" cy="32168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803;p36">
              <a:extLst>
                <a:ext uri="{FF2B5EF4-FFF2-40B4-BE49-F238E27FC236}">
                  <a16:creationId xmlns:a16="http://schemas.microsoft.com/office/drawing/2014/main" id="{21BF5EDE-181F-F83E-AEAE-43E2C850A248}"/>
                </a:ext>
              </a:extLst>
            </p:cNvPr>
            <p:cNvSpPr/>
            <p:nvPr/>
          </p:nvSpPr>
          <p:spPr>
            <a:xfrm>
              <a:off x="8235662" y="3177871"/>
              <a:ext cx="164693" cy="56390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804;p36">
              <a:extLst>
                <a:ext uri="{FF2B5EF4-FFF2-40B4-BE49-F238E27FC236}">
                  <a16:creationId xmlns:a16="http://schemas.microsoft.com/office/drawing/2014/main" id="{13DFEF38-0B7C-7D78-0029-BD88ED3CDB27}"/>
                </a:ext>
              </a:extLst>
            </p:cNvPr>
            <p:cNvSpPr/>
            <p:nvPr/>
          </p:nvSpPr>
          <p:spPr>
            <a:xfrm>
              <a:off x="7866351" y="1578639"/>
              <a:ext cx="678622" cy="629953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805;p36">
              <a:extLst>
                <a:ext uri="{FF2B5EF4-FFF2-40B4-BE49-F238E27FC236}">
                  <a16:creationId xmlns:a16="http://schemas.microsoft.com/office/drawing/2014/main" id="{3261575E-CB32-B4EE-FC89-461A83151604}"/>
                </a:ext>
              </a:extLst>
            </p:cNvPr>
            <p:cNvSpPr/>
            <p:nvPr/>
          </p:nvSpPr>
          <p:spPr>
            <a:xfrm>
              <a:off x="8173206" y="1871114"/>
              <a:ext cx="56723" cy="45002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806;p36">
              <a:extLst>
                <a:ext uri="{FF2B5EF4-FFF2-40B4-BE49-F238E27FC236}">
                  <a16:creationId xmlns:a16="http://schemas.microsoft.com/office/drawing/2014/main" id="{7E250CC0-B4C7-C8A6-B1D0-1605C0F1F12F}"/>
                </a:ext>
              </a:extLst>
            </p:cNvPr>
            <p:cNvSpPr/>
            <p:nvPr/>
          </p:nvSpPr>
          <p:spPr>
            <a:xfrm>
              <a:off x="8110685" y="1883680"/>
              <a:ext cx="244221" cy="134082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807;p36">
              <a:extLst>
                <a:ext uri="{FF2B5EF4-FFF2-40B4-BE49-F238E27FC236}">
                  <a16:creationId xmlns:a16="http://schemas.microsoft.com/office/drawing/2014/main" id="{770108C1-696A-C141-0D18-558D60B80ABD}"/>
                </a:ext>
              </a:extLst>
            </p:cNvPr>
            <p:cNvSpPr/>
            <p:nvPr/>
          </p:nvSpPr>
          <p:spPr>
            <a:xfrm>
              <a:off x="6364376" y="1774075"/>
              <a:ext cx="244767" cy="371032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96E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808;p36">
              <a:extLst>
                <a:ext uri="{FF2B5EF4-FFF2-40B4-BE49-F238E27FC236}">
                  <a16:creationId xmlns:a16="http://schemas.microsoft.com/office/drawing/2014/main" id="{0C55AA85-B993-E447-7AA1-86798F8B2DDA}"/>
                </a:ext>
              </a:extLst>
            </p:cNvPr>
            <p:cNvSpPr/>
            <p:nvPr/>
          </p:nvSpPr>
          <p:spPr>
            <a:xfrm>
              <a:off x="6363733" y="2116471"/>
              <a:ext cx="261710" cy="27347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809;p36">
              <a:extLst>
                <a:ext uri="{FF2B5EF4-FFF2-40B4-BE49-F238E27FC236}">
                  <a16:creationId xmlns:a16="http://schemas.microsoft.com/office/drawing/2014/main" id="{936745F4-F30C-B9AD-81C0-922A9471AC46}"/>
                </a:ext>
              </a:extLst>
            </p:cNvPr>
            <p:cNvSpPr/>
            <p:nvPr/>
          </p:nvSpPr>
          <p:spPr>
            <a:xfrm>
              <a:off x="6352202" y="2106529"/>
              <a:ext cx="284852" cy="293340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810;p36">
              <a:extLst>
                <a:ext uri="{FF2B5EF4-FFF2-40B4-BE49-F238E27FC236}">
                  <a16:creationId xmlns:a16="http://schemas.microsoft.com/office/drawing/2014/main" id="{3BB2E60D-A26A-6245-2DF4-CB55C812EA3A}"/>
                </a:ext>
              </a:extLst>
            </p:cNvPr>
            <p:cNvSpPr/>
            <p:nvPr/>
          </p:nvSpPr>
          <p:spPr>
            <a:xfrm>
              <a:off x="6186819" y="2388033"/>
              <a:ext cx="858203" cy="2118939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811;p36">
              <a:extLst>
                <a:ext uri="{FF2B5EF4-FFF2-40B4-BE49-F238E27FC236}">
                  <a16:creationId xmlns:a16="http://schemas.microsoft.com/office/drawing/2014/main" id="{D77FAF12-54EC-FC23-04B9-45EE149E902E}"/>
                </a:ext>
              </a:extLst>
            </p:cNvPr>
            <p:cNvSpPr/>
            <p:nvPr/>
          </p:nvSpPr>
          <p:spPr>
            <a:xfrm>
              <a:off x="6176123" y="2378106"/>
              <a:ext cx="879595" cy="2138794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812;p36">
              <a:extLst>
                <a:ext uri="{FF2B5EF4-FFF2-40B4-BE49-F238E27FC236}">
                  <a16:creationId xmlns:a16="http://schemas.microsoft.com/office/drawing/2014/main" id="{06C39692-F0EA-CC01-F2D2-943380962EF4}"/>
                </a:ext>
              </a:extLst>
            </p:cNvPr>
            <p:cNvSpPr/>
            <p:nvPr/>
          </p:nvSpPr>
          <p:spPr>
            <a:xfrm>
              <a:off x="6226117" y="2447688"/>
              <a:ext cx="771287" cy="530320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13;p36">
              <a:extLst>
                <a:ext uri="{FF2B5EF4-FFF2-40B4-BE49-F238E27FC236}">
                  <a16:creationId xmlns:a16="http://schemas.microsoft.com/office/drawing/2014/main" id="{828A6160-6E81-B3A7-6A42-AEECA894CBEA}"/>
                </a:ext>
              </a:extLst>
            </p:cNvPr>
            <p:cNvSpPr/>
            <p:nvPr/>
          </p:nvSpPr>
          <p:spPr>
            <a:xfrm>
              <a:off x="6461778" y="2666438"/>
              <a:ext cx="299949" cy="92821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14;p36">
              <a:extLst>
                <a:ext uri="{FF2B5EF4-FFF2-40B4-BE49-F238E27FC236}">
                  <a16:creationId xmlns:a16="http://schemas.microsoft.com/office/drawing/2014/main" id="{6FC352B3-98FB-12B4-0F01-852471CC6139}"/>
                </a:ext>
              </a:extLst>
            </p:cNvPr>
            <p:cNvSpPr/>
            <p:nvPr/>
          </p:nvSpPr>
          <p:spPr>
            <a:xfrm>
              <a:off x="6226117" y="3043148"/>
              <a:ext cx="771287" cy="530320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15;p36">
              <a:extLst>
                <a:ext uri="{FF2B5EF4-FFF2-40B4-BE49-F238E27FC236}">
                  <a16:creationId xmlns:a16="http://schemas.microsoft.com/office/drawing/2014/main" id="{2B2BE0DE-E202-4350-2508-DF08C4F01AEA}"/>
                </a:ext>
              </a:extLst>
            </p:cNvPr>
            <p:cNvSpPr/>
            <p:nvPr/>
          </p:nvSpPr>
          <p:spPr>
            <a:xfrm>
              <a:off x="6461778" y="3261898"/>
              <a:ext cx="299949" cy="92836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16;p36">
              <a:extLst>
                <a:ext uri="{FF2B5EF4-FFF2-40B4-BE49-F238E27FC236}">
                  <a16:creationId xmlns:a16="http://schemas.microsoft.com/office/drawing/2014/main" id="{56BD060A-EDCB-B963-83A9-1AE3A74B3264}"/>
                </a:ext>
              </a:extLst>
            </p:cNvPr>
            <p:cNvSpPr/>
            <p:nvPr/>
          </p:nvSpPr>
          <p:spPr>
            <a:xfrm>
              <a:off x="6226117" y="3638624"/>
              <a:ext cx="771287" cy="530305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17;p36">
              <a:extLst>
                <a:ext uri="{FF2B5EF4-FFF2-40B4-BE49-F238E27FC236}">
                  <a16:creationId xmlns:a16="http://schemas.microsoft.com/office/drawing/2014/main" id="{12BEA169-1DA2-29DF-BC99-78382888DAA3}"/>
                </a:ext>
              </a:extLst>
            </p:cNvPr>
            <p:cNvSpPr/>
            <p:nvPr/>
          </p:nvSpPr>
          <p:spPr>
            <a:xfrm>
              <a:off x="6461778" y="3857358"/>
              <a:ext cx="299949" cy="92836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818;p36">
              <a:extLst>
                <a:ext uri="{FF2B5EF4-FFF2-40B4-BE49-F238E27FC236}">
                  <a16:creationId xmlns:a16="http://schemas.microsoft.com/office/drawing/2014/main" id="{61AC27A3-BE13-5F99-A3EF-5CDCBC276705}"/>
                </a:ext>
              </a:extLst>
            </p:cNvPr>
            <p:cNvSpPr/>
            <p:nvPr/>
          </p:nvSpPr>
          <p:spPr>
            <a:xfrm>
              <a:off x="6692911" y="4196505"/>
              <a:ext cx="1273525" cy="345974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19;p36">
              <a:extLst>
                <a:ext uri="{FF2B5EF4-FFF2-40B4-BE49-F238E27FC236}">
                  <a16:creationId xmlns:a16="http://schemas.microsoft.com/office/drawing/2014/main" id="{1F7E7981-BFA0-632B-6E9F-30E12AB4A307}"/>
                </a:ext>
              </a:extLst>
            </p:cNvPr>
            <p:cNvSpPr/>
            <p:nvPr/>
          </p:nvSpPr>
          <p:spPr>
            <a:xfrm>
              <a:off x="6681717" y="4189007"/>
              <a:ext cx="1294515" cy="36094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820;p36">
              <a:extLst>
                <a:ext uri="{FF2B5EF4-FFF2-40B4-BE49-F238E27FC236}">
                  <a16:creationId xmlns:a16="http://schemas.microsoft.com/office/drawing/2014/main" id="{FFF28334-88F9-D074-E831-FACAEC7DB1F6}"/>
                </a:ext>
              </a:extLst>
            </p:cNvPr>
            <p:cNvSpPr/>
            <p:nvPr/>
          </p:nvSpPr>
          <p:spPr>
            <a:xfrm>
              <a:off x="7073191" y="2301458"/>
              <a:ext cx="1019893" cy="1050265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821;p36">
              <a:extLst>
                <a:ext uri="{FF2B5EF4-FFF2-40B4-BE49-F238E27FC236}">
                  <a16:creationId xmlns:a16="http://schemas.microsoft.com/office/drawing/2014/main" id="{707D7388-1689-EE5F-FDDD-101E68776C5E}"/>
                </a:ext>
              </a:extLst>
            </p:cNvPr>
            <p:cNvSpPr/>
            <p:nvPr/>
          </p:nvSpPr>
          <p:spPr>
            <a:xfrm>
              <a:off x="7073191" y="2317944"/>
              <a:ext cx="878840" cy="857244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822;p36">
              <a:extLst>
                <a:ext uri="{FF2B5EF4-FFF2-40B4-BE49-F238E27FC236}">
                  <a16:creationId xmlns:a16="http://schemas.microsoft.com/office/drawing/2014/main" id="{9D8401B3-C699-5B80-55C5-18D5BB088EC5}"/>
                </a:ext>
              </a:extLst>
            </p:cNvPr>
            <p:cNvSpPr/>
            <p:nvPr/>
          </p:nvSpPr>
          <p:spPr>
            <a:xfrm>
              <a:off x="7064807" y="2293945"/>
              <a:ext cx="1030364" cy="1065261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823;p36">
              <a:extLst>
                <a:ext uri="{FF2B5EF4-FFF2-40B4-BE49-F238E27FC236}">
                  <a16:creationId xmlns:a16="http://schemas.microsoft.com/office/drawing/2014/main" id="{C4D276BD-E2B5-A2E6-67A7-A71E0B21554C}"/>
                </a:ext>
              </a:extLst>
            </p:cNvPr>
            <p:cNvSpPr/>
            <p:nvPr/>
          </p:nvSpPr>
          <p:spPr>
            <a:xfrm>
              <a:off x="7344103" y="2142453"/>
              <a:ext cx="81969" cy="96906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824;p36">
              <a:extLst>
                <a:ext uri="{FF2B5EF4-FFF2-40B4-BE49-F238E27FC236}">
                  <a16:creationId xmlns:a16="http://schemas.microsoft.com/office/drawing/2014/main" id="{2C57FA34-81CA-1280-8DBF-9930086AC410}"/>
                </a:ext>
              </a:extLst>
            </p:cNvPr>
            <p:cNvSpPr/>
            <p:nvPr/>
          </p:nvSpPr>
          <p:spPr>
            <a:xfrm>
              <a:off x="7336828" y="2135045"/>
              <a:ext cx="97081" cy="111767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825;p36">
              <a:extLst>
                <a:ext uri="{FF2B5EF4-FFF2-40B4-BE49-F238E27FC236}">
                  <a16:creationId xmlns:a16="http://schemas.microsoft.com/office/drawing/2014/main" id="{15071086-C46A-E90F-F404-8318F0338E10}"/>
                </a:ext>
              </a:extLst>
            </p:cNvPr>
            <p:cNvSpPr/>
            <p:nvPr/>
          </p:nvSpPr>
          <p:spPr>
            <a:xfrm>
              <a:off x="7394178" y="2114220"/>
              <a:ext cx="93372" cy="106207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826;p36">
              <a:extLst>
                <a:ext uri="{FF2B5EF4-FFF2-40B4-BE49-F238E27FC236}">
                  <a16:creationId xmlns:a16="http://schemas.microsoft.com/office/drawing/2014/main" id="{AFF5CC4D-08ED-25A7-A138-60010D0E9714}"/>
                </a:ext>
              </a:extLst>
            </p:cNvPr>
            <p:cNvSpPr/>
            <p:nvPr/>
          </p:nvSpPr>
          <p:spPr>
            <a:xfrm>
              <a:off x="7393471" y="2106782"/>
              <a:ext cx="101707" cy="121143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827;p36">
              <a:extLst>
                <a:ext uri="{FF2B5EF4-FFF2-40B4-BE49-F238E27FC236}">
                  <a16:creationId xmlns:a16="http://schemas.microsoft.com/office/drawing/2014/main" id="{ACF29D0A-1926-82B6-3170-1A9B811BF05E}"/>
                </a:ext>
              </a:extLst>
            </p:cNvPr>
            <p:cNvSpPr/>
            <p:nvPr/>
          </p:nvSpPr>
          <p:spPr>
            <a:xfrm>
              <a:off x="7448797" y="2098614"/>
              <a:ext cx="120705" cy="117238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828;p36">
              <a:extLst>
                <a:ext uri="{FF2B5EF4-FFF2-40B4-BE49-F238E27FC236}">
                  <a16:creationId xmlns:a16="http://schemas.microsoft.com/office/drawing/2014/main" id="{A95CEDBD-D603-9C96-D63B-DC4AFE1BC7C4}"/>
                </a:ext>
              </a:extLst>
            </p:cNvPr>
            <p:cNvSpPr/>
            <p:nvPr/>
          </p:nvSpPr>
          <p:spPr>
            <a:xfrm>
              <a:off x="7447111" y="2091146"/>
              <a:ext cx="130727" cy="132174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829;p36">
              <a:extLst>
                <a:ext uri="{FF2B5EF4-FFF2-40B4-BE49-F238E27FC236}">
                  <a16:creationId xmlns:a16="http://schemas.microsoft.com/office/drawing/2014/main" id="{BEB0DF6E-0C83-A433-1A55-707F6E4624D0}"/>
                </a:ext>
              </a:extLst>
            </p:cNvPr>
            <p:cNvSpPr/>
            <p:nvPr/>
          </p:nvSpPr>
          <p:spPr>
            <a:xfrm>
              <a:off x="7503481" y="2098345"/>
              <a:ext cx="132044" cy="118937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830;p36">
              <a:extLst>
                <a:ext uri="{FF2B5EF4-FFF2-40B4-BE49-F238E27FC236}">
                  <a16:creationId xmlns:a16="http://schemas.microsoft.com/office/drawing/2014/main" id="{363E2C7C-22CE-87A3-1BDB-6A1709C9767B}"/>
                </a:ext>
              </a:extLst>
            </p:cNvPr>
            <p:cNvSpPr/>
            <p:nvPr/>
          </p:nvSpPr>
          <p:spPr>
            <a:xfrm>
              <a:off x="7496061" y="2090847"/>
              <a:ext cx="147509" cy="133828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831;p36">
              <a:extLst>
                <a:ext uri="{FF2B5EF4-FFF2-40B4-BE49-F238E27FC236}">
                  <a16:creationId xmlns:a16="http://schemas.microsoft.com/office/drawing/2014/main" id="{4111DD1D-9098-9EF4-0E0F-F640FBB7C5B7}"/>
                </a:ext>
              </a:extLst>
            </p:cNvPr>
            <p:cNvSpPr/>
            <p:nvPr/>
          </p:nvSpPr>
          <p:spPr>
            <a:xfrm>
              <a:off x="7831245" y="2766265"/>
              <a:ext cx="159393" cy="3813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832;p36">
              <a:extLst>
                <a:ext uri="{FF2B5EF4-FFF2-40B4-BE49-F238E27FC236}">
                  <a16:creationId xmlns:a16="http://schemas.microsoft.com/office/drawing/2014/main" id="{EB717983-3E99-4982-878D-F6A0CE84ABA4}"/>
                </a:ext>
              </a:extLst>
            </p:cNvPr>
            <p:cNvSpPr/>
            <p:nvPr/>
          </p:nvSpPr>
          <p:spPr>
            <a:xfrm>
              <a:off x="7821946" y="2758707"/>
              <a:ext cx="177075" cy="53126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833;p36">
              <a:extLst>
                <a:ext uri="{FF2B5EF4-FFF2-40B4-BE49-F238E27FC236}">
                  <a16:creationId xmlns:a16="http://schemas.microsoft.com/office/drawing/2014/main" id="{E05887CC-7D0F-8FE1-D5CF-E482572560F7}"/>
                </a:ext>
              </a:extLst>
            </p:cNvPr>
            <p:cNvSpPr/>
            <p:nvPr/>
          </p:nvSpPr>
          <p:spPr>
            <a:xfrm>
              <a:off x="6411929" y="2901465"/>
              <a:ext cx="793868" cy="1648542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834;p36">
              <a:extLst>
                <a:ext uri="{FF2B5EF4-FFF2-40B4-BE49-F238E27FC236}">
                  <a16:creationId xmlns:a16="http://schemas.microsoft.com/office/drawing/2014/main" id="{C18BAD68-1980-B7D8-B761-159239D31B6F}"/>
                </a:ext>
              </a:extLst>
            </p:cNvPr>
            <p:cNvSpPr/>
            <p:nvPr/>
          </p:nvSpPr>
          <p:spPr>
            <a:xfrm>
              <a:off x="6411929" y="2901524"/>
              <a:ext cx="793868" cy="1648483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835;p36">
              <a:extLst>
                <a:ext uri="{FF2B5EF4-FFF2-40B4-BE49-F238E27FC236}">
                  <a16:creationId xmlns:a16="http://schemas.microsoft.com/office/drawing/2014/main" id="{1A7E9E96-3301-35A5-9D05-11DEA9ED7D93}"/>
                </a:ext>
              </a:extLst>
            </p:cNvPr>
            <p:cNvSpPr/>
            <p:nvPr/>
          </p:nvSpPr>
          <p:spPr>
            <a:xfrm>
              <a:off x="6403674" y="2894011"/>
              <a:ext cx="810297" cy="1663463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836;p36">
              <a:extLst>
                <a:ext uri="{FF2B5EF4-FFF2-40B4-BE49-F238E27FC236}">
                  <a16:creationId xmlns:a16="http://schemas.microsoft.com/office/drawing/2014/main" id="{10C5D888-6824-5A00-E273-2A2DA46DAECA}"/>
                </a:ext>
              </a:extLst>
            </p:cNvPr>
            <p:cNvSpPr/>
            <p:nvPr/>
          </p:nvSpPr>
          <p:spPr>
            <a:xfrm>
              <a:off x="6984589" y="2940728"/>
              <a:ext cx="260650" cy="511881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837;p36">
              <a:extLst>
                <a:ext uri="{FF2B5EF4-FFF2-40B4-BE49-F238E27FC236}">
                  <a16:creationId xmlns:a16="http://schemas.microsoft.com/office/drawing/2014/main" id="{A5989A0C-CBFC-AECF-FA9E-46913A8D7CC4}"/>
                </a:ext>
              </a:extLst>
            </p:cNvPr>
            <p:cNvSpPr/>
            <p:nvPr/>
          </p:nvSpPr>
          <p:spPr>
            <a:xfrm>
              <a:off x="6974166" y="2933215"/>
              <a:ext cx="264922" cy="526862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838;p36">
              <a:extLst>
                <a:ext uri="{FF2B5EF4-FFF2-40B4-BE49-F238E27FC236}">
                  <a16:creationId xmlns:a16="http://schemas.microsoft.com/office/drawing/2014/main" id="{CC9C399E-D7BB-DCA5-6DDE-9261598828CA}"/>
                </a:ext>
              </a:extLst>
            </p:cNvPr>
            <p:cNvSpPr/>
            <p:nvPr/>
          </p:nvSpPr>
          <p:spPr>
            <a:xfrm>
              <a:off x="7136129" y="3430070"/>
              <a:ext cx="103024" cy="944937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839;p36">
              <a:extLst>
                <a:ext uri="{FF2B5EF4-FFF2-40B4-BE49-F238E27FC236}">
                  <a16:creationId xmlns:a16="http://schemas.microsoft.com/office/drawing/2014/main" id="{401C581A-3314-9BB5-C391-BE9AD26E30CD}"/>
                </a:ext>
              </a:extLst>
            </p:cNvPr>
            <p:cNvSpPr/>
            <p:nvPr/>
          </p:nvSpPr>
          <p:spPr>
            <a:xfrm>
              <a:off x="7128019" y="3422647"/>
              <a:ext cx="119244" cy="959829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840;p36">
              <a:extLst>
                <a:ext uri="{FF2B5EF4-FFF2-40B4-BE49-F238E27FC236}">
                  <a16:creationId xmlns:a16="http://schemas.microsoft.com/office/drawing/2014/main" id="{D0E28E1E-14E4-3FB3-0111-9E5956ADB00F}"/>
                </a:ext>
              </a:extLst>
            </p:cNvPr>
            <p:cNvSpPr/>
            <p:nvPr/>
          </p:nvSpPr>
          <p:spPr>
            <a:xfrm>
              <a:off x="6966200" y="2187425"/>
              <a:ext cx="767160" cy="935904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841;p36">
              <a:extLst>
                <a:ext uri="{FF2B5EF4-FFF2-40B4-BE49-F238E27FC236}">
                  <a16:creationId xmlns:a16="http://schemas.microsoft.com/office/drawing/2014/main" id="{E0FB379F-1556-CA88-5959-0768A944E8CF}"/>
                </a:ext>
              </a:extLst>
            </p:cNvPr>
            <p:cNvSpPr/>
            <p:nvPr/>
          </p:nvSpPr>
          <p:spPr>
            <a:xfrm>
              <a:off x="6966200" y="2187440"/>
              <a:ext cx="744500" cy="935889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842;p36">
              <a:extLst>
                <a:ext uri="{FF2B5EF4-FFF2-40B4-BE49-F238E27FC236}">
                  <a16:creationId xmlns:a16="http://schemas.microsoft.com/office/drawing/2014/main" id="{61E27EAE-2BDD-6D98-1A4E-65DDC2C77180}"/>
                </a:ext>
              </a:extLst>
            </p:cNvPr>
            <p:cNvSpPr/>
            <p:nvPr/>
          </p:nvSpPr>
          <p:spPr>
            <a:xfrm>
              <a:off x="7543758" y="2461268"/>
              <a:ext cx="105400" cy="72564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843;p36">
              <a:extLst>
                <a:ext uri="{FF2B5EF4-FFF2-40B4-BE49-F238E27FC236}">
                  <a16:creationId xmlns:a16="http://schemas.microsoft.com/office/drawing/2014/main" id="{51AA51BC-E745-1E5D-141C-93920A4CAF7F}"/>
                </a:ext>
              </a:extLst>
            </p:cNvPr>
            <p:cNvSpPr/>
            <p:nvPr/>
          </p:nvSpPr>
          <p:spPr>
            <a:xfrm>
              <a:off x="7587746" y="2569785"/>
              <a:ext cx="22741" cy="63366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844;p36">
              <a:extLst>
                <a:ext uri="{FF2B5EF4-FFF2-40B4-BE49-F238E27FC236}">
                  <a16:creationId xmlns:a16="http://schemas.microsoft.com/office/drawing/2014/main" id="{D4A6CA6B-B369-4D3F-B1A0-4277567E0DFC}"/>
                </a:ext>
              </a:extLst>
            </p:cNvPr>
            <p:cNvSpPr/>
            <p:nvPr/>
          </p:nvSpPr>
          <p:spPr>
            <a:xfrm>
              <a:off x="7492913" y="2783869"/>
              <a:ext cx="62119" cy="51456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845;p36">
              <a:extLst>
                <a:ext uri="{FF2B5EF4-FFF2-40B4-BE49-F238E27FC236}">
                  <a16:creationId xmlns:a16="http://schemas.microsoft.com/office/drawing/2014/main" id="{E402B755-26CD-A0F8-D72C-C172C6FDE085}"/>
                </a:ext>
              </a:extLst>
            </p:cNvPr>
            <p:cNvSpPr/>
            <p:nvPr/>
          </p:nvSpPr>
          <p:spPr>
            <a:xfrm>
              <a:off x="6994241" y="2179942"/>
              <a:ext cx="747712" cy="95085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846;p36">
              <a:extLst>
                <a:ext uri="{FF2B5EF4-FFF2-40B4-BE49-F238E27FC236}">
                  <a16:creationId xmlns:a16="http://schemas.microsoft.com/office/drawing/2014/main" id="{1DD23CEF-5F62-1105-E3F4-D3844E8B6185}"/>
                </a:ext>
              </a:extLst>
            </p:cNvPr>
            <p:cNvSpPr/>
            <p:nvPr/>
          </p:nvSpPr>
          <p:spPr>
            <a:xfrm>
              <a:off x="6966200" y="2187425"/>
              <a:ext cx="764912" cy="547179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847;p36">
              <a:extLst>
                <a:ext uri="{FF2B5EF4-FFF2-40B4-BE49-F238E27FC236}">
                  <a16:creationId xmlns:a16="http://schemas.microsoft.com/office/drawing/2014/main" id="{F474A53A-AC97-E7BF-B08E-2C78FC902D7D}"/>
                </a:ext>
              </a:extLst>
            </p:cNvPr>
            <p:cNvSpPr/>
            <p:nvPr/>
          </p:nvSpPr>
          <p:spPr>
            <a:xfrm>
              <a:off x="6994241" y="2179942"/>
              <a:ext cx="736743" cy="562115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848;p36">
              <a:extLst>
                <a:ext uri="{FF2B5EF4-FFF2-40B4-BE49-F238E27FC236}">
                  <a16:creationId xmlns:a16="http://schemas.microsoft.com/office/drawing/2014/main" id="{AA2BAEFB-5BCE-7C84-5842-9FF9BF6A0A03}"/>
                </a:ext>
              </a:extLst>
            </p:cNvPr>
            <p:cNvSpPr/>
            <p:nvPr/>
          </p:nvSpPr>
          <p:spPr>
            <a:xfrm>
              <a:off x="7038148" y="2252998"/>
              <a:ext cx="639469" cy="260457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rgbClr val="96E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849;p36">
              <a:extLst>
                <a:ext uri="{FF2B5EF4-FFF2-40B4-BE49-F238E27FC236}">
                  <a16:creationId xmlns:a16="http://schemas.microsoft.com/office/drawing/2014/main" id="{67B38341-89DB-1D09-D45E-C5F72EEB8CEE}"/>
                </a:ext>
              </a:extLst>
            </p:cNvPr>
            <p:cNvSpPr/>
            <p:nvPr/>
          </p:nvSpPr>
          <p:spPr>
            <a:xfrm>
              <a:off x="7104379" y="2470078"/>
              <a:ext cx="276807" cy="113615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rgbClr val="96E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850;p36">
              <a:extLst>
                <a:ext uri="{FF2B5EF4-FFF2-40B4-BE49-F238E27FC236}">
                  <a16:creationId xmlns:a16="http://schemas.microsoft.com/office/drawing/2014/main" id="{7D9FAA50-9E0C-AD55-00F7-979A49382A98}"/>
                </a:ext>
              </a:extLst>
            </p:cNvPr>
            <p:cNvSpPr/>
            <p:nvPr/>
          </p:nvSpPr>
          <p:spPr>
            <a:xfrm>
              <a:off x="7159801" y="2599181"/>
              <a:ext cx="154736" cy="225278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851;p36">
              <a:extLst>
                <a:ext uri="{FF2B5EF4-FFF2-40B4-BE49-F238E27FC236}">
                  <a16:creationId xmlns:a16="http://schemas.microsoft.com/office/drawing/2014/main" id="{6F564964-F502-A62B-973B-067568D05B48}"/>
                </a:ext>
              </a:extLst>
            </p:cNvPr>
            <p:cNvSpPr/>
            <p:nvPr/>
          </p:nvSpPr>
          <p:spPr>
            <a:xfrm>
              <a:off x="7159801" y="2599181"/>
              <a:ext cx="154736" cy="225278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852;p36">
              <a:extLst>
                <a:ext uri="{FF2B5EF4-FFF2-40B4-BE49-F238E27FC236}">
                  <a16:creationId xmlns:a16="http://schemas.microsoft.com/office/drawing/2014/main" id="{D2341DA8-6263-D160-3A37-B7589467E60D}"/>
                </a:ext>
              </a:extLst>
            </p:cNvPr>
            <p:cNvSpPr/>
            <p:nvPr/>
          </p:nvSpPr>
          <p:spPr>
            <a:xfrm>
              <a:off x="7161937" y="2591757"/>
              <a:ext cx="160855" cy="24014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853;p36">
              <a:extLst>
                <a:ext uri="{FF2B5EF4-FFF2-40B4-BE49-F238E27FC236}">
                  <a16:creationId xmlns:a16="http://schemas.microsoft.com/office/drawing/2014/main" id="{0857E89A-C946-ADB1-C73B-2CD5ECEA4EF7}"/>
                </a:ext>
              </a:extLst>
            </p:cNvPr>
            <p:cNvSpPr/>
            <p:nvPr/>
          </p:nvSpPr>
          <p:spPr>
            <a:xfrm>
              <a:off x="7161937" y="2591757"/>
              <a:ext cx="160855" cy="24014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854;p36">
              <a:extLst>
                <a:ext uri="{FF2B5EF4-FFF2-40B4-BE49-F238E27FC236}">
                  <a16:creationId xmlns:a16="http://schemas.microsoft.com/office/drawing/2014/main" id="{B46EC0EE-20F4-FC63-5662-26F0CB56CAAE}"/>
                </a:ext>
              </a:extLst>
            </p:cNvPr>
            <p:cNvSpPr/>
            <p:nvPr/>
          </p:nvSpPr>
          <p:spPr>
            <a:xfrm>
              <a:off x="6936618" y="2825458"/>
              <a:ext cx="348337" cy="445801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855;p36">
              <a:extLst>
                <a:ext uri="{FF2B5EF4-FFF2-40B4-BE49-F238E27FC236}">
                  <a16:creationId xmlns:a16="http://schemas.microsoft.com/office/drawing/2014/main" id="{995832A3-9794-6970-B3F0-6F72BE9C03AF}"/>
                </a:ext>
              </a:extLst>
            </p:cNvPr>
            <p:cNvSpPr/>
            <p:nvPr/>
          </p:nvSpPr>
          <p:spPr>
            <a:xfrm>
              <a:off x="6936618" y="2825458"/>
              <a:ext cx="183933" cy="160988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856;p36">
              <a:extLst>
                <a:ext uri="{FF2B5EF4-FFF2-40B4-BE49-F238E27FC236}">
                  <a16:creationId xmlns:a16="http://schemas.microsoft.com/office/drawing/2014/main" id="{81F8A740-7FD2-902C-506D-4EA0D33273C3}"/>
                </a:ext>
              </a:extLst>
            </p:cNvPr>
            <p:cNvSpPr/>
            <p:nvPr/>
          </p:nvSpPr>
          <p:spPr>
            <a:xfrm>
              <a:off x="6936618" y="2825458"/>
              <a:ext cx="183933" cy="160988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857;p36">
              <a:extLst>
                <a:ext uri="{FF2B5EF4-FFF2-40B4-BE49-F238E27FC236}">
                  <a16:creationId xmlns:a16="http://schemas.microsoft.com/office/drawing/2014/main" id="{CC5A0A4F-1C19-0F00-3A77-41C27D4CDE17}"/>
                </a:ext>
              </a:extLst>
            </p:cNvPr>
            <p:cNvSpPr/>
            <p:nvPr/>
          </p:nvSpPr>
          <p:spPr>
            <a:xfrm>
              <a:off x="6927657" y="2818019"/>
              <a:ext cx="365826" cy="460708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858;p36">
              <a:extLst>
                <a:ext uri="{FF2B5EF4-FFF2-40B4-BE49-F238E27FC236}">
                  <a16:creationId xmlns:a16="http://schemas.microsoft.com/office/drawing/2014/main" id="{95EBB89D-7093-CFE1-3CEF-9207A6D85601}"/>
                </a:ext>
              </a:extLst>
            </p:cNvPr>
            <p:cNvSpPr/>
            <p:nvPr/>
          </p:nvSpPr>
          <p:spPr>
            <a:xfrm>
              <a:off x="7642285" y="3268069"/>
              <a:ext cx="605550" cy="425797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859;p36">
              <a:extLst>
                <a:ext uri="{FF2B5EF4-FFF2-40B4-BE49-F238E27FC236}">
                  <a16:creationId xmlns:a16="http://schemas.microsoft.com/office/drawing/2014/main" id="{F7D90578-52CE-4B55-3AB7-8821521EA4F6}"/>
                </a:ext>
              </a:extLst>
            </p:cNvPr>
            <p:cNvSpPr/>
            <p:nvPr/>
          </p:nvSpPr>
          <p:spPr>
            <a:xfrm>
              <a:off x="7633902" y="3260571"/>
              <a:ext cx="622253" cy="440703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860;p36">
              <a:extLst>
                <a:ext uri="{FF2B5EF4-FFF2-40B4-BE49-F238E27FC236}">
                  <a16:creationId xmlns:a16="http://schemas.microsoft.com/office/drawing/2014/main" id="{8EBA3B83-C4B8-D004-CF96-7F14D9E985BD}"/>
                </a:ext>
              </a:extLst>
            </p:cNvPr>
            <p:cNvSpPr/>
            <p:nvPr/>
          </p:nvSpPr>
          <p:spPr>
            <a:xfrm>
              <a:off x="6570102" y="3154856"/>
              <a:ext cx="1133677" cy="1104717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861;p36">
              <a:extLst>
                <a:ext uri="{FF2B5EF4-FFF2-40B4-BE49-F238E27FC236}">
                  <a16:creationId xmlns:a16="http://schemas.microsoft.com/office/drawing/2014/main" id="{4F3F1EB9-A746-4A7E-BAD6-4E5DE9D3E6BC}"/>
                </a:ext>
              </a:extLst>
            </p:cNvPr>
            <p:cNvSpPr/>
            <p:nvPr/>
          </p:nvSpPr>
          <p:spPr>
            <a:xfrm>
              <a:off x="6570102" y="3154856"/>
              <a:ext cx="1007511" cy="1104658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862;p36">
              <a:extLst>
                <a:ext uri="{FF2B5EF4-FFF2-40B4-BE49-F238E27FC236}">
                  <a16:creationId xmlns:a16="http://schemas.microsoft.com/office/drawing/2014/main" id="{184BABF1-5F1C-49D4-0A9A-56631A57C8B5}"/>
                </a:ext>
              </a:extLst>
            </p:cNvPr>
            <p:cNvSpPr/>
            <p:nvPr/>
          </p:nvSpPr>
          <p:spPr>
            <a:xfrm>
              <a:off x="6574229" y="3147373"/>
              <a:ext cx="1138350" cy="1119564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863;p36">
              <a:extLst>
                <a:ext uri="{FF2B5EF4-FFF2-40B4-BE49-F238E27FC236}">
                  <a16:creationId xmlns:a16="http://schemas.microsoft.com/office/drawing/2014/main" id="{EA541FB2-61BB-C8AE-1D50-FF48EB3BF5FC}"/>
                </a:ext>
              </a:extLst>
            </p:cNvPr>
            <p:cNvSpPr/>
            <p:nvPr/>
          </p:nvSpPr>
          <p:spPr>
            <a:xfrm>
              <a:off x="7560332" y="3650444"/>
              <a:ext cx="80427" cy="131115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864;p36">
              <a:extLst>
                <a:ext uri="{FF2B5EF4-FFF2-40B4-BE49-F238E27FC236}">
                  <a16:creationId xmlns:a16="http://schemas.microsoft.com/office/drawing/2014/main" id="{6D9F6781-1D78-8198-35D6-391016379CC5}"/>
                </a:ext>
              </a:extLst>
            </p:cNvPr>
            <p:cNvSpPr/>
            <p:nvPr/>
          </p:nvSpPr>
          <p:spPr>
            <a:xfrm>
              <a:off x="5811004" y="3074958"/>
              <a:ext cx="568420" cy="1474586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865;p36">
              <a:extLst>
                <a:ext uri="{FF2B5EF4-FFF2-40B4-BE49-F238E27FC236}">
                  <a16:creationId xmlns:a16="http://schemas.microsoft.com/office/drawing/2014/main" id="{4F154CB6-7548-6BB1-4D1F-8BD2CC950DCD}"/>
                </a:ext>
              </a:extLst>
            </p:cNvPr>
            <p:cNvSpPr/>
            <p:nvPr/>
          </p:nvSpPr>
          <p:spPr>
            <a:xfrm>
              <a:off x="5801769" y="3067520"/>
              <a:ext cx="586471" cy="1489493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866;p36">
              <a:extLst>
                <a:ext uri="{FF2B5EF4-FFF2-40B4-BE49-F238E27FC236}">
                  <a16:creationId xmlns:a16="http://schemas.microsoft.com/office/drawing/2014/main" id="{271FB2F4-05C6-2020-C573-7B39B36F28D2}"/>
                </a:ext>
              </a:extLst>
            </p:cNvPr>
            <p:cNvSpPr/>
            <p:nvPr/>
          </p:nvSpPr>
          <p:spPr>
            <a:xfrm>
              <a:off x="5848776" y="3074958"/>
              <a:ext cx="568549" cy="1474586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867;p36">
              <a:extLst>
                <a:ext uri="{FF2B5EF4-FFF2-40B4-BE49-F238E27FC236}">
                  <a16:creationId xmlns:a16="http://schemas.microsoft.com/office/drawing/2014/main" id="{3B2F5C56-502B-4A96-11C5-01340BDEEE30}"/>
                </a:ext>
              </a:extLst>
            </p:cNvPr>
            <p:cNvSpPr/>
            <p:nvPr/>
          </p:nvSpPr>
          <p:spPr>
            <a:xfrm>
              <a:off x="5839542" y="3067520"/>
              <a:ext cx="586455" cy="1489493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868;p36">
              <a:extLst>
                <a:ext uri="{FF2B5EF4-FFF2-40B4-BE49-F238E27FC236}">
                  <a16:creationId xmlns:a16="http://schemas.microsoft.com/office/drawing/2014/main" id="{1AE5954F-C937-C9E4-A24D-7C6B1093635D}"/>
                </a:ext>
              </a:extLst>
            </p:cNvPr>
            <p:cNvSpPr/>
            <p:nvPr/>
          </p:nvSpPr>
          <p:spPr>
            <a:xfrm>
              <a:off x="5811004" y="3074958"/>
              <a:ext cx="352191" cy="202531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869;p36">
              <a:extLst>
                <a:ext uri="{FF2B5EF4-FFF2-40B4-BE49-F238E27FC236}">
                  <a16:creationId xmlns:a16="http://schemas.microsoft.com/office/drawing/2014/main" id="{E51DC200-F828-48F7-3372-6DBAD5F85E52}"/>
                </a:ext>
              </a:extLst>
            </p:cNvPr>
            <p:cNvSpPr/>
            <p:nvPr/>
          </p:nvSpPr>
          <p:spPr>
            <a:xfrm>
              <a:off x="5799954" y="3067490"/>
              <a:ext cx="374289" cy="217467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72BD55BB-E006-1A46-B35A-511EC9B9EC2B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2</a:t>
            </a:r>
          </a:p>
        </p:txBody>
      </p:sp>
      <p:pic>
        <p:nvPicPr>
          <p:cNvPr id="416" name="Picture 415">
            <a:extLst>
              <a:ext uri="{FF2B5EF4-FFF2-40B4-BE49-F238E27FC236}">
                <a16:creationId xmlns:a16="http://schemas.microsoft.com/office/drawing/2014/main" id="{0A523C62-FE80-F6C2-FC12-3D4BBC75F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E4314CFE-36ED-0490-12CD-57DB38808F10}"/>
              </a:ext>
            </a:extLst>
          </p:cNvPr>
          <p:cNvSpPr txBox="1">
            <a:spLocks/>
          </p:cNvSpPr>
          <p:nvPr/>
        </p:nvSpPr>
        <p:spPr>
          <a:xfrm>
            <a:off x="1307284" y="142366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69975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20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Application – HR Home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9307C-3B1F-7ED4-934B-C6A773B74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4" y="1035997"/>
            <a:ext cx="6143625" cy="3387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F78A6D-9CA4-D722-C564-AC831ADE7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426" y="4484907"/>
            <a:ext cx="6143624" cy="15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1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21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Application – Contact Candidates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9576B4-696F-B531-3FB3-2C0C5DF40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9" y="1063243"/>
            <a:ext cx="8429625" cy="4061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CF851-339A-D1D4-7AFF-395C55ADC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49" y="5223177"/>
            <a:ext cx="842962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2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22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Application – Coding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00F5C-0632-2C83-852E-5719BCAA6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333" y="1222058"/>
            <a:ext cx="806880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5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23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Application – Coding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8139E-8B0B-98A3-2215-9AF617E83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285" y="1565564"/>
            <a:ext cx="8655866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5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24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Application – Status Bar</a:t>
            </a:r>
          </a:p>
        </p:txBody>
      </p:sp>
      <p:pic>
        <p:nvPicPr>
          <p:cNvPr id="3" name="Picture 2" descr="A white rectangular object with a long line&#10;&#10;Description automatically generated">
            <a:extLst>
              <a:ext uri="{FF2B5EF4-FFF2-40B4-BE49-F238E27FC236}">
                <a16:creationId xmlns:a16="http://schemas.microsoft.com/office/drawing/2014/main" id="{967564FA-5620-DE7F-292A-A6D618B9A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0" y="1665399"/>
            <a:ext cx="9867900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25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EFD0D-B814-6E45-41D5-B8B8AA3B0084}"/>
              </a:ext>
            </a:extLst>
          </p:cNvPr>
          <p:cNvSpPr txBox="1"/>
          <p:nvPr/>
        </p:nvSpPr>
        <p:spPr>
          <a:xfrm>
            <a:off x="1461027" y="2221303"/>
            <a:ext cx="6637943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Adding more data sources.</a:t>
            </a:r>
          </a:p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Automating candidate evaluation.</a:t>
            </a:r>
          </a:p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Have authentication and authorization of the applications.</a:t>
            </a:r>
          </a:p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Database normalization.</a:t>
            </a:r>
          </a:p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Improve UI/UX</a:t>
            </a:r>
          </a:p>
        </p:txBody>
      </p:sp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1394771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545332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25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EFD0D-B814-6E45-41D5-B8B8AA3B0084}"/>
              </a:ext>
            </a:extLst>
          </p:cNvPr>
          <p:cNvSpPr txBox="1"/>
          <p:nvPr/>
        </p:nvSpPr>
        <p:spPr>
          <a:xfrm>
            <a:off x="1461027" y="2221303"/>
            <a:ext cx="6637943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4"/>
              </a:rPr>
              <a:t>https://api.stackexchange.com/docs</a:t>
            </a:r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5"/>
              </a:rPr>
              <a:t>https://docs.github.com/de/rest?apiVersion=2022-11-28</a:t>
            </a:r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6"/>
              </a:rPr>
              <a:t>https://flask.palletsprojects.com/en/3.0.x/</a:t>
            </a:r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7"/>
              </a:rPr>
              <a:t>https://www.psycopg.org/psycopg3/docs/</a:t>
            </a:r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8"/>
              </a:rPr>
              <a:t>https://scikit-learn.org/0.21/documentation.html</a:t>
            </a:r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9"/>
              </a:rPr>
              <a:t>https://jinja.palletsprojects.com/en/3.1.x/</a:t>
            </a:r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1394771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55192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005;p62">
            <a:extLst>
              <a:ext uri="{FF2B5EF4-FFF2-40B4-BE49-F238E27FC236}">
                <a16:creationId xmlns:a16="http://schemas.microsoft.com/office/drawing/2014/main" id="{948AC4D5-7EFE-0F79-3796-5D7E6F602F29}"/>
              </a:ext>
            </a:extLst>
          </p:cNvPr>
          <p:cNvSpPr/>
          <p:nvPr/>
        </p:nvSpPr>
        <p:spPr>
          <a:xfrm rot="17572321">
            <a:off x="3647644" y="381639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DFA45-0AF6-873C-BC53-215A09CCF6B4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F3115-9E90-8964-FAD8-782272E7E1CA}"/>
              </a:ext>
            </a:extLst>
          </p:cNvPr>
          <p:cNvSpPr txBox="1"/>
          <p:nvPr/>
        </p:nvSpPr>
        <p:spPr>
          <a:xfrm>
            <a:off x="3863339" y="2834640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CFE11-E267-63EB-23BB-B64C5CC14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A88CA-33F7-234A-D5C3-7EE7FF7D9D6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3</a:t>
            </a:r>
          </a:p>
        </p:txBody>
      </p:sp>
      <p:sp>
        <p:nvSpPr>
          <p:cNvPr id="5" name="Google Shape;158;p29">
            <a:extLst>
              <a:ext uri="{FF2B5EF4-FFF2-40B4-BE49-F238E27FC236}">
                <a16:creationId xmlns:a16="http://schemas.microsoft.com/office/drawing/2014/main" id="{67291C63-45FC-AA9C-6236-3B1C3F14FF8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11838-8B71-8FB4-856F-5C8718B8B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9" name="Google Shape;159;p29">
            <a:extLst>
              <a:ext uri="{FF2B5EF4-FFF2-40B4-BE49-F238E27FC236}">
                <a16:creationId xmlns:a16="http://schemas.microsoft.com/office/drawing/2014/main" id="{9AB13903-4DEC-DC20-BE08-C2E08B33EF6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Stories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9550C5-E9DE-A95F-AED6-7DB502D3F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4" y="1158587"/>
            <a:ext cx="3829374" cy="53830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F261D1-7C1F-FEB4-4D4E-3197A8AFF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704" y="1314450"/>
            <a:ext cx="3744392" cy="50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8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A88CA-33F7-234A-D5C3-7EE7FF7D9D6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4</a:t>
            </a:r>
          </a:p>
        </p:txBody>
      </p:sp>
      <p:sp>
        <p:nvSpPr>
          <p:cNvPr id="5" name="Google Shape;158;p29">
            <a:extLst>
              <a:ext uri="{FF2B5EF4-FFF2-40B4-BE49-F238E27FC236}">
                <a16:creationId xmlns:a16="http://schemas.microsoft.com/office/drawing/2014/main" id="{67291C63-45FC-AA9C-6236-3B1C3F14FF8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11838-8B71-8FB4-856F-5C8718B8B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9" name="Google Shape;159;p29">
            <a:extLst>
              <a:ext uri="{FF2B5EF4-FFF2-40B4-BE49-F238E27FC236}">
                <a16:creationId xmlns:a16="http://schemas.microsoft.com/office/drawing/2014/main" id="{9AB13903-4DEC-DC20-BE08-C2E08B33EF61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Stories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85AD81-30E2-FDAF-96D4-5252C3F60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7" y="1182054"/>
            <a:ext cx="4323260" cy="50146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0BAD16-AED3-2537-7D62-17C5D5690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555" y="2347703"/>
            <a:ext cx="386769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7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8;p29">
            <a:extLst>
              <a:ext uri="{FF2B5EF4-FFF2-40B4-BE49-F238E27FC236}">
                <a16:creationId xmlns:a16="http://schemas.microsoft.com/office/drawing/2014/main" id="{F91B754D-5C59-CB56-A69A-DA71B66DC739}"/>
              </a:ext>
            </a:extLst>
          </p:cNvPr>
          <p:cNvSpPr/>
          <p:nvPr/>
        </p:nvSpPr>
        <p:spPr>
          <a:xfrm rot="14090496">
            <a:off x="-3359096" y="-8557928"/>
            <a:ext cx="19450864" cy="20124357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657757-5D79-F4A2-E0CD-7D33B323E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1B4744-3701-8814-864D-8261FFA95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350" y="1504250"/>
            <a:ext cx="8652705" cy="4867147"/>
          </a:xfrm>
          <a:prstGeom prst="rect">
            <a:avLst/>
          </a:prstGeom>
        </p:spPr>
      </p:pic>
      <p:sp>
        <p:nvSpPr>
          <p:cNvPr id="4" name="Google Shape;159;p29">
            <a:extLst>
              <a:ext uri="{FF2B5EF4-FFF2-40B4-BE49-F238E27FC236}">
                <a16:creationId xmlns:a16="http://schemas.microsoft.com/office/drawing/2014/main" id="{1D92903E-B8D6-8771-02F0-A34F51FB6643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9873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6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EFD0D-B814-6E45-41D5-B8B8AA3B0084}"/>
              </a:ext>
            </a:extLst>
          </p:cNvPr>
          <p:cNvSpPr txBox="1"/>
          <p:nvPr/>
        </p:nvSpPr>
        <p:spPr>
          <a:xfrm>
            <a:off x="1354852" y="2089154"/>
            <a:ext cx="6148252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Backend – Python, Flask </a:t>
            </a:r>
          </a:p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Frontend – Html, CSS, Flask</a:t>
            </a:r>
          </a:p>
          <a:p>
            <a:pPr marL="285750" indent="-285750">
              <a:lnSpc>
                <a:spcPct val="150000"/>
              </a:lnSpc>
              <a:buFont typeface="Circular Std Medium" panose="020B0604020101010102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Database – PostgreSQL</a:t>
            </a:r>
          </a:p>
        </p:txBody>
      </p:sp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F4C30F37-DA00-96E3-A601-BBDEE889A4C1}"/>
              </a:ext>
            </a:extLst>
          </p:cNvPr>
          <p:cNvSpPr txBox="1">
            <a:spLocks/>
          </p:cNvSpPr>
          <p:nvPr/>
        </p:nvSpPr>
        <p:spPr>
          <a:xfrm>
            <a:off x="1307284" y="1279257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59904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7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1CD0AA-885D-9E3D-8655-959F8C86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0526"/>
              </p:ext>
            </p:extLst>
          </p:nvPr>
        </p:nvGraphicFramePr>
        <p:xfrm>
          <a:off x="1303980" y="1287605"/>
          <a:ext cx="9265607" cy="4282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217">
                  <a:extLst>
                    <a:ext uri="{9D8B030D-6E8A-4147-A177-3AD203B41FA5}">
                      <a16:colId xmlns:a16="http://schemas.microsoft.com/office/drawing/2014/main" val="2544590189"/>
                    </a:ext>
                  </a:extLst>
                </a:gridCol>
                <a:gridCol w="3528922">
                  <a:extLst>
                    <a:ext uri="{9D8B030D-6E8A-4147-A177-3AD203B41FA5}">
                      <a16:colId xmlns:a16="http://schemas.microsoft.com/office/drawing/2014/main" val="212117785"/>
                    </a:ext>
                  </a:extLst>
                </a:gridCol>
                <a:gridCol w="1011905">
                  <a:extLst>
                    <a:ext uri="{9D8B030D-6E8A-4147-A177-3AD203B41FA5}">
                      <a16:colId xmlns:a16="http://schemas.microsoft.com/office/drawing/2014/main" val="423370440"/>
                    </a:ext>
                  </a:extLst>
                </a:gridCol>
                <a:gridCol w="1419944">
                  <a:extLst>
                    <a:ext uri="{9D8B030D-6E8A-4147-A177-3AD203B41FA5}">
                      <a16:colId xmlns:a16="http://schemas.microsoft.com/office/drawing/2014/main" val="2147879129"/>
                    </a:ext>
                  </a:extLst>
                </a:gridCol>
                <a:gridCol w="773492">
                  <a:extLst>
                    <a:ext uri="{9D8B030D-6E8A-4147-A177-3AD203B41FA5}">
                      <a16:colId xmlns:a16="http://schemas.microsoft.com/office/drawing/2014/main" val="1468926764"/>
                    </a:ext>
                  </a:extLst>
                </a:gridCol>
                <a:gridCol w="1183127">
                  <a:extLst>
                    <a:ext uri="{9D8B030D-6E8A-4147-A177-3AD203B41FA5}">
                      <a16:colId xmlns:a16="http://schemas.microsoft.com/office/drawing/2014/main" val="3135700659"/>
                    </a:ext>
                  </a:extLst>
                </a:gridCol>
              </a:tblGrid>
              <a:tr h="3180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Source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API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Parameters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Rate Limit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38421"/>
                  </a:ext>
                </a:extLst>
              </a:tr>
              <a:tr h="60209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Path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Query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57830"/>
                  </a:ext>
                </a:extLst>
              </a:tr>
              <a:tr h="5225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GitHub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sng" strike="noStrike">
                          <a:effectLst/>
                          <a:hlinkClick r:id="rId4"/>
                        </a:rPr>
                        <a:t>https://api.github.com/users/{}</a:t>
                      </a:r>
                      <a:endParaRPr lang="en-IN" sz="14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id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5,000/hr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Get a user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13680"/>
                  </a:ext>
                </a:extLst>
              </a:tr>
              <a:tr h="12496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sng" strike="noStrike">
                          <a:effectLst/>
                          <a:hlinkClick r:id="rId5"/>
                        </a:rPr>
                        <a:t>https://api.github.com/search/repositories</a:t>
                      </a:r>
                      <a:endParaRPr lang="en-IN" sz="14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template             fork               created               </a:t>
                      </a:r>
                      <a:r>
                        <a:rPr lang="en-US" sz="1400" u="none" strike="noStrike" dirty="0" err="1">
                          <a:effectLst/>
                        </a:rPr>
                        <a:t>Per_page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5,000/hr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Search repo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8103"/>
                  </a:ext>
                </a:extLst>
              </a:tr>
              <a:tr h="15904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StackExchange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sng" strike="noStrike" dirty="0">
                          <a:effectLst/>
                          <a:hlinkClick r:id="rId6"/>
                        </a:rPr>
                        <a:t>https://api.stackexchange.com/2.3/users/{}</a:t>
                      </a:r>
                      <a:endParaRPr lang="en-IN" sz="11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ids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page                    </a:t>
                      </a:r>
                      <a:r>
                        <a:rPr lang="fr-FR" sz="1400" u="none" strike="noStrike" dirty="0" err="1">
                          <a:effectLst/>
                        </a:rPr>
                        <a:t>pagesize</a:t>
                      </a:r>
                      <a:r>
                        <a:rPr lang="fr-FR" sz="1400" u="none" strike="noStrike" dirty="0">
                          <a:effectLst/>
                        </a:rPr>
                        <a:t>                 </a:t>
                      </a:r>
                      <a:r>
                        <a:rPr lang="fr-FR" sz="1400" u="none" strike="noStrike" dirty="0" err="1">
                          <a:effectLst/>
                        </a:rPr>
                        <a:t>order</a:t>
                      </a:r>
                      <a:r>
                        <a:rPr lang="fr-FR" sz="1400" u="none" strike="noStrike" dirty="0">
                          <a:effectLst/>
                        </a:rPr>
                        <a:t>                   sort                       site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10,000/hr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Get users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13893"/>
                  </a:ext>
                </a:extLst>
              </a:tr>
            </a:tbl>
          </a:graphicData>
        </a:graphic>
      </p:graphicFrame>
      <p:sp>
        <p:nvSpPr>
          <p:cNvPr id="8" name="Google Shape;159;p29">
            <a:extLst>
              <a:ext uri="{FF2B5EF4-FFF2-40B4-BE49-F238E27FC236}">
                <a16:creationId xmlns:a16="http://schemas.microsoft.com/office/drawing/2014/main" id="{1298EC8D-EA53-7879-2D01-3465FE692A55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747023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8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5" name="Google Shape;159;p29">
            <a:extLst>
              <a:ext uri="{FF2B5EF4-FFF2-40B4-BE49-F238E27FC236}">
                <a16:creationId xmlns:a16="http://schemas.microsoft.com/office/drawing/2014/main" id="{7546C87F-51A4-C1C4-BA7C-06AEC1D5D1BC}"/>
              </a:ext>
            </a:extLst>
          </p:cNvPr>
          <p:cNvSpPr txBox="1">
            <a:spLocks/>
          </p:cNvSpPr>
          <p:nvPr/>
        </p:nvSpPr>
        <p:spPr>
          <a:xfrm>
            <a:off x="1553987" y="404616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Points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FBD61C-7330-5FFE-D863-7858F0CB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88128"/>
              </p:ext>
            </p:extLst>
          </p:nvPr>
        </p:nvGraphicFramePr>
        <p:xfrm>
          <a:off x="1553987" y="1698540"/>
          <a:ext cx="3342477" cy="451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8234">
                  <a:extLst>
                    <a:ext uri="{9D8B030D-6E8A-4147-A177-3AD203B41FA5}">
                      <a16:colId xmlns:a16="http://schemas.microsoft.com/office/drawing/2014/main" val="1876347504"/>
                    </a:ext>
                  </a:extLst>
                </a:gridCol>
                <a:gridCol w="1664243">
                  <a:extLst>
                    <a:ext uri="{9D8B030D-6E8A-4147-A177-3AD203B41FA5}">
                      <a16:colId xmlns:a16="http://schemas.microsoft.com/office/drawing/2014/main" val="79931219"/>
                    </a:ext>
                  </a:extLst>
                </a:gridCol>
              </a:tblGrid>
              <a:tr h="2381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Data Points Fetched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703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GitHub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</a:rPr>
                        <a:t>StackExchange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902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owner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display_name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552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size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reputation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052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stargazers_count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tb_gold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735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watchers_count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tb_silver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06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Language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tb_bronze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70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has_issues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tb_badge_names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8368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has_projects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244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has_downloads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211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has_wiki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06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has_pages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069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has_discussions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95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forks_count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81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open_issues_count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996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topics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67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score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34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email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followers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05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following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611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715E57-B828-5AA9-F9F7-EABDFEC9A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29522"/>
              </p:ext>
            </p:extLst>
          </p:nvPr>
        </p:nvGraphicFramePr>
        <p:xfrm>
          <a:off x="5777888" y="1698540"/>
          <a:ext cx="3169467" cy="184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465">
                  <a:extLst>
                    <a:ext uri="{9D8B030D-6E8A-4147-A177-3AD203B41FA5}">
                      <a16:colId xmlns:a16="http://schemas.microsoft.com/office/drawing/2014/main" val="3113175591"/>
                    </a:ext>
                  </a:extLst>
                </a:gridCol>
                <a:gridCol w="1585002">
                  <a:extLst>
                    <a:ext uri="{9D8B030D-6E8A-4147-A177-3AD203B41FA5}">
                      <a16:colId xmlns:a16="http://schemas.microsoft.com/office/drawing/2014/main" val="2944647358"/>
                    </a:ext>
                  </a:extLst>
                </a:gridCol>
              </a:tblGrid>
              <a:tr h="2381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Data Points used for clustering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5546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GitHub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</a:rPr>
                        <a:t>StackExchange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89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size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reputation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03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stargazers_count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tb_gold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50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forks_count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tb_silver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513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open_issues_count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tb_bronze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91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followers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203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following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502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A46EE2-E97F-1EF9-ABD0-F41CA0CCF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47726"/>
              </p:ext>
            </p:extLst>
          </p:nvPr>
        </p:nvGraphicFramePr>
        <p:xfrm>
          <a:off x="5777888" y="4283048"/>
          <a:ext cx="3366112" cy="729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465">
                  <a:extLst>
                    <a:ext uri="{9D8B030D-6E8A-4147-A177-3AD203B41FA5}">
                      <a16:colId xmlns:a16="http://schemas.microsoft.com/office/drawing/2014/main" val="4058262013"/>
                    </a:ext>
                  </a:extLst>
                </a:gridCol>
                <a:gridCol w="1781647">
                  <a:extLst>
                    <a:ext uri="{9D8B030D-6E8A-4147-A177-3AD203B41FA5}">
                      <a16:colId xmlns:a16="http://schemas.microsoft.com/office/drawing/2014/main" val="1836536794"/>
                    </a:ext>
                  </a:extLst>
                </a:gridCol>
              </a:tblGrid>
              <a:tr h="2381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Data points used for Classification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9439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GitHub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</a:rPr>
                        <a:t>StackExchange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458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size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reputation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9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67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9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022" y="5612042"/>
            <a:ext cx="929640" cy="929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EFD0D-B814-6E45-41D5-B8B8AA3B0084}"/>
              </a:ext>
            </a:extLst>
          </p:cNvPr>
          <p:cNvSpPr txBox="1"/>
          <p:nvPr/>
        </p:nvSpPr>
        <p:spPr>
          <a:xfrm>
            <a:off x="1307284" y="1011640"/>
            <a:ext cx="614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K-Means Clustering</a:t>
            </a:r>
          </a:p>
        </p:txBody>
      </p:sp>
      <p:sp>
        <p:nvSpPr>
          <p:cNvPr id="2" name="Google Shape;159;p29">
            <a:extLst>
              <a:ext uri="{FF2B5EF4-FFF2-40B4-BE49-F238E27FC236}">
                <a16:creationId xmlns:a16="http://schemas.microsoft.com/office/drawing/2014/main" id="{C7BAD4CD-4733-1272-E416-B41AA26C06DB}"/>
              </a:ext>
            </a:extLst>
          </p:cNvPr>
          <p:cNvSpPr txBox="1">
            <a:spLocks/>
          </p:cNvSpPr>
          <p:nvPr/>
        </p:nvSpPr>
        <p:spPr>
          <a:xfrm>
            <a:off x="1307284" y="401993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ML Algorithms</a:t>
            </a:r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490FE135-18BB-6F86-4E57-F63EFA92E0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" t="5108" r="6699"/>
          <a:stretch/>
        </p:blipFill>
        <p:spPr>
          <a:xfrm>
            <a:off x="236949" y="1696212"/>
            <a:ext cx="5076687" cy="4680154"/>
          </a:xfrm>
          <a:prstGeom prst="rect">
            <a:avLst/>
          </a:prstGeo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89235980-604B-7640-2581-4BEC210C40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" t="6290" r="7094"/>
          <a:stretch/>
        </p:blipFill>
        <p:spPr>
          <a:xfrm>
            <a:off x="5604387" y="1838256"/>
            <a:ext cx="5250426" cy="43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6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488</Words>
  <Application>Microsoft Office PowerPoint</Application>
  <PresentationFormat>Widescreen</PresentationFormat>
  <Paragraphs>156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Aharoni</vt:lpstr>
      <vt:lpstr>Aptos</vt:lpstr>
      <vt:lpstr>Aptos Display</vt:lpstr>
      <vt:lpstr>Aptos Narrow</vt:lpstr>
      <vt:lpstr>Arial</vt:lpstr>
      <vt:lpstr>Circular Std Black</vt:lpstr>
      <vt:lpstr>Circular Std Black Italic</vt:lpstr>
      <vt:lpstr>Circular Std Book</vt:lpstr>
      <vt:lpstr>Circular Std Medium</vt:lpstr>
      <vt:lpstr>Consolas</vt:lpstr>
      <vt:lpstr>Office Theme</vt:lpstr>
      <vt:lpstr>Project:  Hush Hush Recruiter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 Hush Hush Recruiter</dc:title>
  <dc:creator>Bhalla, Vandit (SRH Hochschule Heidelberg Student)</dc:creator>
  <cp:lastModifiedBy>Bhalla, Vandit (SRH Hochschule Heidelberg Student)</cp:lastModifiedBy>
  <cp:revision>61</cp:revision>
  <dcterms:created xsi:type="dcterms:W3CDTF">2023-12-17T19:32:03Z</dcterms:created>
  <dcterms:modified xsi:type="dcterms:W3CDTF">2024-03-10T22:41:31Z</dcterms:modified>
</cp:coreProperties>
</file>