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0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93C-9196-402E-873C-F900AFDA3E4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F3990E-A1DD-4E27-B00E-10C6855A4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93C-9196-402E-873C-F900AFDA3E4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990E-A1DD-4E27-B00E-10C6855A4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93C-9196-402E-873C-F900AFDA3E4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990E-A1DD-4E27-B00E-10C6855A4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93C-9196-402E-873C-F900AFDA3E4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990E-A1DD-4E27-B00E-10C6855A4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93C-9196-402E-873C-F900AFDA3E4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F3990E-A1DD-4E27-B00E-10C6855A4DB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93C-9196-402E-873C-F900AFDA3E4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990E-A1DD-4E27-B00E-10C6855A4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93C-9196-402E-873C-F900AFDA3E4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990E-A1DD-4E27-B00E-10C6855A4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93C-9196-402E-873C-F900AFDA3E4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990E-A1DD-4E27-B00E-10C6855A4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93C-9196-402E-873C-F900AFDA3E4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990E-A1DD-4E27-B00E-10C6855A4DB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93C-9196-402E-873C-F900AFDA3E4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990E-A1DD-4E27-B00E-10C6855A4D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93C-9196-402E-873C-F900AFDA3E4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F3990E-A1DD-4E27-B00E-10C6855A4D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5E5293C-9196-402E-873C-F900AFDA3E46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7F3990E-A1DD-4E27-B00E-10C6855A4DB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 smtClean="0"/>
              <a:t>Реализация дополнительных индексов и фильтра </a:t>
            </a:r>
            <a:r>
              <a:rPr lang="ru-RU" sz="3600" dirty="0" err="1" smtClean="0"/>
              <a:t>блума</a:t>
            </a:r>
            <a:r>
              <a:rPr lang="ru-RU" sz="3600" dirty="0" smtClean="0"/>
              <a:t> в </a:t>
            </a:r>
            <a:r>
              <a:rPr lang="en-US" sz="3600" dirty="0" smtClean="0"/>
              <a:t>mill-</a:t>
            </a:r>
            <a:r>
              <a:rPr lang="en-US" sz="3600" dirty="0" err="1" smtClean="0"/>
              <a:t>db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Мельников в. В. Иу9-61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4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852936"/>
            <a:ext cx="5791200" cy="1371600"/>
          </a:xfrm>
        </p:spPr>
        <p:txBody>
          <a:bodyPr>
            <a:noAutofit/>
          </a:bodyPr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4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множество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З</a:t>
            </a:r>
            <a:r>
              <a:rPr lang="ru-RU" dirty="0" smtClean="0"/>
              <a:t>апросе на принадлежность элемента ко множеству возвращает «возможно»/«нет» вместо «да»/«нет»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«Возможно» означает, что элемент может быть во множестве, а может отсутствовать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«Нет» однозначно говорит о том, что элемента во множестве 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 </a:t>
            </a:r>
            <a:r>
              <a:rPr lang="ru-RU" dirty="0" err="1" smtClean="0"/>
              <a:t>блума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872"/>
            <a:ext cx="7620000" cy="3849291"/>
          </a:xfrm>
        </p:spPr>
        <p:txBody>
          <a:bodyPr/>
          <a:lstStyle/>
          <a:p>
            <a:r>
              <a:rPr lang="ru-RU" dirty="0" smtClean="0"/>
              <a:t>Хранит данные в битовом массиве и содержит набор хеш-функций, отображающие входящие элементы на одно из мест в битовом массиве для определения принадлежности элемента ко множеству</a:t>
            </a:r>
          </a:p>
          <a:p>
            <a:pPr marL="342900" indent="-342900"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0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 </a:t>
            </a:r>
            <a:r>
              <a:rPr lang="ru-RU" dirty="0" err="1" smtClean="0"/>
              <a:t>блума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\\VBOXSVR\winda\КурсачБД\Bloom_fi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5760640" cy="30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3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19056" cy="1371600"/>
          </a:xfrm>
        </p:spPr>
        <p:txBody>
          <a:bodyPr/>
          <a:lstStyle/>
          <a:p>
            <a:r>
              <a:rPr lang="ru-RU" dirty="0" smtClean="0"/>
              <a:t>Файл данных </a:t>
            </a:r>
            <a:r>
              <a:rPr lang="en-US" dirty="0" smtClean="0"/>
              <a:t>mill-</a:t>
            </a:r>
            <a:r>
              <a:rPr lang="en-US" dirty="0" err="1" smtClean="0"/>
              <a:t>db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\\VBOXSVR\winda\КурсачБД\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2007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Строение индекса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\\VBOXSVR\winda\КурсачБД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6858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Дополнительный индекс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1026" name="Picture 2" descr="\\VBOXSVR\winda\КурсачБД\Снимок экрана от 2019-09-29 20-54-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3703"/>
            <a:ext cx="6048672" cy="305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56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ru-RU" dirty="0" smtClean="0"/>
              <a:t>Грамматика входного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\\VBOXSVR\winda\КурсачБД\Снимок экрана от 2019-09-29 14-56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4589"/>
            <a:ext cx="49149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\\VBOXSVR\winda\КурсачБД\Снимок экрана от 2019-09-29 21-18-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8" y="4812407"/>
            <a:ext cx="70008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3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48980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6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42</TotalTime>
  <Words>107</Words>
  <Application>Microsoft Office PowerPoint</Application>
  <PresentationFormat>Экран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Главная</vt:lpstr>
      <vt:lpstr>Реализация дополнительных индексов и фильтра блума в mill-db</vt:lpstr>
      <vt:lpstr>Вероятностное множество</vt:lpstr>
      <vt:lpstr>Фильтр блума</vt:lpstr>
      <vt:lpstr>Фильтр блума</vt:lpstr>
      <vt:lpstr>Файл данных mill-db</vt:lpstr>
      <vt:lpstr>Строение индекса</vt:lpstr>
      <vt:lpstr>Дополнительный индекс</vt:lpstr>
      <vt:lpstr>Грамматика входного языка</vt:lpstr>
      <vt:lpstr>Тестирование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дополнительных индексов и фильтра блума в mill-db</dc:title>
  <dc:creator>batrSens</dc:creator>
  <cp:lastModifiedBy>batrSens</cp:lastModifiedBy>
  <cp:revision>5</cp:revision>
  <dcterms:created xsi:type="dcterms:W3CDTF">2019-09-30T07:15:30Z</dcterms:created>
  <dcterms:modified xsi:type="dcterms:W3CDTF">2019-09-30T08:50:42Z</dcterms:modified>
</cp:coreProperties>
</file>